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30275213" cy="42803763"/>
  <p:notesSz cx="14224000" cy="20104100"/>
  <p:defaultTextStyle>
    <a:defPPr>
      <a:defRPr lang="de-DE"/>
    </a:defPPr>
    <a:lvl1pPr marL="0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1pPr>
    <a:lvl2pPr marL="973287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2pPr>
    <a:lvl3pPr marL="1946575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3pPr>
    <a:lvl4pPr marL="2919862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4pPr>
    <a:lvl5pPr marL="3893149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5pPr>
    <a:lvl6pPr marL="4866437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6pPr>
    <a:lvl7pPr marL="5839724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7pPr>
    <a:lvl8pPr marL="6813012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8pPr>
    <a:lvl9pPr marL="7786299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46" userDrawn="1">
          <p15:clr>
            <a:srgbClr val="A4A3A4"/>
          </p15:clr>
        </p15:guide>
        <p15:guide id="2" pos="1184" userDrawn="1">
          <p15:clr>
            <a:srgbClr val="A4A3A4"/>
          </p15:clr>
        </p15:guide>
        <p15:guide id="3" pos="17888" userDrawn="1">
          <p15:clr>
            <a:srgbClr val="A4A3A4"/>
          </p15:clr>
        </p15:guide>
        <p15:guide id="4" pos="6848" userDrawn="1">
          <p15:clr>
            <a:srgbClr val="A4A3A4"/>
          </p15:clr>
        </p15:guide>
        <p15:guide id="5" pos="12176" userDrawn="1">
          <p15:clr>
            <a:srgbClr val="A4A3A4"/>
          </p15:clr>
        </p15:guide>
        <p15:guide id="6" pos="12560" userDrawn="1">
          <p15:clr>
            <a:srgbClr val="A4A3A4"/>
          </p15:clr>
        </p15:guide>
        <p15:guide id="7" pos="6416" userDrawn="1">
          <p15:clr>
            <a:srgbClr val="A4A3A4"/>
          </p15:clr>
        </p15:guide>
        <p15:guide id="8" orient="horz" pos="21450" userDrawn="1">
          <p15:clr>
            <a:srgbClr val="A4A3A4"/>
          </p15:clr>
        </p15:guide>
        <p15:guide id="9" orient="horz" pos="238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el, Alexander-Kenneth" initials="NA" lastIdx="12" clrIdx="0">
    <p:extLst>
      <p:ext uri="{19B8F6BF-5375-455C-9EA6-DF929625EA0E}">
        <p15:presenceInfo xmlns:p15="http://schemas.microsoft.com/office/powerpoint/2012/main" userId="S-1-5-21-1880078766-1776770297-1804922951-77217" providerId="AD"/>
      </p:ext>
    </p:extLst>
  </p:cmAuthor>
  <p:cmAuthor id="2" name="Aron Jungermann" initials="AJ" lastIdx="1" clrIdx="1">
    <p:extLst>
      <p:ext uri="{19B8F6BF-5375-455C-9EA6-DF929625EA0E}">
        <p15:presenceInfo xmlns:p15="http://schemas.microsoft.com/office/powerpoint/2012/main" userId="S::jungermann@aronjungermann.onmicrosoft.com::e06976c2-eb81-4104-8b04-88ee38a6f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09F"/>
    <a:srgbClr val="023556"/>
    <a:srgbClr val="059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4"/>
    <p:restoredTop sz="78993" autoAdjust="0"/>
  </p:normalViewPr>
  <p:slideViewPr>
    <p:cSldViewPr>
      <p:cViewPr>
        <p:scale>
          <a:sx n="31" d="100"/>
          <a:sy n="31" d="100"/>
        </p:scale>
        <p:origin x="1248" y="19"/>
      </p:cViewPr>
      <p:guideLst>
        <p:guide orient="horz" pos="9546"/>
        <p:guide pos="1184"/>
        <p:guide pos="17888"/>
        <p:guide pos="6848"/>
        <p:guide pos="12176"/>
        <p:guide pos="12560"/>
        <p:guide pos="6416"/>
        <p:guide orient="horz" pos="21450"/>
        <p:guide orient="horz" pos="2385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6408" y="2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42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8056563" y="0"/>
            <a:ext cx="61642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27C0C-FBD6-5447-8C27-693EB6216146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2400" y="2513012"/>
            <a:ext cx="480060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422400" y="9675813"/>
            <a:ext cx="113792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642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8056563" y="19096038"/>
            <a:ext cx="61642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26A10-4468-8145-8521-CF5E0B4DFF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11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1pPr>
    <a:lvl2pPr marL="973287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2pPr>
    <a:lvl3pPr marL="1946575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3pPr>
    <a:lvl4pPr marL="2919862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4pPr>
    <a:lvl5pPr marL="3893149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5pPr>
    <a:lvl6pPr marL="4866437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6pPr>
    <a:lvl7pPr marL="5839724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7pPr>
    <a:lvl8pPr marL="6813012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8pPr>
    <a:lvl9pPr marL="7786299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2400" y="2513013"/>
            <a:ext cx="4800600" cy="6784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946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 ist eine </a:t>
            </a:r>
            <a:r>
              <a:rPr lang="de-DE" sz="2555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-Vorlage für wissenschaftliche Poster im Design</a:t>
            </a:r>
            <a:r>
              <a:rPr lang="de-DE" sz="2555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Universität Göttingen;</a:t>
            </a: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 Format DIN A0. </a:t>
            </a:r>
          </a:p>
          <a:p>
            <a:pPr marL="0" marR="0" lvl="0" indent="0" algn="l" defTabSz="1946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Folie</a:t>
            </a:r>
            <a:r>
              <a:rPr lang="de-DE" sz="2555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ist exemplarisch befüllt, Folie 2 </a:t>
            </a: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erhält flexible</a:t>
            </a:r>
            <a:r>
              <a:rPr lang="de-DE" sz="2555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Textfelder,</a:t>
            </a:r>
            <a:r>
              <a:rPr lang="de-DE" sz="2555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dem Corporate Design der Uni entsprechen</a:t>
            </a: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2555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Achtung</a:t>
            </a:r>
            <a:r>
              <a:rPr lang="de-DE" sz="2555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de-DE" sz="2555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Uni-Göttingen-Logo sieht in dieser Datei leicht </a:t>
            </a:r>
            <a:r>
              <a:rPr lang="de-DE" sz="2555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verpixelt</a:t>
            </a:r>
            <a:r>
              <a:rPr lang="de-DE" sz="2555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 – dies täuscht, spätestens in der Druck-PDF-Datei ist alles klar zu erkennen.</a:t>
            </a:r>
            <a:endParaRPr lang="de-DE" sz="2555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26A10-4468-8145-8521-CF5E0B4DFF7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59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5366" y="7990681"/>
            <a:ext cx="24622240" cy="4407674"/>
          </a:xfrm>
        </p:spPr>
        <p:txBody>
          <a:bodyPr lIns="0" tIns="0" rIns="0" bIns="0"/>
          <a:lstStyle>
            <a:lvl1pPr>
              <a:defRPr sz="12000" b="1" i="0">
                <a:solidFill>
                  <a:srgbClr val="02355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4686" y="15754410"/>
            <a:ext cx="8453120" cy="997012"/>
          </a:xfrm>
        </p:spPr>
        <p:txBody>
          <a:bodyPr lIns="0" tIns="0" rIns="0" bIns="0"/>
          <a:lstStyle>
            <a:lvl1pPr>
              <a:lnSpc>
                <a:spcPts val="3700"/>
              </a:lnSpc>
              <a:spcAft>
                <a:spcPts val="1500"/>
              </a:spcAft>
              <a:defRPr sz="29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49707" y="39807503"/>
            <a:ext cx="6963299" cy="589713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462206" y="39807503"/>
            <a:ext cx="6963299" cy="589713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‹Nr.›</a:t>
            </a:fld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510B2BA8-1CA0-8E48-9F96-BC9EE351766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864549" y="13553281"/>
            <a:ext cx="8370857" cy="474489"/>
          </a:xfrm>
        </p:spPr>
        <p:txBody>
          <a:bodyPr lIns="0" tIns="0" rIns="0" bIns="0"/>
          <a:lstStyle>
            <a:lvl1pPr>
              <a:lnSpc>
                <a:spcPts val="3700"/>
              </a:lnSpc>
              <a:spcAft>
                <a:spcPts val="1500"/>
              </a:spcAft>
              <a:defRPr sz="60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Autor*in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4CF0167-F0D0-3C46-AB07-A046FD9A09D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802606" y="6745882"/>
            <a:ext cx="8370857" cy="558999"/>
          </a:xfrm>
        </p:spPr>
        <p:txBody>
          <a:bodyPr lIns="0" tIns="0" rIns="0" bIns="0"/>
          <a:lstStyle>
            <a:lvl1pPr>
              <a:lnSpc>
                <a:spcPts val="3700"/>
              </a:lnSpc>
              <a:spcAft>
                <a:spcPts val="1500"/>
              </a:spcAft>
              <a:defRPr sz="6000" b="0" i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6000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DACHZEILE</a:t>
            </a:r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9C33F0F8-2232-7E4F-ABF2-EED8D8A45EB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041607" y="41645482"/>
            <a:ext cx="19284698" cy="558999"/>
          </a:xfrm>
        </p:spPr>
        <p:txBody>
          <a:bodyPr lIns="0" tIns="0" rIns="0" bIns="0"/>
          <a:lstStyle>
            <a:lvl1pPr algn="r">
              <a:lnSpc>
                <a:spcPts val="3700"/>
              </a:lnSpc>
              <a:spcAft>
                <a:spcPts val="1500"/>
              </a:spcAft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www.uni-goettingen.de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1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A93B2B0-C699-944C-BB48-2D2352CD9A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1"/>
            <a:ext cx="30275213" cy="42765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6429" y="6717411"/>
            <a:ext cx="2474235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0030E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9844866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07503"/>
            <a:ext cx="9688068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1" y="39807503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39807503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02606" y="13096081"/>
            <a:ext cx="28270200" cy="1716302"/>
          </a:xfrm>
          <a:prstGeom prst="rect">
            <a:avLst/>
          </a:prstGeom>
        </p:spPr>
        <p:txBody>
          <a:bodyPr vert="horz" wrap="square" lIns="0" tIns="28383" rIns="0" bIns="0" rtlCol="0">
            <a:spAutoFit/>
          </a:bodyPr>
          <a:lstStyle/>
          <a:p>
            <a:r>
              <a:rPr lang="de-DE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Sabine Mustermann, Universität Göttingen</a:t>
            </a:r>
            <a:endParaRPr lang="de-DE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032">
              <a:spcBef>
                <a:spcPts val="223"/>
              </a:spcBef>
            </a:pPr>
            <a:endParaRPr sz="4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9600" y="14543881"/>
            <a:ext cx="8310086" cy="18835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de-DE" sz="3200" b="1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(1000 Zeichen)</a:t>
            </a:r>
          </a:p>
          <a:p>
            <a:pPr algn="just"/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Cum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sociis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natoque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penatibus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magnis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parturient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montes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nascetur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ridiculus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dictum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ante,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in,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Nam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tempus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libero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just"/>
            <a:endParaRPr lang="de-D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de-D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3200" b="1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(1000 Zeichen)</a:t>
            </a:r>
          </a:p>
          <a:p>
            <a:pPr algn="just"/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Cum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sociis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natoque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penatibus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magnis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parturient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montes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nascetur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ridiculus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dictum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ante,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in,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Nam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tempus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libero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sp>
        <p:nvSpPr>
          <p:cNvPr id="26" name="object 107">
            <a:extLst>
              <a:ext uri="{FF2B5EF4-FFF2-40B4-BE49-F238E27FC236}">
                <a16:creationId xmlns:a16="http://schemas.microsoft.com/office/drawing/2014/main" id="{BE286CAE-BF04-5741-A365-E6EE7DE2E31C}"/>
              </a:ext>
            </a:extLst>
          </p:cNvPr>
          <p:cNvSpPr/>
          <p:nvPr/>
        </p:nvSpPr>
        <p:spPr>
          <a:xfrm>
            <a:off x="10870406" y="14772481"/>
            <a:ext cx="8458200" cy="8336755"/>
          </a:xfrm>
          <a:custGeom>
            <a:avLst/>
            <a:gdLst/>
            <a:ahLst/>
            <a:cxnLst/>
            <a:rect l="l" t="t" r="r" b="b"/>
            <a:pathLst>
              <a:path w="3776345" h="3895725">
                <a:moveTo>
                  <a:pt x="0" y="0"/>
                </a:moveTo>
                <a:lnTo>
                  <a:pt x="3776230" y="0"/>
                </a:lnTo>
                <a:lnTo>
                  <a:pt x="3776230" y="3895542"/>
                </a:lnTo>
                <a:lnTo>
                  <a:pt x="0" y="3895542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25" name="object 107">
            <a:extLst>
              <a:ext uri="{FF2B5EF4-FFF2-40B4-BE49-F238E27FC236}">
                <a16:creationId xmlns:a16="http://schemas.microsoft.com/office/drawing/2014/main" id="{3522D848-03AA-974D-8803-1191D1D304CB}"/>
              </a:ext>
            </a:extLst>
          </p:cNvPr>
          <p:cNvSpPr/>
          <p:nvPr/>
        </p:nvSpPr>
        <p:spPr>
          <a:xfrm>
            <a:off x="1876197" y="35041681"/>
            <a:ext cx="3355409" cy="4015740"/>
          </a:xfrm>
          <a:custGeom>
            <a:avLst/>
            <a:gdLst/>
            <a:ahLst/>
            <a:cxnLst/>
            <a:rect l="l" t="t" r="r" b="b"/>
            <a:pathLst>
              <a:path w="3776345" h="3895725">
                <a:moveTo>
                  <a:pt x="0" y="0"/>
                </a:moveTo>
                <a:lnTo>
                  <a:pt x="3776230" y="0"/>
                </a:lnTo>
                <a:lnTo>
                  <a:pt x="3776230" y="3895542"/>
                </a:lnTo>
                <a:lnTo>
                  <a:pt x="0" y="3895542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95B4814A-5033-8E4B-B4AE-5E2F3A379F27}"/>
              </a:ext>
            </a:extLst>
          </p:cNvPr>
          <p:cNvSpPr txBox="1"/>
          <p:nvPr/>
        </p:nvSpPr>
        <p:spPr>
          <a:xfrm>
            <a:off x="19909539" y="14543881"/>
            <a:ext cx="8458200" cy="2499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de-DE" sz="3200" b="1" dirty="0">
                <a:solidFill>
                  <a:srgbClr val="43709F"/>
                </a:solidFill>
              </a:rPr>
              <a:t>Aufzählung (400 </a:t>
            </a:r>
            <a:r>
              <a:rPr lang="de-DE" sz="3200" b="1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Zeichen</a:t>
            </a:r>
            <a:r>
              <a:rPr lang="de-DE" sz="3200" b="1" dirty="0">
                <a:solidFill>
                  <a:srgbClr val="43709F"/>
                </a:solidFill>
              </a:rPr>
              <a:t>)</a:t>
            </a:r>
            <a:endParaRPr lang="de-DE" sz="3200" dirty="0">
              <a:solidFill>
                <a:srgbClr val="43709F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/>
              <a:t>Integer </a:t>
            </a:r>
            <a:r>
              <a:rPr lang="de-DE" sz="2900" dirty="0" err="1"/>
              <a:t>tincidunt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/>
              <a:t>Cum </a:t>
            </a:r>
            <a:r>
              <a:rPr lang="de-DE" sz="2900" dirty="0" err="1"/>
              <a:t>sociis</a:t>
            </a:r>
            <a:r>
              <a:rPr lang="de-DE" sz="2900" dirty="0"/>
              <a:t> </a:t>
            </a:r>
            <a:r>
              <a:rPr lang="de-DE" sz="2900" dirty="0" err="1"/>
              <a:t>natoque</a:t>
            </a:r>
            <a:r>
              <a:rPr lang="de-DE" sz="2900" dirty="0"/>
              <a:t> </a:t>
            </a:r>
            <a:r>
              <a:rPr lang="de-DE" sz="2900" dirty="0" err="1"/>
              <a:t>penatibus</a:t>
            </a:r>
            <a:r>
              <a:rPr lang="de-DE" sz="2900" dirty="0"/>
              <a:t> et </a:t>
            </a:r>
            <a:r>
              <a:rPr lang="de-DE" sz="2900" dirty="0" err="1"/>
              <a:t>magnis</a:t>
            </a:r>
            <a:r>
              <a:rPr lang="de-DE" sz="2900" dirty="0"/>
              <a:t> </a:t>
            </a:r>
            <a:r>
              <a:rPr lang="de-DE" sz="2900" dirty="0" err="1"/>
              <a:t>dis</a:t>
            </a:r>
            <a:r>
              <a:rPr lang="de-DE" sz="2900" dirty="0"/>
              <a:t> </a:t>
            </a:r>
            <a:r>
              <a:rPr lang="de-DE" sz="2900" dirty="0" err="1"/>
              <a:t>parturient</a:t>
            </a:r>
            <a:r>
              <a:rPr lang="de-DE" sz="2900" dirty="0"/>
              <a:t> </a:t>
            </a:r>
            <a:r>
              <a:rPr lang="de-DE" sz="2900" dirty="0" err="1"/>
              <a:t>montes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Donec</a:t>
            </a:r>
            <a:r>
              <a:rPr lang="de-DE" sz="2900" dirty="0"/>
              <a:t> </a:t>
            </a:r>
            <a:r>
              <a:rPr lang="de-DE" sz="2900" dirty="0" err="1"/>
              <a:t>pede</a:t>
            </a:r>
            <a:r>
              <a:rPr lang="de-DE" sz="2900" dirty="0"/>
              <a:t> </a:t>
            </a:r>
            <a:r>
              <a:rPr lang="de-DE" sz="2900" dirty="0" err="1"/>
              <a:t>justo</a:t>
            </a:r>
            <a:r>
              <a:rPr lang="de-DE" sz="2900" dirty="0"/>
              <a:t>, </a:t>
            </a:r>
            <a:r>
              <a:rPr lang="de-DE" sz="2900" dirty="0" err="1"/>
              <a:t>fringilla</a:t>
            </a:r>
            <a:r>
              <a:rPr lang="de-DE" sz="2900" dirty="0"/>
              <a:t> </a:t>
            </a:r>
            <a:r>
              <a:rPr lang="de-DE" sz="2900" dirty="0" err="1"/>
              <a:t>vel</a:t>
            </a:r>
            <a:r>
              <a:rPr lang="de-DE" sz="2900" dirty="0"/>
              <a:t>, </a:t>
            </a:r>
            <a:r>
              <a:rPr lang="de-DE" sz="2900" dirty="0" err="1"/>
              <a:t>aliquet</a:t>
            </a:r>
            <a:r>
              <a:rPr lang="de-DE" sz="2900" dirty="0"/>
              <a:t> </a:t>
            </a:r>
            <a:r>
              <a:rPr lang="de-DE" sz="2900" dirty="0" err="1"/>
              <a:t>nec</a:t>
            </a:r>
            <a:r>
              <a:rPr lang="de-DE" sz="2900" dirty="0"/>
              <a:t>, </a:t>
            </a:r>
            <a:r>
              <a:rPr lang="de-DE" sz="2900" dirty="0" err="1"/>
              <a:t>vulputate</a:t>
            </a:r>
            <a:r>
              <a:rPr lang="de-DE" sz="2900" dirty="0"/>
              <a:t> </a:t>
            </a:r>
            <a:r>
              <a:rPr lang="de-DE" sz="2900" dirty="0" err="1"/>
              <a:t>eget</a:t>
            </a:r>
            <a:r>
              <a:rPr lang="de-DE" sz="2900" dirty="0"/>
              <a:t>, </a:t>
            </a:r>
            <a:r>
              <a:rPr lang="de-DE" sz="2900" dirty="0" err="1"/>
              <a:t>arcu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Aenean</a:t>
            </a:r>
            <a:r>
              <a:rPr lang="de-DE" sz="2900" dirty="0"/>
              <a:t> </a:t>
            </a:r>
            <a:r>
              <a:rPr lang="de-DE" sz="2900" dirty="0" err="1"/>
              <a:t>leo</a:t>
            </a:r>
            <a:r>
              <a:rPr lang="de-DE" sz="2900" dirty="0"/>
              <a:t> </a:t>
            </a:r>
            <a:r>
              <a:rPr lang="de-DE" sz="2900" dirty="0" err="1"/>
              <a:t>ligula</a:t>
            </a:r>
            <a:r>
              <a:rPr lang="de-DE" sz="2900" dirty="0"/>
              <a:t>, </a:t>
            </a:r>
            <a:r>
              <a:rPr lang="de-DE" sz="2900" dirty="0" err="1"/>
              <a:t>porttitor</a:t>
            </a:r>
            <a:r>
              <a:rPr lang="de-DE" sz="2900" dirty="0"/>
              <a:t> </a:t>
            </a:r>
            <a:r>
              <a:rPr lang="de-DE" sz="2900" dirty="0" err="1"/>
              <a:t>eu</a:t>
            </a:r>
            <a:r>
              <a:rPr lang="de-DE" sz="2900" dirty="0"/>
              <a:t>,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vitae</a:t>
            </a:r>
            <a:r>
              <a:rPr lang="de-DE" sz="2900" dirty="0"/>
              <a:t>, </a:t>
            </a:r>
            <a:r>
              <a:rPr lang="de-DE" sz="2900" dirty="0" err="1"/>
              <a:t>eleifend</a:t>
            </a:r>
            <a:r>
              <a:rPr lang="de-DE" sz="2900" dirty="0"/>
              <a:t> </a:t>
            </a:r>
            <a:r>
              <a:rPr lang="de-DE" sz="2900" dirty="0" err="1"/>
              <a:t>ac</a:t>
            </a:r>
            <a:r>
              <a:rPr lang="de-DE" sz="2900" dirty="0"/>
              <a:t>, </a:t>
            </a:r>
            <a:r>
              <a:rPr lang="de-DE" sz="2900" dirty="0" err="1"/>
              <a:t>enim</a:t>
            </a:r>
            <a:r>
              <a:rPr lang="de-DE" sz="2900" dirty="0"/>
              <a:t>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Nulla</a:t>
            </a:r>
            <a:r>
              <a:rPr lang="de-DE" sz="2900" dirty="0"/>
              <a:t>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massa</a:t>
            </a:r>
            <a:r>
              <a:rPr lang="de-DE" sz="2900" dirty="0"/>
              <a:t> </a:t>
            </a:r>
            <a:r>
              <a:rPr lang="de-DE" sz="2900" dirty="0" err="1"/>
              <a:t>quis</a:t>
            </a:r>
            <a:r>
              <a:rPr lang="de-DE" sz="2900" dirty="0"/>
              <a:t> </a:t>
            </a:r>
            <a:r>
              <a:rPr lang="de-DE" sz="2900" dirty="0" err="1"/>
              <a:t>enim</a:t>
            </a:r>
            <a:r>
              <a:rPr lang="de-DE" sz="29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Donec</a:t>
            </a:r>
            <a:r>
              <a:rPr lang="de-DE" sz="2900" dirty="0"/>
              <a:t> </a:t>
            </a:r>
            <a:r>
              <a:rPr lang="de-DE" sz="2900" dirty="0" err="1"/>
              <a:t>pede</a:t>
            </a:r>
            <a:r>
              <a:rPr lang="de-DE" sz="2900" dirty="0"/>
              <a:t> </a:t>
            </a:r>
            <a:r>
              <a:rPr lang="de-DE" sz="2900" dirty="0" err="1"/>
              <a:t>justo</a:t>
            </a:r>
            <a:r>
              <a:rPr lang="de-DE" sz="2900" dirty="0"/>
              <a:t>, </a:t>
            </a:r>
            <a:r>
              <a:rPr lang="de-DE" sz="2900" dirty="0" err="1"/>
              <a:t>fringilla</a:t>
            </a:r>
            <a:r>
              <a:rPr lang="de-DE" sz="2900" dirty="0"/>
              <a:t> </a:t>
            </a:r>
            <a:r>
              <a:rPr lang="de-DE" sz="2900" dirty="0" err="1"/>
              <a:t>vel</a:t>
            </a:r>
            <a:r>
              <a:rPr lang="de-DE" sz="2900" dirty="0"/>
              <a:t>, </a:t>
            </a:r>
            <a:r>
              <a:rPr lang="de-DE" sz="2900" dirty="0" err="1"/>
              <a:t>aliquet</a:t>
            </a:r>
            <a:r>
              <a:rPr lang="de-DE" sz="2900" dirty="0"/>
              <a:t> </a:t>
            </a:r>
            <a:r>
              <a:rPr lang="de-DE" sz="2900" dirty="0" err="1"/>
              <a:t>nec</a:t>
            </a:r>
            <a:r>
              <a:rPr lang="de-DE" sz="2900" dirty="0"/>
              <a:t>, </a:t>
            </a:r>
            <a:r>
              <a:rPr lang="de-DE" sz="2900" dirty="0" err="1"/>
              <a:t>vulputate</a:t>
            </a:r>
            <a:r>
              <a:rPr lang="de-DE" sz="2900" dirty="0"/>
              <a:t> </a:t>
            </a:r>
            <a:r>
              <a:rPr lang="de-DE" sz="2900" dirty="0" err="1"/>
              <a:t>eget</a:t>
            </a:r>
            <a:r>
              <a:rPr lang="de-DE" sz="2900" dirty="0"/>
              <a:t>, </a:t>
            </a:r>
            <a:r>
              <a:rPr lang="de-DE" sz="2900" dirty="0" err="1"/>
              <a:t>arcu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Aenean</a:t>
            </a:r>
            <a:r>
              <a:rPr lang="de-DE" sz="2900" dirty="0"/>
              <a:t> </a:t>
            </a:r>
            <a:r>
              <a:rPr lang="de-DE" sz="2900" dirty="0" err="1"/>
              <a:t>leo</a:t>
            </a:r>
            <a:r>
              <a:rPr lang="de-DE" sz="2900" dirty="0"/>
              <a:t> </a:t>
            </a:r>
            <a:r>
              <a:rPr lang="de-DE" sz="2900" dirty="0" err="1"/>
              <a:t>ligula</a:t>
            </a:r>
            <a:r>
              <a:rPr lang="de-DE" sz="2900" dirty="0"/>
              <a:t>, </a:t>
            </a:r>
            <a:r>
              <a:rPr lang="de-DE" sz="2900" dirty="0" err="1"/>
              <a:t>porttitor</a:t>
            </a:r>
            <a:r>
              <a:rPr lang="de-DE" sz="2900" dirty="0"/>
              <a:t> </a:t>
            </a:r>
            <a:r>
              <a:rPr lang="de-DE" sz="2900" dirty="0" err="1"/>
              <a:t>eu</a:t>
            </a:r>
            <a:r>
              <a:rPr lang="de-DE" sz="2900" dirty="0"/>
              <a:t>,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vitae</a:t>
            </a:r>
            <a:r>
              <a:rPr lang="de-DE" sz="2900" dirty="0"/>
              <a:t>, </a:t>
            </a:r>
            <a:r>
              <a:rPr lang="de-DE" sz="2900" dirty="0" err="1"/>
              <a:t>eleifend</a:t>
            </a:r>
            <a:r>
              <a:rPr lang="de-DE" sz="2900" dirty="0"/>
              <a:t> </a:t>
            </a:r>
            <a:r>
              <a:rPr lang="de-DE" sz="2900" dirty="0" err="1"/>
              <a:t>ac</a:t>
            </a:r>
            <a:r>
              <a:rPr lang="de-DE" sz="2900" dirty="0"/>
              <a:t>, </a:t>
            </a:r>
            <a:r>
              <a:rPr lang="de-DE" sz="2900" dirty="0" err="1"/>
              <a:t>enim</a:t>
            </a:r>
            <a:r>
              <a:rPr lang="de-DE" sz="2900" dirty="0"/>
              <a:t>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Aenean</a:t>
            </a:r>
            <a:r>
              <a:rPr lang="de-DE" sz="2900" dirty="0"/>
              <a:t> </a:t>
            </a:r>
            <a:r>
              <a:rPr lang="de-DE" sz="2900" dirty="0" err="1"/>
              <a:t>leo</a:t>
            </a:r>
            <a:r>
              <a:rPr lang="de-DE" sz="2900" dirty="0"/>
              <a:t> </a:t>
            </a:r>
            <a:r>
              <a:rPr lang="de-DE" sz="2900" dirty="0" err="1"/>
              <a:t>ligula</a:t>
            </a:r>
            <a:r>
              <a:rPr lang="de-DE" sz="2900" dirty="0"/>
              <a:t>, </a:t>
            </a:r>
            <a:r>
              <a:rPr lang="de-DE" sz="2900" dirty="0" err="1"/>
              <a:t>porttitor</a:t>
            </a:r>
            <a:r>
              <a:rPr lang="de-DE" sz="2900" dirty="0"/>
              <a:t> </a:t>
            </a:r>
            <a:r>
              <a:rPr lang="de-DE" sz="2900" dirty="0" err="1"/>
              <a:t>eu</a:t>
            </a:r>
            <a:r>
              <a:rPr lang="de-DE" sz="2900" dirty="0"/>
              <a:t>,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vitae</a:t>
            </a:r>
            <a:r>
              <a:rPr lang="de-DE" sz="29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Aenean</a:t>
            </a:r>
            <a:r>
              <a:rPr lang="de-DE" sz="2900" dirty="0"/>
              <a:t> </a:t>
            </a:r>
            <a:r>
              <a:rPr lang="de-DE" sz="2900" dirty="0" err="1"/>
              <a:t>leo</a:t>
            </a:r>
            <a:r>
              <a:rPr lang="de-DE" sz="2900" dirty="0"/>
              <a:t> </a:t>
            </a:r>
            <a:r>
              <a:rPr lang="de-DE" sz="2900" dirty="0" err="1"/>
              <a:t>ligula</a:t>
            </a:r>
            <a:r>
              <a:rPr lang="de-DE" sz="2900" dirty="0"/>
              <a:t>, </a:t>
            </a:r>
            <a:r>
              <a:rPr lang="de-DE" sz="2900" dirty="0" err="1"/>
              <a:t>porttitor</a:t>
            </a:r>
            <a:r>
              <a:rPr lang="de-DE" sz="2900" dirty="0"/>
              <a:t> </a:t>
            </a:r>
            <a:r>
              <a:rPr lang="de-DE" sz="2900" dirty="0" err="1"/>
              <a:t>eu</a:t>
            </a:r>
            <a:r>
              <a:rPr lang="de-DE" sz="2900" dirty="0"/>
              <a:t>,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vitae</a:t>
            </a:r>
            <a:r>
              <a:rPr lang="de-DE" sz="29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900" dirty="0"/>
          </a:p>
          <a:p>
            <a:pPr algn="just"/>
            <a:endParaRPr lang="de-DE" sz="3200" b="1" dirty="0">
              <a:solidFill>
                <a:srgbClr val="4370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de-DE" sz="3200" b="1" dirty="0">
              <a:solidFill>
                <a:srgbClr val="4370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3200" b="1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(1000 Zeichen)</a:t>
            </a:r>
          </a:p>
          <a:p>
            <a:pPr algn="just"/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Cum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sociis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natoque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penatibus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magnis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parturient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montes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nascetur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ridiculus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dictum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ante,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in,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Nam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tempus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libero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900" dirty="0"/>
          </a:p>
          <a:p>
            <a:pPr algn="just"/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  <a:p>
            <a:pPr algn="just"/>
            <a:r>
              <a:rPr lang="de-DE" sz="3200" b="1" dirty="0">
                <a:solidFill>
                  <a:srgbClr val="43709F"/>
                </a:solidFill>
              </a:rPr>
              <a:t>Aufzählung (400 </a:t>
            </a:r>
            <a:r>
              <a:rPr lang="de-DE" sz="3200" b="1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Zeichen</a:t>
            </a:r>
            <a:r>
              <a:rPr lang="de-DE" sz="3200" b="1" dirty="0">
                <a:solidFill>
                  <a:srgbClr val="43709F"/>
                </a:solidFill>
              </a:rPr>
              <a:t>)</a:t>
            </a:r>
            <a:endParaRPr lang="de-DE" sz="3200" dirty="0">
              <a:solidFill>
                <a:srgbClr val="43709F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/>
              <a:t>Integer </a:t>
            </a:r>
            <a:r>
              <a:rPr lang="de-DE" sz="2900" dirty="0" err="1"/>
              <a:t>tincidunt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/>
              <a:t>Cum </a:t>
            </a:r>
            <a:r>
              <a:rPr lang="de-DE" sz="2900" dirty="0" err="1"/>
              <a:t>sociis</a:t>
            </a:r>
            <a:r>
              <a:rPr lang="de-DE" sz="2900" dirty="0"/>
              <a:t> </a:t>
            </a:r>
            <a:r>
              <a:rPr lang="de-DE" sz="2900" dirty="0" err="1"/>
              <a:t>natoque</a:t>
            </a:r>
            <a:r>
              <a:rPr lang="de-DE" sz="2900" dirty="0"/>
              <a:t> </a:t>
            </a:r>
            <a:r>
              <a:rPr lang="de-DE" sz="2900" dirty="0" err="1"/>
              <a:t>penatibus</a:t>
            </a:r>
            <a:r>
              <a:rPr lang="de-DE" sz="2900" dirty="0"/>
              <a:t> et </a:t>
            </a:r>
            <a:r>
              <a:rPr lang="de-DE" sz="2900" dirty="0" err="1"/>
              <a:t>magnis</a:t>
            </a:r>
            <a:r>
              <a:rPr lang="de-DE" sz="2900" dirty="0"/>
              <a:t> </a:t>
            </a:r>
            <a:r>
              <a:rPr lang="de-DE" sz="2900" dirty="0" err="1"/>
              <a:t>dis</a:t>
            </a:r>
            <a:r>
              <a:rPr lang="de-DE" sz="2900" dirty="0"/>
              <a:t> </a:t>
            </a:r>
            <a:r>
              <a:rPr lang="de-DE" sz="2900" dirty="0" err="1"/>
              <a:t>parturient</a:t>
            </a:r>
            <a:r>
              <a:rPr lang="de-DE" sz="2900" dirty="0"/>
              <a:t> </a:t>
            </a:r>
            <a:r>
              <a:rPr lang="de-DE" sz="2900" dirty="0" err="1"/>
              <a:t>montes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Donec</a:t>
            </a:r>
            <a:r>
              <a:rPr lang="de-DE" sz="2900" dirty="0"/>
              <a:t> </a:t>
            </a:r>
            <a:r>
              <a:rPr lang="de-DE" sz="2900" dirty="0" err="1"/>
              <a:t>pede</a:t>
            </a:r>
            <a:r>
              <a:rPr lang="de-DE" sz="2900" dirty="0"/>
              <a:t> </a:t>
            </a:r>
            <a:r>
              <a:rPr lang="de-DE" sz="2900" dirty="0" err="1"/>
              <a:t>justo</a:t>
            </a:r>
            <a:r>
              <a:rPr lang="de-DE" sz="2900" dirty="0"/>
              <a:t>, </a:t>
            </a:r>
            <a:r>
              <a:rPr lang="de-DE" sz="2900" dirty="0" err="1"/>
              <a:t>fringilla</a:t>
            </a:r>
            <a:r>
              <a:rPr lang="de-DE" sz="2900" dirty="0"/>
              <a:t> </a:t>
            </a:r>
            <a:r>
              <a:rPr lang="de-DE" sz="2900" dirty="0" err="1"/>
              <a:t>vel</a:t>
            </a:r>
            <a:r>
              <a:rPr lang="de-DE" sz="2900" dirty="0"/>
              <a:t>, </a:t>
            </a:r>
            <a:r>
              <a:rPr lang="de-DE" sz="2900" dirty="0" err="1"/>
              <a:t>aliquet</a:t>
            </a:r>
            <a:r>
              <a:rPr lang="de-DE" sz="2900" dirty="0"/>
              <a:t> </a:t>
            </a:r>
            <a:r>
              <a:rPr lang="de-DE" sz="2900" dirty="0" err="1"/>
              <a:t>nec</a:t>
            </a:r>
            <a:r>
              <a:rPr lang="de-DE" sz="2900" dirty="0"/>
              <a:t>, </a:t>
            </a:r>
            <a:r>
              <a:rPr lang="de-DE" sz="2900" dirty="0" err="1"/>
              <a:t>vulputate</a:t>
            </a:r>
            <a:r>
              <a:rPr lang="de-DE" sz="2900" dirty="0"/>
              <a:t> </a:t>
            </a:r>
            <a:r>
              <a:rPr lang="de-DE" sz="2900" dirty="0" err="1"/>
              <a:t>eget</a:t>
            </a:r>
            <a:r>
              <a:rPr lang="de-DE" sz="2900" dirty="0"/>
              <a:t>, </a:t>
            </a:r>
            <a:r>
              <a:rPr lang="de-DE" sz="2900" dirty="0" err="1"/>
              <a:t>arcu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Aenean</a:t>
            </a:r>
            <a:r>
              <a:rPr lang="de-DE" sz="2900" dirty="0"/>
              <a:t> </a:t>
            </a:r>
            <a:r>
              <a:rPr lang="de-DE" sz="2900" dirty="0" err="1"/>
              <a:t>leo</a:t>
            </a:r>
            <a:r>
              <a:rPr lang="de-DE" sz="2900" dirty="0"/>
              <a:t> </a:t>
            </a:r>
            <a:r>
              <a:rPr lang="de-DE" sz="2900" dirty="0" err="1"/>
              <a:t>ligula</a:t>
            </a:r>
            <a:r>
              <a:rPr lang="de-DE" sz="2900" dirty="0"/>
              <a:t>, </a:t>
            </a:r>
            <a:r>
              <a:rPr lang="de-DE" sz="2900" dirty="0" err="1"/>
              <a:t>porttitor</a:t>
            </a:r>
            <a:r>
              <a:rPr lang="de-DE" sz="2900" dirty="0"/>
              <a:t> </a:t>
            </a:r>
            <a:r>
              <a:rPr lang="de-DE" sz="2900" dirty="0" err="1"/>
              <a:t>eu</a:t>
            </a:r>
            <a:r>
              <a:rPr lang="de-DE" sz="2900" dirty="0"/>
              <a:t>,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vitae</a:t>
            </a:r>
            <a:r>
              <a:rPr lang="de-DE" sz="2900" dirty="0"/>
              <a:t>, </a:t>
            </a:r>
            <a:r>
              <a:rPr lang="de-DE" sz="2900" dirty="0" err="1"/>
              <a:t>eleifend</a:t>
            </a:r>
            <a:r>
              <a:rPr lang="de-DE" sz="2900" dirty="0"/>
              <a:t> </a:t>
            </a:r>
            <a:r>
              <a:rPr lang="de-DE" sz="2900" dirty="0" err="1"/>
              <a:t>ac</a:t>
            </a:r>
            <a:r>
              <a:rPr lang="de-DE" sz="2900" dirty="0"/>
              <a:t>, </a:t>
            </a:r>
            <a:r>
              <a:rPr lang="de-DE" sz="2900" dirty="0" err="1"/>
              <a:t>enim</a:t>
            </a:r>
            <a:r>
              <a:rPr lang="de-DE" sz="2900" dirty="0"/>
              <a:t>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Nulla</a:t>
            </a:r>
            <a:r>
              <a:rPr lang="de-DE" sz="2900" dirty="0"/>
              <a:t>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massa</a:t>
            </a:r>
            <a:r>
              <a:rPr lang="de-DE" sz="2900" dirty="0"/>
              <a:t> </a:t>
            </a:r>
            <a:r>
              <a:rPr lang="de-DE" sz="2900" dirty="0" err="1"/>
              <a:t>quis</a:t>
            </a:r>
            <a:r>
              <a:rPr lang="de-DE" sz="2900" dirty="0"/>
              <a:t> </a:t>
            </a:r>
            <a:r>
              <a:rPr lang="de-DE" sz="2900" dirty="0" err="1"/>
              <a:t>enim</a:t>
            </a:r>
            <a:r>
              <a:rPr lang="de-DE" sz="29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Donec</a:t>
            </a:r>
            <a:r>
              <a:rPr lang="de-DE" sz="2900" dirty="0"/>
              <a:t> </a:t>
            </a:r>
            <a:r>
              <a:rPr lang="de-DE" sz="2900" dirty="0" err="1"/>
              <a:t>pede</a:t>
            </a:r>
            <a:r>
              <a:rPr lang="de-DE" sz="2900" dirty="0"/>
              <a:t> </a:t>
            </a:r>
            <a:r>
              <a:rPr lang="de-DE" sz="2900" dirty="0" err="1"/>
              <a:t>justo</a:t>
            </a:r>
            <a:r>
              <a:rPr lang="de-DE" sz="2900" dirty="0"/>
              <a:t>, </a:t>
            </a:r>
            <a:r>
              <a:rPr lang="de-DE" sz="2900" dirty="0" err="1"/>
              <a:t>fringilla</a:t>
            </a:r>
            <a:r>
              <a:rPr lang="de-DE" sz="2900" dirty="0"/>
              <a:t> </a:t>
            </a:r>
            <a:r>
              <a:rPr lang="de-DE" sz="2900" dirty="0" err="1"/>
              <a:t>vel</a:t>
            </a:r>
            <a:r>
              <a:rPr lang="de-DE" sz="2900" dirty="0"/>
              <a:t>, </a:t>
            </a:r>
            <a:r>
              <a:rPr lang="de-DE" sz="2900" dirty="0" err="1"/>
              <a:t>aliquet</a:t>
            </a:r>
            <a:r>
              <a:rPr lang="de-DE" sz="2900" dirty="0"/>
              <a:t> </a:t>
            </a:r>
            <a:r>
              <a:rPr lang="de-DE" sz="2900" dirty="0" err="1"/>
              <a:t>nec</a:t>
            </a:r>
            <a:r>
              <a:rPr lang="de-DE" sz="2900" dirty="0"/>
              <a:t>, </a:t>
            </a:r>
            <a:r>
              <a:rPr lang="de-DE" sz="2900" dirty="0" err="1"/>
              <a:t>vulputate</a:t>
            </a:r>
            <a:r>
              <a:rPr lang="de-DE" sz="2900" dirty="0"/>
              <a:t> </a:t>
            </a:r>
            <a:r>
              <a:rPr lang="de-DE" sz="2900" dirty="0" err="1"/>
              <a:t>eget</a:t>
            </a:r>
            <a:r>
              <a:rPr lang="de-DE" sz="2900" dirty="0"/>
              <a:t>, </a:t>
            </a:r>
            <a:r>
              <a:rPr lang="de-DE" sz="2900" dirty="0" err="1"/>
              <a:t>arcu</a:t>
            </a: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Aenean</a:t>
            </a:r>
            <a:r>
              <a:rPr lang="de-DE" sz="2900" dirty="0"/>
              <a:t> </a:t>
            </a:r>
            <a:r>
              <a:rPr lang="de-DE" sz="2900" dirty="0" err="1"/>
              <a:t>leo</a:t>
            </a:r>
            <a:r>
              <a:rPr lang="de-DE" sz="2900" dirty="0"/>
              <a:t> </a:t>
            </a:r>
            <a:r>
              <a:rPr lang="de-DE" sz="2900" dirty="0" err="1"/>
              <a:t>ligula</a:t>
            </a:r>
            <a:r>
              <a:rPr lang="de-DE" sz="2900" dirty="0"/>
              <a:t>, </a:t>
            </a:r>
            <a:r>
              <a:rPr lang="de-DE" sz="2900" dirty="0" err="1"/>
              <a:t>porttitor</a:t>
            </a:r>
            <a:r>
              <a:rPr lang="de-DE" sz="2900" dirty="0"/>
              <a:t> </a:t>
            </a:r>
            <a:r>
              <a:rPr lang="de-DE" sz="2900" dirty="0" err="1"/>
              <a:t>eu</a:t>
            </a:r>
            <a:r>
              <a:rPr lang="de-DE" sz="2900" dirty="0"/>
              <a:t>,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vitae</a:t>
            </a:r>
            <a:r>
              <a:rPr lang="de-DE" sz="2900" dirty="0"/>
              <a:t>, </a:t>
            </a:r>
            <a:r>
              <a:rPr lang="de-DE" sz="2900" dirty="0" err="1"/>
              <a:t>eleifend</a:t>
            </a:r>
            <a:r>
              <a:rPr lang="de-DE" sz="2900" dirty="0"/>
              <a:t> </a:t>
            </a:r>
            <a:r>
              <a:rPr lang="de-DE" sz="2900" dirty="0" err="1"/>
              <a:t>ac</a:t>
            </a:r>
            <a:r>
              <a:rPr lang="de-DE" sz="2900" dirty="0"/>
              <a:t>, </a:t>
            </a:r>
            <a:r>
              <a:rPr lang="de-DE" sz="2900" dirty="0" err="1"/>
              <a:t>enim</a:t>
            </a:r>
            <a:r>
              <a:rPr lang="de-DE" sz="2900" dirty="0"/>
              <a:t>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900" dirty="0" err="1"/>
              <a:t>Aenean</a:t>
            </a:r>
            <a:r>
              <a:rPr lang="de-DE" sz="2900" dirty="0"/>
              <a:t> </a:t>
            </a:r>
            <a:r>
              <a:rPr lang="de-DE" sz="2900" dirty="0" err="1"/>
              <a:t>leo</a:t>
            </a:r>
            <a:r>
              <a:rPr lang="de-DE" sz="2900" dirty="0"/>
              <a:t> </a:t>
            </a:r>
            <a:r>
              <a:rPr lang="de-DE" sz="2900" dirty="0" err="1"/>
              <a:t>ligula</a:t>
            </a:r>
            <a:r>
              <a:rPr lang="de-DE" sz="2900" dirty="0"/>
              <a:t>, </a:t>
            </a:r>
            <a:r>
              <a:rPr lang="de-DE" sz="2900" dirty="0" err="1"/>
              <a:t>porttitor</a:t>
            </a:r>
            <a:r>
              <a:rPr lang="de-DE" sz="2900" dirty="0"/>
              <a:t> </a:t>
            </a:r>
            <a:r>
              <a:rPr lang="de-DE" sz="2900" dirty="0" err="1"/>
              <a:t>eu</a:t>
            </a:r>
            <a:r>
              <a:rPr lang="de-DE" sz="2900" dirty="0"/>
              <a:t>, </a:t>
            </a:r>
            <a:r>
              <a:rPr lang="de-DE" sz="2900" dirty="0" err="1"/>
              <a:t>consequat</a:t>
            </a:r>
            <a:r>
              <a:rPr lang="de-DE" sz="2900" dirty="0"/>
              <a:t> </a:t>
            </a:r>
            <a:r>
              <a:rPr lang="de-DE" sz="2900" dirty="0" err="1"/>
              <a:t>vitae</a:t>
            </a:r>
            <a:r>
              <a:rPr lang="de-DE" sz="29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sz="2900" dirty="0"/>
          </a:p>
          <a:p>
            <a:pPr algn="just"/>
            <a:endParaRPr lang="de-DE" sz="2900" dirty="0"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3C09BE00-8D13-5842-AFE1-98363F7CF568}"/>
              </a:ext>
            </a:extLst>
          </p:cNvPr>
          <p:cNvSpPr txBox="1"/>
          <p:nvPr/>
        </p:nvSpPr>
        <p:spPr>
          <a:xfrm>
            <a:off x="5836559" y="35011915"/>
            <a:ext cx="5948247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de-DE" sz="3200" b="1" dirty="0">
                <a:solidFill>
                  <a:srgbClr val="43709F"/>
                </a:solidFill>
              </a:rPr>
              <a:t>Kontakt</a:t>
            </a:r>
            <a:endParaRPr lang="de-DE" sz="3200" dirty="0">
              <a:solidFill>
                <a:srgbClr val="43709F"/>
              </a:solidFill>
            </a:endParaRPr>
          </a:p>
          <a:p>
            <a:r>
              <a:rPr lang="de-DE" sz="2800" dirty="0"/>
              <a:t>Dr. Sabine Mustermann</a:t>
            </a:r>
          </a:p>
          <a:p>
            <a:r>
              <a:rPr lang="de-DE" sz="2800" dirty="0"/>
              <a:t>Universität Göttingen</a:t>
            </a:r>
          </a:p>
          <a:p>
            <a:r>
              <a:rPr lang="de-DE" sz="2800" dirty="0"/>
              <a:t>Institut für XY</a:t>
            </a:r>
          </a:p>
          <a:p>
            <a:endParaRPr lang="de-DE" sz="2800" dirty="0"/>
          </a:p>
          <a:p>
            <a:r>
              <a:rPr lang="de-DE" sz="2800" dirty="0"/>
              <a:t>Tel.: 0551 /39-XXXXXX</a:t>
            </a:r>
          </a:p>
          <a:p>
            <a:r>
              <a:rPr lang="de-DE" sz="2800" dirty="0" smtClean="0"/>
              <a:t>mustermann@uni-goettingen.de</a:t>
            </a:r>
            <a:endParaRPr lang="de-DE" sz="2800" dirty="0"/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id="{BC6D46D5-6C50-8641-8C0B-B154D4E630B8}"/>
              </a:ext>
            </a:extLst>
          </p:cNvPr>
          <p:cNvSpPr txBox="1"/>
          <p:nvPr/>
        </p:nvSpPr>
        <p:spPr>
          <a:xfrm>
            <a:off x="12551452" y="35117881"/>
            <a:ext cx="6707049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de-DE" sz="3200" b="1" dirty="0">
                <a:solidFill>
                  <a:srgbClr val="43709F"/>
                </a:solidFill>
              </a:rPr>
              <a:t>Bio (350 </a:t>
            </a:r>
            <a:r>
              <a:rPr lang="de-DE" sz="3200" b="1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Zeichen</a:t>
            </a:r>
            <a:r>
              <a:rPr lang="de-DE" sz="3200" b="1" dirty="0">
                <a:solidFill>
                  <a:srgbClr val="43709F"/>
                </a:solidFill>
              </a:rPr>
              <a:t>)</a:t>
            </a:r>
            <a:endParaRPr lang="de-DE" sz="3200" dirty="0">
              <a:solidFill>
                <a:srgbClr val="43709F"/>
              </a:solidFill>
            </a:endParaRPr>
          </a:p>
          <a:p>
            <a:pPr algn="just"/>
            <a:r>
              <a:rPr lang="de-DE" sz="2800" dirty="0" err="1"/>
              <a:t>Lorem</a:t>
            </a:r>
            <a:r>
              <a:rPr lang="de-DE" sz="2800" dirty="0"/>
              <a:t> </a:t>
            </a:r>
            <a:r>
              <a:rPr lang="de-DE" sz="2800" dirty="0" err="1"/>
              <a:t>ipsum</a:t>
            </a:r>
            <a:r>
              <a:rPr lang="de-DE" sz="2800" dirty="0"/>
              <a:t> </a:t>
            </a:r>
            <a:r>
              <a:rPr lang="de-DE" sz="2800" dirty="0" err="1"/>
              <a:t>dolor</a:t>
            </a:r>
            <a:r>
              <a:rPr lang="de-DE" sz="2800" dirty="0"/>
              <a:t> </a:t>
            </a:r>
            <a:r>
              <a:rPr lang="de-DE" sz="2800" dirty="0" err="1"/>
              <a:t>sit</a:t>
            </a:r>
            <a:r>
              <a:rPr lang="de-DE" sz="2800" dirty="0"/>
              <a:t> </a:t>
            </a:r>
            <a:r>
              <a:rPr lang="de-DE" sz="2800" dirty="0" err="1"/>
              <a:t>amet</a:t>
            </a:r>
            <a:r>
              <a:rPr lang="de-DE" sz="2800" dirty="0"/>
              <a:t>, </a:t>
            </a:r>
            <a:r>
              <a:rPr lang="de-DE" sz="2800" dirty="0" err="1"/>
              <a:t>consectetuer</a:t>
            </a:r>
            <a:r>
              <a:rPr lang="de-DE" sz="2800" dirty="0"/>
              <a:t> </a:t>
            </a:r>
            <a:r>
              <a:rPr lang="de-DE" sz="2800" dirty="0" err="1"/>
              <a:t>adipiscing</a:t>
            </a:r>
            <a:r>
              <a:rPr lang="de-DE" sz="2800" dirty="0"/>
              <a:t> </a:t>
            </a:r>
            <a:r>
              <a:rPr lang="de-DE" sz="2800" dirty="0" err="1"/>
              <a:t>elit</a:t>
            </a:r>
            <a:r>
              <a:rPr lang="de-DE" sz="2800" dirty="0"/>
              <a:t>. </a:t>
            </a:r>
            <a:r>
              <a:rPr lang="de-DE" sz="2800" dirty="0" err="1"/>
              <a:t>Aenean</a:t>
            </a:r>
            <a:r>
              <a:rPr lang="de-DE" sz="2800" dirty="0"/>
              <a:t> commodo </a:t>
            </a:r>
            <a:r>
              <a:rPr lang="de-DE" sz="2800" dirty="0" err="1"/>
              <a:t>ligula</a:t>
            </a:r>
            <a:r>
              <a:rPr lang="de-DE" sz="2800" dirty="0"/>
              <a:t> </a:t>
            </a:r>
            <a:r>
              <a:rPr lang="de-DE" sz="2800" dirty="0" err="1"/>
              <a:t>eget</a:t>
            </a:r>
            <a:r>
              <a:rPr lang="de-DE" sz="2800" dirty="0"/>
              <a:t> </a:t>
            </a:r>
            <a:r>
              <a:rPr lang="de-DE" sz="2800" dirty="0" err="1"/>
              <a:t>dolor</a:t>
            </a:r>
            <a:r>
              <a:rPr lang="de-DE" sz="2800" dirty="0"/>
              <a:t>. </a:t>
            </a:r>
            <a:r>
              <a:rPr lang="de-DE" sz="2800" dirty="0" err="1"/>
              <a:t>Aenean</a:t>
            </a:r>
            <a:r>
              <a:rPr lang="de-DE" sz="2800" dirty="0"/>
              <a:t> </a:t>
            </a:r>
            <a:r>
              <a:rPr lang="de-DE" sz="2800" dirty="0" err="1"/>
              <a:t>massa</a:t>
            </a:r>
            <a:r>
              <a:rPr lang="de-DE" sz="2800" dirty="0"/>
              <a:t>. Cum </a:t>
            </a:r>
            <a:r>
              <a:rPr lang="de-DE" sz="2800" dirty="0" err="1"/>
              <a:t>sociis</a:t>
            </a:r>
            <a:r>
              <a:rPr lang="de-DE" sz="2800" dirty="0"/>
              <a:t> </a:t>
            </a:r>
            <a:r>
              <a:rPr lang="de-DE" sz="2800" dirty="0" err="1"/>
              <a:t>natoque</a:t>
            </a:r>
            <a:r>
              <a:rPr lang="de-DE" sz="2800" dirty="0"/>
              <a:t> </a:t>
            </a:r>
            <a:r>
              <a:rPr lang="de-DE" sz="2800" dirty="0" err="1"/>
              <a:t>penatibus</a:t>
            </a:r>
            <a:r>
              <a:rPr lang="de-DE" sz="2800" dirty="0"/>
              <a:t> et </a:t>
            </a:r>
            <a:r>
              <a:rPr lang="de-DE" sz="2800" dirty="0" err="1"/>
              <a:t>magnis</a:t>
            </a:r>
            <a:r>
              <a:rPr lang="de-DE" sz="2800" dirty="0"/>
              <a:t> </a:t>
            </a:r>
            <a:r>
              <a:rPr lang="de-DE" sz="2800" dirty="0" err="1"/>
              <a:t>dis</a:t>
            </a:r>
            <a:r>
              <a:rPr lang="de-DE" sz="2800" dirty="0"/>
              <a:t> </a:t>
            </a:r>
            <a:r>
              <a:rPr lang="de-DE" sz="2800" dirty="0" err="1"/>
              <a:t>parturient</a:t>
            </a:r>
            <a:r>
              <a:rPr lang="de-DE" sz="2800" dirty="0"/>
              <a:t> </a:t>
            </a:r>
            <a:r>
              <a:rPr lang="de-DE" sz="2800" dirty="0" err="1"/>
              <a:t>montes</a:t>
            </a:r>
            <a:r>
              <a:rPr lang="de-DE" sz="2800" dirty="0"/>
              <a:t>, </a:t>
            </a:r>
            <a:r>
              <a:rPr lang="de-DE" sz="2800" dirty="0" err="1"/>
              <a:t>nascetur</a:t>
            </a:r>
            <a:r>
              <a:rPr lang="de-DE" sz="2800" dirty="0"/>
              <a:t> </a:t>
            </a:r>
            <a:r>
              <a:rPr lang="de-DE" sz="2800" dirty="0" err="1"/>
              <a:t>ridiculus</a:t>
            </a:r>
            <a:r>
              <a:rPr lang="de-DE" sz="2800" dirty="0"/>
              <a:t> </a:t>
            </a:r>
            <a:r>
              <a:rPr lang="de-DE" sz="2800" dirty="0" err="1"/>
              <a:t>mus</a:t>
            </a:r>
            <a:r>
              <a:rPr lang="de-DE" sz="2800" dirty="0"/>
              <a:t>. </a:t>
            </a:r>
            <a:r>
              <a:rPr lang="de-DE" sz="2800" dirty="0" err="1"/>
              <a:t>Donec</a:t>
            </a:r>
            <a:r>
              <a:rPr lang="de-DE" sz="2800" dirty="0"/>
              <a:t> </a:t>
            </a:r>
            <a:r>
              <a:rPr lang="de-DE" sz="2800" dirty="0" err="1"/>
              <a:t>quam</a:t>
            </a:r>
            <a:r>
              <a:rPr lang="de-DE" sz="2800" dirty="0"/>
              <a:t> </a:t>
            </a:r>
            <a:r>
              <a:rPr lang="de-DE" sz="2800" dirty="0" err="1"/>
              <a:t>felis</a:t>
            </a:r>
            <a:r>
              <a:rPr lang="de-DE" sz="2800" dirty="0"/>
              <a:t>, </a:t>
            </a:r>
            <a:r>
              <a:rPr lang="de-DE" sz="2800" dirty="0" err="1"/>
              <a:t>ultricies</a:t>
            </a:r>
            <a:r>
              <a:rPr lang="de-DE" sz="2800" dirty="0"/>
              <a:t> </a:t>
            </a:r>
            <a:r>
              <a:rPr lang="de-DE" sz="2800" dirty="0" err="1"/>
              <a:t>nec</a:t>
            </a:r>
            <a:r>
              <a:rPr lang="de-DE" sz="2800" dirty="0"/>
              <a:t>, </a:t>
            </a:r>
            <a:r>
              <a:rPr lang="de-DE" sz="2800" dirty="0" err="1"/>
              <a:t>pellentesque</a:t>
            </a:r>
            <a:r>
              <a:rPr lang="de-DE" sz="2800" dirty="0"/>
              <a:t> </a:t>
            </a:r>
            <a:r>
              <a:rPr lang="de-DE" sz="2800" dirty="0" err="1"/>
              <a:t>eu</a:t>
            </a:r>
            <a:r>
              <a:rPr lang="de-DE" sz="2800" dirty="0"/>
              <a:t>, </a:t>
            </a:r>
            <a:r>
              <a:rPr lang="de-DE" sz="2800" dirty="0" err="1"/>
              <a:t>pretium</a:t>
            </a:r>
            <a:r>
              <a:rPr lang="de-DE" sz="2800" dirty="0"/>
              <a:t> </a:t>
            </a:r>
            <a:r>
              <a:rPr lang="de-DE" sz="2800" dirty="0" err="1"/>
              <a:t>quis</a:t>
            </a:r>
            <a:r>
              <a:rPr lang="de-DE" sz="2800" dirty="0"/>
              <a:t>, </a:t>
            </a:r>
            <a:r>
              <a:rPr lang="de-DE" sz="2800" dirty="0" err="1"/>
              <a:t>sem</a:t>
            </a:r>
            <a:r>
              <a:rPr lang="de-DE" sz="2800" dirty="0"/>
              <a:t>. </a:t>
            </a:r>
            <a:r>
              <a:rPr lang="de-DE" sz="2800" dirty="0" err="1"/>
              <a:t>Nulla</a:t>
            </a:r>
            <a:r>
              <a:rPr lang="de-DE" sz="2800" dirty="0"/>
              <a:t> </a:t>
            </a:r>
            <a:r>
              <a:rPr lang="de-DE" sz="2800" dirty="0" err="1"/>
              <a:t>consequat</a:t>
            </a:r>
            <a:r>
              <a:rPr lang="de-DE" sz="2800" dirty="0"/>
              <a:t> </a:t>
            </a:r>
            <a:r>
              <a:rPr lang="de-DE" sz="2800" dirty="0" err="1"/>
              <a:t>massa</a:t>
            </a:r>
            <a:r>
              <a:rPr lang="de-DE" sz="2800" dirty="0"/>
              <a:t> </a:t>
            </a:r>
            <a:r>
              <a:rPr lang="de-DE" sz="2800" dirty="0" err="1"/>
              <a:t>quis</a:t>
            </a:r>
            <a:r>
              <a:rPr lang="de-DE" sz="2800" dirty="0"/>
              <a:t> </a:t>
            </a:r>
            <a:r>
              <a:rPr lang="de-DE" sz="2800" dirty="0" err="1"/>
              <a:t>enim</a:t>
            </a:r>
            <a:r>
              <a:rPr lang="de-DE" sz="2800" dirty="0"/>
              <a:t>. </a:t>
            </a:r>
            <a:r>
              <a:rPr lang="de-DE" sz="2800" dirty="0" err="1"/>
              <a:t>Donec</a:t>
            </a:r>
            <a:r>
              <a:rPr lang="de-DE" sz="2800" dirty="0"/>
              <a:t> </a:t>
            </a:r>
            <a:r>
              <a:rPr lang="de-DE" sz="2800" dirty="0" err="1"/>
              <a:t>pede</a:t>
            </a:r>
            <a:r>
              <a:rPr lang="de-DE" sz="2800" dirty="0"/>
              <a:t> </a:t>
            </a:r>
            <a:r>
              <a:rPr lang="de-DE" sz="2800" dirty="0" err="1"/>
              <a:t>justo</a:t>
            </a:r>
            <a:r>
              <a:rPr lang="de-DE" sz="2800" dirty="0"/>
              <a:t>, </a:t>
            </a:r>
            <a:r>
              <a:rPr lang="de-DE" sz="2800" dirty="0" err="1"/>
              <a:t>fringilla</a:t>
            </a:r>
            <a:r>
              <a:rPr lang="de-DE" sz="2800" dirty="0"/>
              <a:t> </a:t>
            </a:r>
            <a:r>
              <a:rPr lang="de-DE" sz="2800" dirty="0" err="1"/>
              <a:t>vel</a:t>
            </a:r>
            <a:r>
              <a:rPr lang="de-DE" sz="2800" dirty="0"/>
              <a:t>, </a:t>
            </a:r>
            <a:r>
              <a:rPr lang="de-DE" sz="2800" dirty="0" err="1"/>
              <a:t>aliquet</a:t>
            </a:r>
            <a:r>
              <a:rPr lang="de-DE" sz="2800" dirty="0"/>
              <a:t> </a:t>
            </a:r>
            <a:r>
              <a:rPr lang="de-DE" sz="2800" dirty="0" err="1"/>
              <a:t>nec</a:t>
            </a:r>
            <a:r>
              <a:rPr lang="de-DE" sz="2800" dirty="0"/>
              <a:t>, </a:t>
            </a:r>
            <a:r>
              <a:rPr lang="de-DE" sz="2800" dirty="0" err="1"/>
              <a:t>vulputate</a:t>
            </a:r>
            <a:r>
              <a:rPr lang="de-DE" sz="2800" dirty="0"/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CC697C2-F316-5549-980B-5D4A21C7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6" y="7914481"/>
            <a:ext cx="24622240" cy="3693319"/>
          </a:xfrm>
        </p:spPr>
        <p:txBody>
          <a:bodyPr/>
          <a:lstStyle/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b="1" dirty="0"/>
              <a:t>, </a:t>
            </a:r>
            <a:r>
              <a:rPr lang="de-DE" b="1" dirty="0" err="1"/>
              <a:t>consetetur</a:t>
            </a:r>
            <a:r>
              <a:rPr lang="de-DE" b="1" dirty="0"/>
              <a:t> </a:t>
            </a:r>
            <a:r>
              <a:rPr lang="de-DE" b="1" dirty="0" err="1"/>
              <a:t>sadipscing</a:t>
            </a:r>
            <a:r>
              <a:rPr lang="de-DE" b="1" dirty="0"/>
              <a:t> </a:t>
            </a:r>
            <a:r>
              <a:rPr lang="de-DE" b="1" dirty="0" err="1"/>
              <a:t>elitr</a:t>
            </a:r>
            <a:r>
              <a:rPr lang="de-DE" b="1" dirty="0"/>
              <a:t>, </a:t>
            </a:r>
            <a:r>
              <a:rPr lang="de-DE" b="1" dirty="0" err="1"/>
              <a:t>sed</a:t>
            </a:r>
            <a:r>
              <a:rPr lang="de-DE" b="1" dirty="0"/>
              <a:t> </a:t>
            </a:r>
            <a:r>
              <a:rPr lang="de-DE" b="1" dirty="0" err="1"/>
              <a:t>diam</a:t>
            </a:r>
            <a:endParaRPr lang="de-DE" b="1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E4C9566F-BC30-C04F-BF3F-AD376CF4E2F7}"/>
              </a:ext>
            </a:extLst>
          </p:cNvPr>
          <p:cNvSpPr txBox="1"/>
          <p:nvPr/>
        </p:nvSpPr>
        <p:spPr>
          <a:xfrm>
            <a:off x="1878806" y="6349138"/>
            <a:ext cx="28270200" cy="1716302"/>
          </a:xfrm>
          <a:prstGeom prst="rect">
            <a:avLst/>
          </a:prstGeom>
        </p:spPr>
        <p:txBody>
          <a:bodyPr vert="horz" wrap="square" lIns="0" tIns="28383" rIns="0" bIns="0" rtlCol="0">
            <a:spAutoFit/>
          </a:bodyPr>
          <a:lstStyle/>
          <a:p>
            <a:r>
              <a:rPr lang="de-DE" sz="6000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DACHZEILE</a:t>
            </a:r>
          </a:p>
          <a:p>
            <a:pPr marL="27032">
              <a:spcBef>
                <a:spcPts val="223"/>
              </a:spcBef>
            </a:pPr>
            <a:endParaRPr sz="4800"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8EA5BA1A-44BD-524E-882B-86DEF3CB18D1}"/>
              </a:ext>
            </a:extLst>
          </p:cNvPr>
          <p:cNvSpPr txBox="1"/>
          <p:nvPr/>
        </p:nvSpPr>
        <p:spPr>
          <a:xfrm>
            <a:off x="10908506" y="24373681"/>
            <a:ext cx="8458200" cy="9868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de-DE" sz="3200" b="1" dirty="0">
                <a:solidFill>
                  <a:srgbClr val="4370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(1000 Zeichen)</a:t>
            </a:r>
          </a:p>
          <a:p>
            <a:pPr algn="just"/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Cum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sociis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natoque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penatibus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magnis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parturient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montes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nascetur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ridiculus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dictum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ante,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in,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Aenean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Nam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tempus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libero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B0422A2-3311-A44D-8974-82055E27CD7A}"/>
              </a:ext>
            </a:extLst>
          </p:cNvPr>
          <p:cNvSpPr txBox="1"/>
          <p:nvPr/>
        </p:nvSpPr>
        <p:spPr>
          <a:xfrm>
            <a:off x="-1028700" y="8829675"/>
            <a:ext cx="184731" cy="682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904A1956-2F37-AE47-B774-1370409001F9}"/>
              </a:ext>
            </a:extLst>
          </p:cNvPr>
          <p:cNvSpPr txBox="1">
            <a:spLocks/>
          </p:cNvSpPr>
          <p:nvPr/>
        </p:nvSpPr>
        <p:spPr>
          <a:xfrm>
            <a:off x="9041607" y="41645482"/>
            <a:ext cx="19284698" cy="558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>
              <a:lnSpc>
                <a:spcPts val="3700"/>
              </a:lnSpc>
              <a:spcAft>
                <a:spcPts val="1500"/>
              </a:spcAft>
              <a:defRPr sz="6000" b="1" i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73150">
              <a:defRPr>
                <a:latin typeface="+mn-lt"/>
                <a:ea typeface="+mn-ea"/>
                <a:cs typeface="+mn-cs"/>
              </a:defRPr>
            </a:lvl2pPr>
            <a:lvl3pPr marL="1946300">
              <a:defRPr>
                <a:latin typeface="+mn-lt"/>
                <a:ea typeface="+mn-ea"/>
                <a:cs typeface="+mn-cs"/>
              </a:defRPr>
            </a:lvl3pPr>
            <a:lvl4pPr marL="2919451">
              <a:defRPr>
                <a:latin typeface="+mn-lt"/>
                <a:ea typeface="+mn-ea"/>
                <a:cs typeface="+mn-cs"/>
              </a:defRPr>
            </a:lvl4pPr>
            <a:lvl5pPr marL="3892601">
              <a:defRPr>
                <a:latin typeface="+mn-lt"/>
                <a:ea typeface="+mn-ea"/>
                <a:cs typeface="+mn-cs"/>
              </a:defRPr>
            </a:lvl5pPr>
            <a:lvl6pPr marL="4865751">
              <a:defRPr>
                <a:latin typeface="+mn-lt"/>
                <a:ea typeface="+mn-ea"/>
                <a:cs typeface="+mn-cs"/>
              </a:defRPr>
            </a:lvl6pPr>
            <a:lvl7pPr marL="5838901">
              <a:defRPr>
                <a:latin typeface="+mn-lt"/>
                <a:ea typeface="+mn-ea"/>
                <a:cs typeface="+mn-cs"/>
              </a:defRPr>
            </a:lvl7pPr>
            <a:lvl8pPr marL="6812051">
              <a:defRPr>
                <a:latin typeface="+mn-lt"/>
                <a:ea typeface="+mn-ea"/>
                <a:cs typeface="+mn-cs"/>
              </a:defRPr>
            </a:lvl8pPr>
            <a:lvl9pPr marL="778520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de-DE" kern="0"/>
              <a:t>www.uni-goettingen.de</a:t>
            </a:r>
            <a:endParaRPr lang="de-DE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20A29-6EF3-CF49-AE38-0B71974D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0CEFA2-758F-7044-AE62-F0CAD2BA9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9600" y="15147069"/>
            <a:ext cx="8453120" cy="9970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E296F7-5110-4246-AF38-34EFB52D20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864549" y="13553281"/>
            <a:ext cx="8370857" cy="558999"/>
          </a:xfrm>
        </p:spPr>
        <p:txBody>
          <a:bodyPr/>
          <a:lstStyle/>
          <a:p>
            <a:r>
              <a:rPr lang="de-DE" dirty="0" smtClean="0"/>
              <a:t>Autor*in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D46CE6-260D-7D44-9FBC-3D879EAF977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A00913-F6DF-5F4F-B7DF-CEB60BA78CA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0096D2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1158</Words>
  <Application>Microsoft Office PowerPoint</Application>
  <PresentationFormat>Benutzerdefiniert</PresentationFormat>
  <Paragraphs>54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Lorem ipsum dolor sit amet, consetetur sadipscing elitr, sed diam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amet, consetetur  sadipscing elitr, sed diam  nonumy eirmod tempor</dc:title>
  <dc:creator>Nagel, Alexander-Kenneth</dc:creator>
  <cp:lastModifiedBy>Voss, Christine</cp:lastModifiedBy>
  <cp:revision>47</cp:revision>
  <dcterms:created xsi:type="dcterms:W3CDTF">2020-09-15T10:37:29Z</dcterms:created>
  <dcterms:modified xsi:type="dcterms:W3CDTF">2022-04-04T06:39:21Z</dcterms:modified>
</cp:coreProperties>
</file>