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73" r:id="rId4"/>
    <p:sldId id="263" r:id="rId5"/>
    <p:sldId id="274" r:id="rId6"/>
    <p:sldId id="257" r:id="rId7"/>
    <p:sldId id="267" r:id="rId8"/>
    <p:sldId id="259" r:id="rId9"/>
    <p:sldId id="258" r:id="rId10"/>
    <p:sldId id="269" r:id="rId11"/>
    <p:sldId id="268" r:id="rId12"/>
    <p:sldId id="271" r:id="rId13"/>
    <p:sldId id="277" r:id="rId14"/>
    <p:sldId id="27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FF"/>
    <a:srgbClr val="CC99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6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5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2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5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5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4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5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0B65-153C-43EA-80BB-B9B0B6CFB7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6A38-695D-4217-A399-41448053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9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link@gwdg.d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+++&#176;&#176;&#176;ABO-DIREKT%20BLE%202022%20Call%202020\ponder%20on%20SNP%20based%20inbr%20coeff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+++&#176;&#176;&#176;ABO-DIREKT%20BLE%202022%20Call%202020\ponder%20on%20SNP%20based%20inbr%20coeff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gen.dk/angsd/index.php/HWE_and_Inbreeding_estimates" TargetMode="External"/><Relationship Id="rId2" Type="http://schemas.openxmlformats.org/officeDocument/2006/relationships/hyperlink" Target="https://github.com/fgvieira/ngs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381000"/>
            <a:ext cx="475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9AM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on …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deduce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on SNP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wlink@gwdg.de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14.03.2023 14:16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80043"/>
              </p:ext>
            </p:extLst>
          </p:nvPr>
        </p:nvGraphicFramePr>
        <p:xfrm>
          <a:off x="138113" y="4763"/>
          <a:ext cx="11647487" cy="677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3" imgW="8426940" imgH="5829542" progId="Word.Document.12">
                  <p:link updateAutomatic="1"/>
                </p:oleObj>
              </mc:Choice>
              <mc:Fallback>
                <p:oleObj name="Document" r:id="rId3" imgW="8426940" imgH="5829542" progId="Word.Document.12">
                  <p:link updateAutomatic="1"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3" y="4763"/>
                        <a:ext cx="11647487" cy="677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21000866">
                <a:off x="8288867" y="4258733"/>
                <a:ext cx="3407833" cy="6474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F=0, </a:t>
                </a:r>
                <a:r>
                  <a:rPr 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expect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GB" dirty="0" smtClean="0"/>
                  <a:t> 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‘A:A‘, </a:t>
                </a:r>
                <a:b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b="1" dirty="0" smtClean="0">
                    <a:solidFill>
                      <a:srgbClr val="CC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acc>
                  </m:oMath>
                </a14:m>
                <a:r>
                  <a:rPr lang="en-GB" b="1" dirty="0" smtClean="0">
                    <a:solidFill>
                      <a:srgbClr val="CC9900"/>
                    </a:solidFill>
                  </a:rPr>
                  <a:t> 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de-DE" b="1" dirty="0" smtClean="0">
                    <a:solidFill>
                      <a:srgbClr val="CC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A:T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‘,  6.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T:T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in N=15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0866">
                <a:off x="8288867" y="4258733"/>
                <a:ext cx="3407833" cy="6474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38640" y="6764867"/>
            <a:ext cx="11646959" cy="29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1786594" y="6475623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71471"/>
              </p:ext>
            </p:extLst>
          </p:nvPr>
        </p:nvGraphicFramePr>
        <p:xfrm>
          <a:off x="155575" y="69856"/>
          <a:ext cx="11630023" cy="66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8426940" imgH="5829542" progId="Word.Document.12">
                  <p:link updateAutomatic="1"/>
                </p:oleObj>
              </mc:Choice>
              <mc:Fallback>
                <p:oleObj name="Document" r:id="rId3" imgW="8426940" imgH="5829542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" y="69856"/>
                        <a:ext cx="11630023" cy="66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38640" y="6764867"/>
            <a:ext cx="11646959" cy="29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5"/>
          <p:cNvSpPr txBox="1"/>
          <p:nvPr/>
        </p:nvSpPr>
        <p:spPr>
          <a:xfrm>
            <a:off x="11824694" y="6505264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6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12</a:t>
            </a:fld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66" y="38100"/>
            <a:ext cx="1142153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Algebra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plausibility reasoning for these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‘rules’.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p=1/3.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P=0.3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F=0.7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... we expect these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frequencies: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P(AA) = p²(A)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= (1/9) +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∙(2/9) = 12/45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H(Aa) = 2∙p(A)∙q(a)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- F∙2∙pq = (4/9)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0.7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∙(4/9) =   6/45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Q(aa) = q²(a)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= (4/9) +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∙(2/9) =  27/45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P=1.0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F=0.0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we expect these frequencies: 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P(AA) = p²(A)             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(1/9)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mean 5 in 45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H(Aa) = 2∙p(A)∙q(a)    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(4/9)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mean 20  in 45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Q(aa) = q²(a)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= (4/9)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mean  20 in 45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 to find 6-out-of 45 individuals being heterozygous at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(instead of 20 A:T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F=0; and 12+27=39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homozygotes at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locus). 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p=1/3 &amp; q=2/3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(taken from the genotypes of the 45 individuals, well,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alas).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‘know’ 2pq=4/9=20/45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homozygotes ‘vote’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F=1.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heterozygotes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kind-of-vote ‘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vote’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(after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they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heterozygous, so they cannot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vote for inbreeding).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//if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gave 0 to the homozygotes and 1 to the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heterozygotes, then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came to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“%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heterozygous SNP” which is not what we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want//.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each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homozygotes the vote “0” and the heterozygotes the vote “1/(2qp)” which would be 1/(4/9) = 9/4 = 2,25.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the expected 6 heterozygotes out of 45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individual: (39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 + 6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2,25)/45 = </a:t>
            </a:r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the example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in-built </a:t>
            </a:r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F=0.7=1-P. 	!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H(Aa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= 2∙p∙q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- F∙2∙pq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= 2pq ( 1-F)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    - and be aware this is the expected frequency per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(plant, genotype).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each identified heterozygote 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weight of 1/2pq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Hence, with that expected frequency and the given weight, the heterozygotes, altogether, create this result:  [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2pq(1-F)] / (2pq)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(1-F) = </a:t>
            </a:r>
            <a:r>
              <a:rPr lang="en-GB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02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13</a:t>
            </a:fld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66" y="38100"/>
            <a:ext cx="11421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Algebra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plausibility reasoning for these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‘rules’.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p=1/3.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P=0.3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F=0.7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... we expect these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frequencies: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P(AA) = p²(A)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= (1/9) +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∙(2/9) = 12/45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H(Aa) = 2∙p(A)∙q(a)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- F∙2∙pq = (4/9)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0.7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∙(4/9) =   6/45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Q(aa) = q²(a)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= (4/9) +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∙(2/9) =  27/45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expect the A:A in frequency of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p² +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give THEM the weight (‘vote’) of (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1/p  - 1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expect the T:T in frequency of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q² +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give THEM the weight (‘vote’) of (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1/q  - 1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treat the A:A differently from the T:T. Well. Just a side-comment.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p²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)(1/p  - 1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q² +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)(1/q  - 1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=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p² + </a:t>
            </a:r>
            <a:r>
              <a:rPr lang="en-GB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Fq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GB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– q² + </a:t>
            </a:r>
            <a:r>
              <a:rPr lang="en-GB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Fpq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 – p² - q²      + F (q + p – 2pq)                   =     </a:t>
            </a:r>
          </a:p>
          <a:p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p² - q²  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+ F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(1 –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2pq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                = </a:t>
            </a:r>
          </a:p>
          <a:p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2pq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+ F(1 - 2pq)                          =  </a:t>
            </a:r>
          </a:p>
          <a:p>
            <a:r>
              <a:rPr lang="de-DE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+ 2pq(1-F)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this expression “</a:t>
            </a:r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2pq(1-F)” does not isolate </a:t>
            </a:r>
            <a:r>
              <a:rPr lang="en-GB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if we let the heterozygotes A:T now vote with “-1”,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then they nicely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nullify the 2pq(1-F)  part of the result, since 2pq(1-F) is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expected frequency and so this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rule isolates </a:t>
            </a:r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that is what we seek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3" y="232785"/>
            <a:ext cx="8919783" cy="6403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14</a:t>
            </a:fld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173635" y="232785"/>
            <a:ext cx="251036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PLINK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DOI 10.1086/519795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7367" y="2379133"/>
            <a:ext cx="8881533" cy="4334934"/>
          </a:xfrm>
          <a:custGeom>
            <a:avLst/>
            <a:gdLst>
              <a:gd name="connsiteX0" fmla="*/ 8830733 w 8881533"/>
              <a:gd name="connsiteY0" fmla="*/ 16934 h 4334934"/>
              <a:gd name="connsiteX1" fmla="*/ 8420100 w 8881533"/>
              <a:gd name="connsiteY1" fmla="*/ 21167 h 4334934"/>
              <a:gd name="connsiteX2" fmla="*/ 8415866 w 8881533"/>
              <a:gd name="connsiteY2" fmla="*/ 440267 h 4334934"/>
              <a:gd name="connsiteX3" fmla="*/ 42333 w 8881533"/>
              <a:gd name="connsiteY3" fmla="*/ 440267 h 4334934"/>
              <a:gd name="connsiteX4" fmla="*/ 0 w 8881533"/>
              <a:gd name="connsiteY4" fmla="*/ 4322234 h 4334934"/>
              <a:gd name="connsiteX5" fmla="*/ 8873066 w 8881533"/>
              <a:gd name="connsiteY5" fmla="*/ 4334934 h 4334934"/>
              <a:gd name="connsiteX6" fmla="*/ 8881533 w 8881533"/>
              <a:gd name="connsiteY6" fmla="*/ 0 h 433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1533" h="4334934">
                <a:moveTo>
                  <a:pt x="8830733" y="16934"/>
                </a:moveTo>
                <a:lnTo>
                  <a:pt x="8420100" y="21167"/>
                </a:lnTo>
                <a:cubicBezTo>
                  <a:pt x="8418689" y="160867"/>
                  <a:pt x="8417277" y="300567"/>
                  <a:pt x="8415866" y="440267"/>
                </a:cubicBezTo>
                <a:lnTo>
                  <a:pt x="42333" y="440267"/>
                </a:lnTo>
                <a:lnTo>
                  <a:pt x="0" y="4322234"/>
                </a:lnTo>
                <a:lnTo>
                  <a:pt x="8873066" y="4334934"/>
                </a:lnTo>
                <a:cubicBezTo>
                  <a:pt x="8875888" y="2889956"/>
                  <a:pt x="8878711" y="1444978"/>
                  <a:pt x="8881533" y="0"/>
                </a:cubicBezTo>
              </a:path>
            </a:pathLst>
          </a:custGeom>
          <a:solidFill>
            <a:srgbClr val="F2F2F2">
              <a:alpha val="52157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29700" y="3454400"/>
            <a:ext cx="312331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..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PLINK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33" y="897649"/>
            <a:ext cx="11967634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github.com/fgvieira/ngsF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“... when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a package to calculate inbreeding from low-coverage sequence data or GBS data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... 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correctly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notice fewer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heterozygotes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 expected and then incorrectly interpret this as evidence against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inbreeding” ©TB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43933" y="147562"/>
            <a:ext cx="1191683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://www.popgen.dk/angsd/index.php/HWE_and_Inbreeding_estimates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It might work with array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15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7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4"/>
          <p:cNvSpPr txBox="1">
            <a:spLocks noChangeArrowheads="1"/>
          </p:cNvSpPr>
          <p:nvPr/>
        </p:nvSpPr>
        <p:spPr bwMode="auto">
          <a:xfrm>
            <a:off x="1" y="18522"/>
            <a:ext cx="1208722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Marker-based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extent of heterozygosity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A-genome of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alt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B. napus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F1-hybrid and its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 (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Snowdon et al.,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2015,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Giessen)</a:t>
            </a:r>
            <a:endParaRPr lang="de-DE" altLang="de-DE" sz="26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93660" y="952496"/>
            <a:ext cx="9863220" cy="2587132"/>
            <a:chOff x="93660" y="1243015"/>
            <a:chExt cx="9863220" cy="2587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3" name="Group 52"/>
            <p:cNvGrpSpPr/>
            <p:nvPr/>
          </p:nvGrpSpPr>
          <p:grpSpPr>
            <a:xfrm>
              <a:off x="93660" y="1610965"/>
              <a:ext cx="9863220" cy="2219182"/>
              <a:chOff x="741370" y="1810988"/>
              <a:chExt cx="9863220" cy="221918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2322" y="1810988"/>
                <a:ext cx="9502268" cy="2219182"/>
              </a:xfrm>
              <a:prstGeom prst="rect">
                <a:avLst/>
              </a:prstGeom>
            </p:spPr>
          </p:pic>
          <p:sp>
            <p:nvSpPr>
              <p:cNvPr id="7" name="Textfeld 44"/>
              <p:cNvSpPr txBox="1"/>
              <p:nvPr/>
            </p:nvSpPr>
            <p:spPr>
              <a:xfrm>
                <a:off x="741370" y="3496323"/>
                <a:ext cx="57626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P2</a:t>
                </a:r>
              </a:p>
            </p:txBody>
          </p:sp>
          <p:sp>
            <p:nvSpPr>
              <p:cNvPr id="8" name="Textfeld 45"/>
              <p:cNvSpPr txBox="1"/>
              <p:nvPr/>
            </p:nvSpPr>
            <p:spPr>
              <a:xfrm>
                <a:off x="750899" y="2993074"/>
                <a:ext cx="57626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de-DE" dirty="0"/>
                  <a:t>P1</a:t>
                </a:r>
              </a:p>
            </p:txBody>
          </p:sp>
          <p:sp>
            <p:nvSpPr>
              <p:cNvPr id="35" name="Textfeld 45"/>
              <p:cNvSpPr txBox="1"/>
              <p:nvPr/>
            </p:nvSpPr>
            <p:spPr>
              <a:xfrm>
                <a:off x="746130" y="2450141"/>
                <a:ext cx="57626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de-DE" b="1" dirty="0" smtClean="0">
                    <a:solidFill>
                      <a:srgbClr val="0000FF"/>
                    </a:solidFill>
                  </a:rPr>
                  <a:t>F1</a:t>
                </a:r>
                <a:endParaRPr lang="de-DE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547680" y="1243015"/>
              <a:ext cx="94059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Chromomoses A01 to A10; yellow indicates homozygous region, </a:t>
              </a:r>
              <a:r>
                <a:rPr lang="de-DE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heterozygous region </a:t>
              </a:r>
              <a:endPara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138528" y="1231304"/>
            <a:ext cx="1915359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 nine C-genome chro-mosomes are not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527" y="4485193"/>
            <a:ext cx="1195069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Brassica </a:t>
            </a: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indeed at many chromosomal regions heterozygous. But it is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far from 100% heterozygous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Parents that differ for all genes, hence F1 which is 100% (genome-wide) heterozygous is a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Fata Morgana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extfeld 5"/>
          <p:cNvSpPr txBox="1"/>
          <p:nvPr/>
        </p:nvSpPr>
        <p:spPr>
          <a:xfrm>
            <a:off x="11543172" y="6396335"/>
            <a:ext cx="78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2</a:t>
            </a:fld>
            <a:endParaRPr lang="en-US" sz="2400" dirty="0"/>
          </a:p>
        </p:txBody>
      </p:sp>
      <p:sp>
        <p:nvSpPr>
          <p:cNvPr id="13" name="Right Triangle 12"/>
          <p:cNvSpPr>
            <a:spLocks noChangeAspect="1"/>
          </p:cNvSpPr>
          <p:nvPr/>
        </p:nvSpPr>
        <p:spPr>
          <a:xfrm>
            <a:off x="0" y="6623628"/>
            <a:ext cx="226195" cy="215900"/>
          </a:xfrm>
          <a:prstGeom prst="rt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FF00"/>
              </a:gs>
              <a:gs pos="99000">
                <a:srgbClr val="FFFF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>
            <a:off x="10649145" y="3523351"/>
            <a:ext cx="0" cy="1814792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4"/>
          <p:cNvSpPr txBox="1">
            <a:spLocks noChangeArrowheads="1"/>
          </p:cNvSpPr>
          <p:nvPr/>
        </p:nvSpPr>
        <p:spPr bwMode="auto">
          <a:xfrm>
            <a:off x="0" y="0"/>
            <a:ext cx="1208722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400" dirty="0" smtClean="0"/>
              <a:t>Although we like to have a scale from 0 to 1 (0% to 100%), heterozygosity can not be 100% (</a:t>
            </a:r>
            <a:r>
              <a:rPr lang="en-GB" altLang="de-DE" sz="2400" dirty="0" smtClean="0">
                <a:solidFill>
                  <a:srgbClr val="0000FF"/>
                </a:solidFill>
              </a:rPr>
              <a:t>not genome-wide</a:t>
            </a:r>
            <a:r>
              <a:rPr lang="en-GB" altLang="de-DE" sz="2400" dirty="0" smtClean="0"/>
              <a:t>). Hence, we employ a ‚substitute-parameter‘ to allow for a </a:t>
            </a:r>
            <a:br>
              <a:rPr lang="en-GB" altLang="de-DE" sz="2400" dirty="0" smtClean="0"/>
            </a:br>
            <a:r>
              <a:rPr lang="en-GB" altLang="de-DE" sz="2400" dirty="0" smtClean="0"/>
              <a:t>0-1 scale.</a:t>
            </a:r>
            <a:endParaRPr lang="en-GB" altLang="de-D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32828" y="2675736"/>
            <a:ext cx="129156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Panmictic</a:t>
            </a:r>
            <a:r>
              <a:rPr lang="en-US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  <a:endParaRPr lang="en-US" dirty="0">
              <a:solidFill>
                <a:srgbClr val="005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38" y="2852488"/>
            <a:ext cx="4619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8347" y="3295546"/>
            <a:ext cx="10157381" cy="254525"/>
            <a:chOff x="438347" y="3219252"/>
            <a:chExt cx="10157381" cy="2545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38347" y="3370084"/>
              <a:ext cx="10157381" cy="23565"/>
            </a:xfrm>
            <a:prstGeom prst="straightConnector1">
              <a:avLst/>
            </a:prstGeom>
            <a:ln w="76200">
              <a:solidFill>
                <a:srgbClr val="5F5F5F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74160" y="3219253"/>
              <a:ext cx="0" cy="254524"/>
            </a:xfrm>
            <a:prstGeom prst="line">
              <a:avLst/>
            </a:prstGeom>
            <a:ln w="38100">
              <a:solidFill>
                <a:srgbClr val="5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86402" y="3219252"/>
              <a:ext cx="0" cy="254524"/>
            </a:xfrm>
            <a:prstGeom prst="line">
              <a:avLst/>
            </a:prstGeom>
            <a:ln w="38100">
              <a:solidFill>
                <a:srgbClr val="5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636363" y="2852488"/>
            <a:ext cx="7007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6039" y="2852488"/>
            <a:ext cx="7007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5365" y="2852488"/>
            <a:ext cx="7007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4636" y="5272027"/>
            <a:ext cx="10157381" cy="254525"/>
            <a:chOff x="438347" y="3219252"/>
            <a:chExt cx="10157381" cy="25452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38347" y="3370084"/>
              <a:ext cx="10157381" cy="2356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74160" y="3219253"/>
              <a:ext cx="0" cy="254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86402" y="3219252"/>
              <a:ext cx="0" cy="254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64567" y="4748852"/>
            <a:ext cx="122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</a:t>
            </a:r>
            <a:r>
              <a:rPr lang="de-DE" dirty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2pq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826" y="4744141"/>
            <a:ext cx="141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2pq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51654" y="4654588"/>
            <a:ext cx="7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2pq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518" y="4882402"/>
            <a:ext cx="46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2262" y="4976666"/>
            <a:ext cx="84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0.105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10911" y="4971955"/>
            <a:ext cx="70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0.21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53232" y="4882402"/>
            <a:ext cx="7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0.42</a:t>
            </a:r>
            <a:endParaRPr lang="de-DE" dirty="0">
              <a:solidFill>
                <a:srgbClr val="005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1510" y="3617621"/>
            <a:ext cx="4619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7935" y="3617621"/>
            <a:ext cx="7007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0.75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7611" y="3617621"/>
            <a:ext cx="7007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46937" y="3617621"/>
            <a:ext cx="7007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0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2382" y="3554240"/>
            <a:ext cx="142196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550" y="5477848"/>
            <a:ext cx="134959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Homozy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gosity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5660" y="4553496"/>
            <a:ext cx="155786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Hetero-</a:t>
            </a:r>
            <a:br>
              <a:rPr lang="en-US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zygosity</a:t>
            </a:r>
            <a:r>
              <a:rPr lang="en-US" dirty="0" smtClean="0">
                <a:solidFill>
                  <a:srgbClr val="005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dirty="0">
              <a:solidFill>
                <a:srgbClr val="005C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8805" y="5477848"/>
            <a:ext cx="46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06162" y="5605013"/>
            <a:ext cx="84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0.895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1084" y="5567401"/>
            <a:ext cx="70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0.79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59519" y="5477848"/>
            <a:ext cx="79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p²+q²</a:t>
            </a:r>
          </a:p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0.58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1791" y="3526495"/>
            <a:ext cx="0" cy="18147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5"/>
          <p:cNvSpPr txBox="1"/>
          <p:nvPr/>
        </p:nvSpPr>
        <p:spPr>
          <a:xfrm>
            <a:off x="11543172" y="6396335"/>
            <a:ext cx="78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3</a:t>
            </a:fld>
            <a:endParaRPr lang="en-US" sz="2400" dirty="0"/>
          </a:p>
        </p:txBody>
      </p:sp>
      <p:sp>
        <p:nvSpPr>
          <p:cNvPr id="40" name="Right Triangle 39"/>
          <p:cNvSpPr>
            <a:spLocks noChangeAspect="1"/>
          </p:cNvSpPr>
          <p:nvPr/>
        </p:nvSpPr>
        <p:spPr>
          <a:xfrm>
            <a:off x="0" y="6623628"/>
            <a:ext cx="226195" cy="215900"/>
          </a:xfrm>
          <a:prstGeom prst="rt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FF00"/>
              </a:gs>
              <a:gs pos="99000">
                <a:srgbClr val="FFFF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4</a:t>
            </a:fld>
            <a:endParaRPr lang="en-US" sz="2400" dirty="0"/>
          </a:p>
        </p:txBody>
      </p:sp>
      <p:grpSp>
        <p:nvGrpSpPr>
          <p:cNvPr id="4213" name="Group 4212"/>
          <p:cNvGrpSpPr/>
          <p:nvPr/>
        </p:nvGrpSpPr>
        <p:grpSpPr>
          <a:xfrm>
            <a:off x="150251" y="998015"/>
            <a:ext cx="5160963" cy="4114800"/>
            <a:chOff x="220952" y="210704"/>
            <a:chExt cx="5160963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220952" y="210704"/>
              <a:ext cx="5160963" cy="4114800"/>
              <a:chOff x="-15" y="-4"/>
              <a:chExt cx="3251" cy="2592"/>
            </a:xfrm>
          </p:grpSpPr>
          <p:sp>
            <p:nvSpPr>
              <p:cNvPr id="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" y="4"/>
                <a:ext cx="3232" cy="2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5" name="Group 206"/>
              <p:cNvGrpSpPr>
                <a:grpSpLocks/>
              </p:cNvGrpSpPr>
              <p:nvPr/>
            </p:nvGrpSpPr>
            <p:grpSpPr bwMode="auto">
              <a:xfrm>
                <a:off x="4" y="-4"/>
                <a:ext cx="3232" cy="2584"/>
                <a:chOff x="4" y="-4"/>
                <a:chExt cx="3232" cy="2584"/>
              </a:xfrm>
            </p:grpSpPr>
            <p:sp>
              <p:nvSpPr>
                <p:cNvPr id="4005" name="Rectangle 6"/>
                <p:cNvSpPr>
                  <a:spLocks noChangeArrowheads="1"/>
                </p:cNvSpPr>
                <p:nvPr/>
              </p:nvSpPr>
              <p:spPr bwMode="auto">
                <a:xfrm>
                  <a:off x="4" y="-4"/>
                  <a:ext cx="3232" cy="25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9" y="169"/>
                  <a:ext cx="0" cy="20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485" y="169"/>
                  <a:ext cx="0" cy="20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11" y="2206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9" name="Line 10"/>
                <p:cNvSpPr>
                  <a:spLocks noChangeShapeType="1"/>
                </p:cNvSpPr>
                <p:nvPr/>
              </p:nvSpPr>
              <p:spPr bwMode="auto">
                <a:xfrm>
                  <a:off x="2485" y="2206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0" name="Rectangle 11"/>
                <p:cNvSpPr>
                  <a:spLocks noChangeArrowheads="1"/>
                </p:cNvSpPr>
                <p:nvPr/>
              </p:nvSpPr>
              <p:spPr bwMode="auto">
                <a:xfrm>
                  <a:off x="220" y="2253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0.0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1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11" y="200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2" name="Line 13"/>
                <p:cNvSpPr>
                  <a:spLocks noChangeShapeType="1"/>
                </p:cNvSpPr>
                <p:nvPr/>
              </p:nvSpPr>
              <p:spPr bwMode="auto">
                <a:xfrm>
                  <a:off x="2485" y="200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3" name="Line 14"/>
                <p:cNvSpPr>
                  <a:spLocks noChangeShapeType="1"/>
                </p:cNvSpPr>
                <p:nvPr/>
              </p:nvSpPr>
              <p:spPr bwMode="auto">
                <a:xfrm>
                  <a:off x="449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4" name="Line 15"/>
                <p:cNvSpPr>
                  <a:spLocks noChangeShapeType="1"/>
                </p:cNvSpPr>
                <p:nvPr/>
              </p:nvSpPr>
              <p:spPr bwMode="auto">
                <a:xfrm>
                  <a:off x="47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5" name="Line 16"/>
                <p:cNvSpPr>
                  <a:spLocks noChangeShapeType="1"/>
                </p:cNvSpPr>
                <p:nvPr/>
              </p:nvSpPr>
              <p:spPr bwMode="auto">
                <a:xfrm>
                  <a:off x="48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6" name="Line 17"/>
                <p:cNvSpPr>
                  <a:spLocks noChangeShapeType="1"/>
                </p:cNvSpPr>
                <p:nvPr/>
              </p:nvSpPr>
              <p:spPr bwMode="auto">
                <a:xfrm>
                  <a:off x="507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7" name="Line 18"/>
                <p:cNvSpPr>
                  <a:spLocks noChangeShapeType="1"/>
                </p:cNvSpPr>
                <p:nvPr/>
              </p:nvSpPr>
              <p:spPr bwMode="auto">
                <a:xfrm>
                  <a:off x="520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8" name="Line 19"/>
                <p:cNvSpPr>
                  <a:spLocks noChangeShapeType="1"/>
                </p:cNvSpPr>
                <p:nvPr/>
              </p:nvSpPr>
              <p:spPr bwMode="auto">
                <a:xfrm>
                  <a:off x="54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9" name="Line 20"/>
                <p:cNvSpPr>
                  <a:spLocks noChangeShapeType="1"/>
                </p:cNvSpPr>
                <p:nvPr/>
              </p:nvSpPr>
              <p:spPr bwMode="auto">
                <a:xfrm>
                  <a:off x="55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0" name="Line 21"/>
                <p:cNvSpPr>
                  <a:spLocks noChangeShapeType="1"/>
                </p:cNvSpPr>
                <p:nvPr/>
              </p:nvSpPr>
              <p:spPr bwMode="auto">
                <a:xfrm>
                  <a:off x="57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1" name="Line 22"/>
                <p:cNvSpPr>
                  <a:spLocks noChangeShapeType="1"/>
                </p:cNvSpPr>
                <p:nvPr/>
              </p:nvSpPr>
              <p:spPr bwMode="auto">
                <a:xfrm>
                  <a:off x="591" y="200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2" name="Line 23"/>
                <p:cNvSpPr>
                  <a:spLocks noChangeShapeType="1"/>
                </p:cNvSpPr>
                <p:nvPr/>
              </p:nvSpPr>
              <p:spPr bwMode="auto">
                <a:xfrm>
                  <a:off x="613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3" name="Line 24"/>
                <p:cNvSpPr>
                  <a:spLocks noChangeShapeType="1"/>
                </p:cNvSpPr>
                <p:nvPr/>
              </p:nvSpPr>
              <p:spPr bwMode="auto">
                <a:xfrm>
                  <a:off x="626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4" name="Line 25"/>
                <p:cNvSpPr>
                  <a:spLocks noChangeShapeType="1"/>
                </p:cNvSpPr>
                <p:nvPr/>
              </p:nvSpPr>
              <p:spPr bwMode="auto">
                <a:xfrm>
                  <a:off x="64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5" name="Line 26"/>
                <p:cNvSpPr>
                  <a:spLocks noChangeShapeType="1"/>
                </p:cNvSpPr>
                <p:nvPr/>
              </p:nvSpPr>
              <p:spPr bwMode="auto">
                <a:xfrm>
                  <a:off x="661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6" name="Line 27"/>
                <p:cNvSpPr>
                  <a:spLocks noChangeShapeType="1"/>
                </p:cNvSpPr>
                <p:nvPr/>
              </p:nvSpPr>
              <p:spPr bwMode="auto">
                <a:xfrm>
                  <a:off x="684" y="2003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7" name="Line 28"/>
                <p:cNvSpPr>
                  <a:spLocks noChangeShapeType="1"/>
                </p:cNvSpPr>
                <p:nvPr/>
              </p:nvSpPr>
              <p:spPr bwMode="auto">
                <a:xfrm>
                  <a:off x="696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8" name="Line 29"/>
                <p:cNvSpPr>
                  <a:spLocks noChangeShapeType="1"/>
                </p:cNvSpPr>
                <p:nvPr/>
              </p:nvSpPr>
              <p:spPr bwMode="auto">
                <a:xfrm>
                  <a:off x="719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9" name="Line 30"/>
                <p:cNvSpPr>
                  <a:spLocks noChangeShapeType="1"/>
                </p:cNvSpPr>
                <p:nvPr/>
              </p:nvSpPr>
              <p:spPr bwMode="auto">
                <a:xfrm>
                  <a:off x="732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0" name="Line 31"/>
                <p:cNvSpPr>
                  <a:spLocks noChangeShapeType="1"/>
                </p:cNvSpPr>
                <p:nvPr/>
              </p:nvSpPr>
              <p:spPr bwMode="auto">
                <a:xfrm>
                  <a:off x="754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1" name="Line 32"/>
                <p:cNvSpPr>
                  <a:spLocks noChangeShapeType="1"/>
                </p:cNvSpPr>
                <p:nvPr/>
              </p:nvSpPr>
              <p:spPr bwMode="auto">
                <a:xfrm>
                  <a:off x="767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2" name="Line 33"/>
                <p:cNvSpPr>
                  <a:spLocks noChangeShapeType="1"/>
                </p:cNvSpPr>
                <p:nvPr/>
              </p:nvSpPr>
              <p:spPr bwMode="auto">
                <a:xfrm>
                  <a:off x="789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3" name="Line 34"/>
                <p:cNvSpPr>
                  <a:spLocks noChangeShapeType="1"/>
                </p:cNvSpPr>
                <p:nvPr/>
              </p:nvSpPr>
              <p:spPr bwMode="auto">
                <a:xfrm>
                  <a:off x="802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4" name="Line 35"/>
                <p:cNvSpPr>
                  <a:spLocks noChangeShapeType="1"/>
                </p:cNvSpPr>
                <p:nvPr/>
              </p:nvSpPr>
              <p:spPr bwMode="auto">
                <a:xfrm>
                  <a:off x="825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5" name="Line 36"/>
                <p:cNvSpPr>
                  <a:spLocks noChangeShapeType="1"/>
                </p:cNvSpPr>
                <p:nvPr/>
              </p:nvSpPr>
              <p:spPr bwMode="auto">
                <a:xfrm>
                  <a:off x="838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6" name="Line 37"/>
                <p:cNvSpPr>
                  <a:spLocks noChangeShapeType="1"/>
                </p:cNvSpPr>
                <p:nvPr/>
              </p:nvSpPr>
              <p:spPr bwMode="auto">
                <a:xfrm>
                  <a:off x="860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7" name="Line 38"/>
                <p:cNvSpPr>
                  <a:spLocks noChangeShapeType="1"/>
                </p:cNvSpPr>
                <p:nvPr/>
              </p:nvSpPr>
              <p:spPr bwMode="auto">
                <a:xfrm>
                  <a:off x="873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8" name="Line 39"/>
                <p:cNvSpPr>
                  <a:spLocks noChangeShapeType="1"/>
                </p:cNvSpPr>
                <p:nvPr/>
              </p:nvSpPr>
              <p:spPr bwMode="auto">
                <a:xfrm>
                  <a:off x="895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9" name="Line 40"/>
                <p:cNvSpPr>
                  <a:spLocks noChangeShapeType="1"/>
                </p:cNvSpPr>
                <p:nvPr/>
              </p:nvSpPr>
              <p:spPr bwMode="auto">
                <a:xfrm>
                  <a:off x="908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0" name="Line 41"/>
                <p:cNvSpPr>
                  <a:spLocks noChangeShapeType="1"/>
                </p:cNvSpPr>
                <p:nvPr/>
              </p:nvSpPr>
              <p:spPr bwMode="auto">
                <a:xfrm>
                  <a:off x="931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1" name="Line 42"/>
                <p:cNvSpPr>
                  <a:spLocks noChangeShapeType="1"/>
                </p:cNvSpPr>
                <p:nvPr/>
              </p:nvSpPr>
              <p:spPr bwMode="auto">
                <a:xfrm>
                  <a:off x="943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2" name="Line 43"/>
                <p:cNvSpPr>
                  <a:spLocks noChangeShapeType="1"/>
                </p:cNvSpPr>
                <p:nvPr/>
              </p:nvSpPr>
              <p:spPr bwMode="auto">
                <a:xfrm>
                  <a:off x="966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3" name="Line 44"/>
                <p:cNvSpPr>
                  <a:spLocks noChangeShapeType="1"/>
                </p:cNvSpPr>
                <p:nvPr/>
              </p:nvSpPr>
              <p:spPr bwMode="auto">
                <a:xfrm>
                  <a:off x="979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4" name="Line 45"/>
                <p:cNvSpPr>
                  <a:spLocks noChangeShapeType="1"/>
                </p:cNvSpPr>
                <p:nvPr/>
              </p:nvSpPr>
              <p:spPr bwMode="auto">
                <a:xfrm>
                  <a:off x="1001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5" name="Line 46"/>
                <p:cNvSpPr>
                  <a:spLocks noChangeShapeType="1"/>
                </p:cNvSpPr>
                <p:nvPr/>
              </p:nvSpPr>
              <p:spPr bwMode="auto">
                <a:xfrm>
                  <a:off x="1014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6" name="Line 47"/>
                <p:cNvSpPr>
                  <a:spLocks noChangeShapeType="1"/>
                </p:cNvSpPr>
                <p:nvPr/>
              </p:nvSpPr>
              <p:spPr bwMode="auto">
                <a:xfrm>
                  <a:off x="1036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7" name="Line 48"/>
                <p:cNvSpPr>
                  <a:spLocks noChangeShapeType="1"/>
                </p:cNvSpPr>
                <p:nvPr/>
              </p:nvSpPr>
              <p:spPr bwMode="auto">
                <a:xfrm>
                  <a:off x="1049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8" name="Line 49"/>
                <p:cNvSpPr>
                  <a:spLocks noChangeShapeType="1"/>
                </p:cNvSpPr>
                <p:nvPr/>
              </p:nvSpPr>
              <p:spPr bwMode="auto">
                <a:xfrm>
                  <a:off x="107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9" name="Line 50"/>
                <p:cNvSpPr>
                  <a:spLocks noChangeShapeType="1"/>
                </p:cNvSpPr>
                <p:nvPr/>
              </p:nvSpPr>
              <p:spPr bwMode="auto">
                <a:xfrm>
                  <a:off x="108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0" name="Line 51"/>
                <p:cNvSpPr>
                  <a:spLocks noChangeShapeType="1"/>
                </p:cNvSpPr>
                <p:nvPr/>
              </p:nvSpPr>
              <p:spPr bwMode="auto">
                <a:xfrm>
                  <a:off x="1107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1" name="Line 52"/>
                <p:cNvSpPr>
                  <a:spLocks noChangeShapeType="1"/>
                </p:cNvSpPr>
                <p:nvPr/>
              </p:nvSpPr>
              <p:spPr bwMode="auto">
                <a:xfrm>
                  <a:off x="1120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2" name="Line 53"/>
                <p:cNvSpPr>
                  <a:spLocks noChangeShapeType="1"/>
                </p:cNvSpPr>
                <p:nvPr/>
              </p:nvSpPr>
              <p:spPr bwMode="auto">
                <a:xfrm>
                  <a:off x="114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3" name="Line 54"/>
                <p:cNvSpPr>
                  <a:spLocks noChangeShapeType="1"/>
                </p:cNvSpPr>
                <p:nvPr/>
              </p:nvSpPr>
              <p:spPr bwMode="auto">
                <a:xfrm>
                  <a:off x="115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4" name="Line 55"/>
                <p:cNvSpPr>
                  <a:spLocks noChangeShapeType="1"/>
                </p:cNvSpPr>
                <p:nvPr/>
              </p:nvSpPr>
              <p:spPr bwMode="auto">
                <a:xfrm>
                  <a:off x="117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5" name="Line 56"/>
                <p:cNvSpPr>
                  <a:spLocks noChangeShapeType="1"/>
                </p:cNvSpPr>
                <p:nvPr/>
              </p:nvSpPr>
              <p:spPr bwMode="auto">
                <a:xfrm>
                  <a:off x="1191" y="200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6" name="Line 57"/>
                <p:cNvSpPr>
                  <a:spLocks noChangeShapeType="1"/>
                </p:cNvSpPr>
                <p:nvPr/>
              </p:nvSpPr>
              <p:spPr bwMode="auto">
                <a:xfrm>
                  <a:off x="1213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7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8" name="Line 59"/>
                <p:cNvSpPr>
                  <a:spLocks noChangeShapeType="1"/>
                </p:cNvSpPr>
                <p:nvPr/>
              </p:nvSpPr>
              <p:spPr bwMode="auto">
                <a:xfrm>
                  <a:off x="124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9" name="Line 60"/>
                <p:cNvSpPr>
                  <a:spLocks noChangeShapeType="1"/>
                </p:cNvSpPr>
                <p:nvPr/>
              </p:nvSpPr>
              <p:spPr bwMode="auto">
                <a:xfrm>
                  <a:off x="1261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0" name="Line 61"/>
                <p:cNvSpPr>
                  <a:spLocks noChangeShapeType="1"/>
                </p:cNvSpPr>
                <p:nvPr/>
              </p:nvSpPr>
              <p:spPr bwMode="auto">
                <a:xfrm>
                  <a:off x="1283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1" name="Line 62"/>
                <p:cNvSpPr>
                  <a:spLocks noChangeShapeType="1"/>
                </p:cNvSpPr>
                <p:nvPr/>
              </p:nvSpPr>
              <p:spPr bwMode="auto">
                <a:xfrm>
                  <a:off x="1296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2" name="Line 63"/>
                <p:cNvSpPr>
                  <a:spLocks noChangeShapeType="1"/>
                </p:cNvSpPr>
                <p:nvPr/>
              </p:nvSpPr>
              <p:spPr bwMode="auto">
                <a:xfrm>
                  <a:off x="1319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3" name="Line 64"/>
                <p:cNvSpPr>
                  <a:spLocks noChangeShapeType="1"/>
                </p:cNvSpPr>
                <p:nvPr/>
              </p:nvSpPr>
              <p:spPr bwMode="auto">
                <a:xfrm>
                  <a:off x="1332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4" name="Line 65"/>
                <p:cNvSpPr>
                  <a:spLocks noChangeShapeType="1"/>
                </p:cNvSpPr>
                <p:nvPr/>
              </p:nvSpPr>
              <p:spPr bwMode="auto">
                <a:xfrm>
                  <a:off x="1354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5" name="Line 66"/>
                <p:cNvSpPr>
                  <a:spLocks noChangeShapeType="1"/>
                </p:cNvSpPr>
                <p:nvPr/>
              </p:nvSpPr>
              <p:spPr bwMode="auto">
                <a:xfrm>
                  <a:off x="1367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6" name="Line 67"/>
                <p:cNvSpPr>
                  <a:spLocks noChangeShapeType="1"/>
                </p:cNvSpPr>
                <p:nvPr/>
              </p:nvSpPr>
              <p:spPr bwMode="auto">
                <a:xfrm>
                  <a:off x="1389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7" name="Line 68"/>
                <p:cNvSpPr>
                  <a:spLocks noChangeShapeType="1"/>
                </p:cNvSpPr>
                <p:nvPr/>
              </p:nvSpPr>
              <p:spPr bwMode="auto">
                <a:xfrm>
                  <a:off x="1402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8" name="Line 69"/>
                <p:cNvSpPr>
                  <a:spLocks noChangeShapeType="1"/>
                </p:cNvSpPr>
                <p:nvPr/>
              </p:nvSpPr>
              <p:spPr bwMode="auto">
                <a:xfrm>
                  <a:off x="1425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9" name="Line 70"/>
                <p:cNvSpPr>
                  <a:spLocks noChangeShapeType="1"/>
                </p:cNvSpPr>
                <p:nvPr/>
              </p:nvSpPr>
              <p:spPr bwMode="auto">
                <a:xfrm>
                  <a:off x="1438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0" name="Line 71"/>
                <p:cNvSpPr>
                  <a:spLocks noChangeShapeType="1"/>
                </p:cNvSpPr>
                <p:nvPr/>
              </p:nvSpPr>
              <p:spPr bwMode="auto">
                <a:xfrm>
                  <a:off x="1460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1" name="Line 72"/>
                <p:cNvSpPr>
                  <a:spLocks noChangeShapeType="1"/>
                </p:cNvSpPr>
                <p:nvPr/>
              </p:nvSpPr>
              <p:spPr bwMode="auto">
                <a:xfrm>
                  <a:off x="1473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2" name="Line 73"/>
                <p:cNvSpPr>
                  <a:spLocks noChangeShapeType="1"/>
                </p:cNvSpPr>
                <p:nvPr/>
              </p:nvSpPr>
              <p:spPr bwMode="auto">
                <a:xfrm>
                  <a:off x="1495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3" name="Line 74"/>
                <p:cNvSpPr>
                  <a:spLocks noChangeShapeType="1"/>
                </p:cNvSpPr>
                <p:nvPr/>
              </p:nvSpPr>
              <p:spPr bwMode="auto">
                <a:xfrm>
                  <a:off x="1508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4" name="Line 75"/>
                <p:cNvSpPr>
                  <a:spLocks noChangeShapeType="1"/>
                </p:cNvSpPr>
                <p:nvPr/>
              </p:nvSpPr>
              <p:spPr bwMode="auto">
                <a:xfrm>
                  <a:off x="1531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5" name="Line 76"/>
                <p:cNvSpPr>
                  <a:spLocks noChangeShapeType="1"/>
                </p:cNvSpPr>
                <p:nvPr/>
              </p:nvSpPr>
              <p:spPr bwMode="auto">
                <a:xfrm>
                  <a:off x="1543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6" name="Line 77"/>
                <p:cNvSpPr>
                  <a:spLocks noChangeShapeType="1"/>
                </p:cNvSpPr>
                <p:nvPr/>
              </p:nvSpPr>
              <p:spPr bwMode="auto">
                <a:xfrm>
                  <a:off x="1566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7" name="Line 78"/>
                <p:cNvSpPr>
                  <a:spLocks noChangeShapeType="1"/>
                </p:cNvSpPr>
                <p:nvPr/>
              </p:nvSpPr>
              <p:spPr bwMode="auto">
                <a:xfrm>
                  <a:off x="1579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8" name="Line 79"/>
                <p:cNvSpPr>
                  <a:spLocks noChangeShapeType="1"/>
                </p:cNvSpPr>
                <p:nvPr/>
              </p:nvSpPr>
              <p:spPr bwMode="auto">
                <a:xfrm>
                  <a:off x="1601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9" name="Line 80"/>
                <p:cNvSpPr>
                  <a:spLocks noChangeShapeType="1"/>
                </p:cNvSpPr>
                <p:nvPr/>
              </p:nvSpPr>
              <p:spPr bwMode="auto">
                <a:xfrm>
                  <a:off x="1614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0" name="Line 81"/>
                <p:cNvSpPr>
                  <a:spLocks noChangeShapeType="1"/>
                </p:cNvSpPr>
                <p:nvPr/>
              </p:nvSpPr>
              <p:spPr bwMode="auto">
                <a:xfrm>
                  <a:off x="1636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1" name="Line 82"/>
                <p:cNvSpPr>
                  <a:spLocks noChangeShapeType="1"/>
                </p:cNvSpPr>
                <p:nvPr/>
              </p:nvSpPr>
              <p:spPr bwMode="auto">
                <a:xfrm>
                  <a:off x="1649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2" name="Line 83"/>
                <p:cNvSpPr>
                  <a:spLocks noChangeShapeType="1"/>
                </p:cNvSpPr>
                <p:nvPr/>
              </p:nvSpPr>
              <p:spPr bwMode="auto">
                <a:xfrm>
                  <a:off x="167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3" name="Line 84"/>
                <p:cNvSpPr>
                  <a:spLocks noChangeShapeType="1"/>
                </p:cNvSpPr>
                <p:nvPr/>
              </p:nvSpPr>
              <p:spPr bwMode="auto">
                <a:xfrm>
                  <a:off x="168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4" name="Line 85"/>
                <p:cNvSpPr>
                  <a:spLocks noChangeShapeType="1"/>
                </p:cNvSpPr>
                <p:nvPr/>
              </p:nvSpPr>
              <p:spPr bwMode="auto">
                <a:xfrm>
                  <a:off x="1707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5" name="Line 86"/>
                <p:cNvSpPr>
                  <a:spLocks noChangeShapeType="1"/>
                </p:cNvSpPr>
                <p:nvPr/>
              </p:nvSpPr>
              <p:spPr bwMode="auto">
                <a:xfrm>
                  <a:off x="1720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6" name="Line 87"/>
                <p:cNvSpPr>
                  <a:spLocks noChangeShapeType="1"/>
                </p:cNvSpPr>
                <p:nvPr/>
              </p:nvSpPr>
              <p:spPr bwMode="auto">
                <a:xfrm>
                  <a:off x="174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7" name="Line 88"/>
                <p:cNvSpPr>
                  <a:spLocks noChangeShapeType="1"/>
                </p:cNvSpPr>
                <p:nvPr/>
              </p:nvSpPr>
              <p:spPr bwMode="auto">
                <a:xfrm>
                  <a:off x="175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8" name="Line 89"/>
                <p:cNvSpPr>
                  <a:spLocks noChangeShapeType="1"/>
                </p:cNvSpPr>
                <p:nvPr/>
              </p:nvSpPr>
              <p:spPr bwMode="auto">
                <a:xfrm>
                  <a:off x="177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9" name="Line 90"/>
                <p:cNvSpPr>
                  <a:spLocks noChangeShapeType="1"/>
                </p:cNvSpPr>
                <p:nvPr/>
              </p:nvSpPr>
              <p:spPr bwMode="auto">
                <a:xfrm>
                  <a:off x="1790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0" name="Line 91"/>
                <p:cNvSpPr>
                  <a:spLocks noChangeShapeType="1"/>
                </p:cNvSpPr>
                <p:nvPr/>
              </p:nvSpPr>
              <p:spPr bwMode="auto">
                <a:xfrm>
                  <a:off x="1813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1" name="Line 92"/>
                <p:cNvSpPr>
                  <a:spLocks noChangeShapeType="1"/>
                </p:cNvSpPr>
                <p:nvPr/>
              </p:nvSpPr>
              <p:spPr bwMode="auto">
                <a:xfrm>
                  <a:off x="1826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2" name="Line 93"/>
                <p:cNvSpPr>
                  <a:spLocks noChangeShapeType="1"/>
                </p:cNvSpPr>
                <p:nvPr/>
              </p:nvSpPr>
              <p:spPr bwMode="auto">
                <a:xfrm>
                  <a:off x="184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3" name="Line 94"/>
                <p:cNvSpPr>
                  <a:spLocks noChangeShapeType="1"/>
                </p:cNvSpPr>
                <p:nvPr/>
              </p:nvSpPr>
              <p:spPr bwMode="auto">
                <a:xfrm>
                  <a:off x="1861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4" name="Line 95"/>
                <p:cNvSpPr>
                  <a:spLocks noChangeShapeType="1"/>
                </p:cNvSpPr>
                <p:nvPr/>
              </p:nvSpPr>
              <p:spPr bwMode="auto">
                <a:xfrm>
                  <a:off x="1883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5" name="Line 96"/>
                <p:cNvSpPr>
                  <a:spLocks noChangeShapeType="1"/>
                </p:cNvSpPr>
                <p:nvPr/>
              </p:nvSpPr>
              <p:spPr bwMode="auto">
                <a:xfrm>
                  <a:off x="1896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6" name="Line 97"/>
                <p:cNvSpPr>
                  <a:spLocks noChangeShapeType="1"/>
                </p:cNvSpPr>
                <p:nvPr/>
              </p:nvSpPr>
              <p:spPr bwMode="auto">
                <a:xfrm>
                  <a:off x="1919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7" name="Line 98"/>
                <p:cNvSpPr>
                  <a:spLocks noChangeShapeType="1"/>
                </p:cNvSpPr>
                <p:nvPr/>
              </p:nvSpPr>
              <p:spPr bwMode="auto">
                <a:xfrm>
                  <a:off x="1932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8" name="Line 99"/>
                <p:cNvSpPr>
                  <a:spLocks noChangeShapeType="1"/>
                </p:cNvSpPr>
                <p:nvPr/>
              </p:nvSpPr>
              <p:spPr bwMode="auto">
                <a:xfrm>
                  <a:off x="1954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9" name="Line 100"/>
                <p:cNvSpPr>
                  <a:spLocks noChangeShapeType="1"/>
                </p:cNvSpPr>
                <p:nvPr/>
              </p:nvSpPr>
              <p:spPr bwMode="auto">
                <a:xfrm>
                  <a:off x="1967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0" name="Line 101"/>
                <p:cNvSpPr>
                  <a:spLocks noChangeShapeType="1"/>
                </p:cNvSpPr>
                <p:nvPr/>
              </p:nvSpPr>
              <p:spPr bwMode="auto">
                <a:xfrm>
                  <a:off x="1989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1" name="Line 102"/>
                <p:cNvSpPr>
                  <a:spLocks noChangeShapeType="1"/>
                </p:cNvSpPr>
                <p:nvPr/>
              </p:nvSpPr>
              <p:spPr bwMode="auto">
                <a:xfrm>
                  <a:off x="2002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2" name="Line 103"/>
                <p:cNvSpPr>
                  <a:spLocks noChangeShapeType="1"/>
                </p:cNvSpPr>
                <p:nvPr/>
              </p:nvSpPr>
              <p:spPr bwMode="auto">
                <a:xfrm>
                  <a:off x="2025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3" name="Line 104"/>
                <p:cNvSpPr>
                  <a:spLocks noChangeShapeType="1"/>
                </p:cNvSpPr>
                <p:nvPr/>
              </p:nvSpPr>
              <p:spPr bwMode="auto">
                <a:xfrm>
                  <a:off x="2038" y="200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4" name="Line 105"/>
                <p:cNvSpPr>
                  <a:spLocks noChangeShapeType="1"/>
                </p:cNvSpPr>
                <p:nvPr/>
              </p:nvSpPr>
              <p:spPr bwMode="auto">
                <a:xfrm>
                  <a:off x="2060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5" name="Line 106"/>
                <p:cNvSpPr>
                  <a:spLocks noChangeShapeType="1"/>
                </p:cNvSpPr>
                <p:nvPr/>
              </p:nvSpPr>
              <p:spPr bwMode="auto">
                <a:xfrm>
                  <a:off x="2073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6" name="Line 107"/>
                <p:cNvSpPr>
                  <a:spLocks noChangeShapeType="1"/>
                </p:cNvSpPr>
                <p:nvPr/>
              </p:nvSpPr>
              <p:spPr bwMode="auto">
                <a:xfrm>
                  <a:off x="2095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7" name="Line 108"/>
                <p:cNvSpPr>
                  <a:spLocks noChangeShapeType="1"/>
                </p:cNvSpPr>
                <p:nvPr/>
              </p:nvSpPr>
              <p:spPr bwMode="auto">
                <a:xfrm>
                  <a:off x="2108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8" name="Line 109"/>
                <p:cNvSpPr>
                  <a:spLocks noChangeShapeType="1"/>
                </p:cNvSpPr>
                <p:nvPr/>
              </p:nvSpPr>
              <p:spPr bwMode="auto">
                <a:xfrm>
                  <a:off x="2130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9" name="Line 110"/>
                <p:cNvSpPr>
                  <a:spLocks noChangeShapeType="1"/>
                </p:cNvSpPr>
                <p:nvPr/>
              </p:nvSpPr>
              <p:spPr bwMode="auto">
                <a:xfrm>
                  <a:off x="2143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0" name="Line 111"/>
                <p:cNvSpPr>
                  <a:spLocks noChangeShapeType="1"/>
                </p:cNvSpPr>
                <p:nvPr/>
              </p:nvSpPr>
              <p:spPr bwMode="auto">
                <a:xfrm>
                  <a:off x="2166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1" name="Line 112"/>
                <p:cNvSpPr>
                  <a:spLocks noChangeShapeType="1"/>
                </p:cNvSpPr>
                <p:nvPr/>
              </p:nvSpPr>
              <p:spPr bwMode="auto">
                <a:xfrm>
                  <a:off x="2179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2" name="Line 113"/>
                <p:cNvSpPr>
                  <a:spLocks noChangeShapeType="1"/>
                </p:cNvSpPr>
                <p:nvPr/>
              </p:nvSpPr>
              <p:spPr bwMode="auto">
                <a:xfrm>
                  <a:off x="2201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3" name="Line 114"/>
                <p:cNvSpPr>
                  <a:spLocks noChangeShapeType="1"/>
                </p:cNvSpPr>
                <p:nvPr/>
              </p:nvSpPr>
              <p:spPr bwMode="auto">
                <a:xfrm>
                  <a:off x="2214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4" name="Line 115"/>
                <p:cNvSpPr>
                  <a:spLocks noChangeShapeType="1"/>
                </p:cNvSpPr>
                <p:nvPr/>
              </p:nvSpPr>
              <p:spPr bwMode="auto">
                <a:xfrm>
                  <a:off x="2236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5" name="Line 116"/>
                <p:cNvSpPr>
                  <a:spLocks noChangeShapeType="1"/>
                </p:cNvSpPr>
                <p:nvPr/>
              </p:nvSpPr>
              <p:spPr bwMode="auto">
                <a:xfrm>
                  <a:off x="2249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6" name="Line 117"/>
                <p:cNvSpPr>
                  <a:spLocks noChangeShapeType="1"/>
                </p:cNvSpPr>
                <p:nvPr/>
              </p:nvSpPr>
              <p:spPr bwMode="auto">
                <a:xfrm>
                  <a:off x="227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7" name="Line 118"/>
                <p:cNvSpPr>
                  <a:spLocks noChangeShapeType="1"/>
                </p:cNvSpPr>
                <p:nvPr/>
              </p:nvSpPr>
              <p:spPr bwMode="auto">
                <a:xfrm>
                  <a:off x="228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8" name="Line 119"/>
                <p:cNvSpPr>
                  <a:spLocks noChangeShapeType="1"/>
                </p:cNvSpPr>
                <p:nvPr/>
              </p:nvSpPr>
              <p:spPr bwMode="auto">
                <a:xfrm>
                  <a:off x="2307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9" name="Line 120"/>
                <p:cNvSpPr>
                  <a:spLocks noChangeShapeType="1"/>
                </p:cNvSpPr>
                <p:nvPr/>
              </p:nvSpPr>
              <p:spPr bwMode="auto">
                <a:xfrm>
                  <a:off x="2320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0" name="Line 121"/>
                <p:cNvSpPr>
                  <a:spLocks noChangeShapeType="1"/>
                </p:cNvSpPr>
                <p:nvPr/>
              </p:nvSpPr>
              <p:spPr bwMode="auto">
                <a:xfrm>
                  <a:off x="2342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1" name="Line 122"/>
                <p:cNvSpPr>
                  <a:spLocks noChangeShapeType="1"/>
                </p:cNvSpPr>
                <p:nvPr/>
              </p:nvSpPr>
              <p:spPr bwMode="auto">
                <a:xfrm>
                  <a:off x="2355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2" name="Line 123"/>
                <p:cNvSpPr>
                  <a:spLocks noChangeShapeType="1"/>
                </p:cNvSpPr>
                <p:nvPr/>
              </p:nvSpPr>
              <p:spPr bwMode="auto">
                <a:xfrm>
                  <a:off x="237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3" name="Line 124"/>
                <p:cNvSpPr>
                  <a:spLocks noChangeShapeType="1"/>
                </p:cNvSpPr>
                <p:nvPr/>
              </p:nvSpPr>
              <p:spPr bwMode="auto">
                <a:xfrm>
                  <a:off x="2390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4" name="Line 125"/>
                <p:cNvSpPr>
                  <a:spLocks noChangeShapeType="1"/>
                </p:cNvSpPr>
                <p:nvPr/>
              </p:nvSpPr>
              <p:spPr bwMode="auto">
                <a:xfrm>
                  <a:off x="2413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5" name="Line 126"/>
                <p:cNvSpPr>
                  <a:spLocks noChangeShapeType="1"/>
                </p:cNvSpPr>
                <p:nvPr/>
              </p:nvSpPr>
              <p:spPr bwMode="auto">
                <a:xfrm>
                  <a:off x="2426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6" name="Line 127"/>
                <p:cNvSpPr>
                  <a:spLocks noChangeShapeType="1"/>
                </p:cNvSpPr>
                <p:nvPr/>
              </p:nvSpPr>
              <p:spPr bwMode="auto">
                <a:xfrm>
                  <a:off x="2448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7" name="Line 128"/>
                <p:cNvSpPr>
                  <a:spLocks noChangeShapeType="1"/>
                </p:cNvSpPr>
                <p:nvPr/>
              </p:nvSpPr>
              <p:spPr bwMode="auto">
                <a:xfrm>
                  <a:off x="2461" y="200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8" name="Line 129"/>
                <p:cNvSpPr>
                  <a:spLocks noChangeShapeType="1"/>
                </p:cNvSpPr>
                <p:nvPr/>
              </p:nvSpPr>
              <p:spPr bwMode="auto">
                <a:xfrm>
                  <a:off x="2483" y="200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0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411" y="179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1" name="Line 132"/>
                <p:cNvSpPr>
                  <a:spLocks noChangeShapeType="1"/>
                </p:cNvSpPr>
                <p:nvPr/>
              </p:nvSpPr>
              <p:spPr bwMode="auto">
                <a:xfrm>
                  <a:off x="2485" y="179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2" name="Line 133"/>
                <p:cNvSpPr>
                  <a:spLocks noChangeShapeType="1"/>
                </p:cNvSpPr>
                <p:nvPr/>
              </p:nvSpPr>
              <p:spPr bwMode="auto">
                <a:xfrm>
                  <a:off x="4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3" name="Line 134"/>
                <p:cNvSpPr>
                  <a:spLocks noChangeShapeType="1"/>
                </p:cNvSpPr>
                <p:nvPr/>
              </p:nvSpPr>
              <p:spPr bwMode="auto">
                <a:xfrm>
                  <a:off x="4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4" name="Line 135"/>
                <p:cNvSpPr>
                  <a:spLocks noChangeShapeType="1"/>
                </p:cNvSpPr>
                <p:nvPr/>
              </p:nvSpPr>
              <p:spPr bwMode="auto">
                <a:xfrm>
                  <a:off x="4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5" name="Line 136"/>
                <p:cNvSpPr>
                  <a:spLocks noChangeShapeType="1"/>
                </p:cNvSpPr>
                <p:nvPr/>
              </p:nvSpPr>
              <p:spPr bwMode="auto">
                <a:xfrm>
                  <a:off x="5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6" name="Line 137"/>
                <p:cNvSpPr>
                  <a:spLocks noChangeShapeType="1"/>
                </p:cNvSpPr>
                <p:nvPr/>
              </p:nvSpPr>
              <p:spPr bwMode="auto">
                <a:xfrm>
                  <a:off x="5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7" name="Line 138"/>
                <p:cNvSpPr>
                  <a:spLocks noChangeShapeType="1"/>
                </p:cNvSpPr>
                <p:nvPr/>
              </p:nvSpPr>
              <p:spPr bwMode="auto">
                <a:xfrm>
                  <a:off x="5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8" name="Line 139"/>
                <p:cNvSpPr>
                  <a:spLocks noChangeShapeType="1"/>
                </p:cNvSpPr>
                <p:nvPr/>
              </p:nvSpPr>
              <p:spPr bwMode="auto">
                <a:xfrm>
                  <a:off x="5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9" name="Line 140"/>
                <p:cNvSpPr>
                  <a:spLocks noChangeShapeType="1"/>
                </p:cNvSpPr>
                <p:nvPr/>
              </p:nvSpPr>
              <p:spPr bwMode="auto">
                <a:xfrm>
                  <a:off x="5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0" name="Line 141"/>
                <p:cNvSpPr>
                  <a:spLocks noChangeShapeType="1"/>
                </p:cNvSpPr>
                <p:nvPr/>
              </p:nvSpPr>
              <p:spPr bwMode="auto">
                <a:xfrm>
                  <a:off x="591" y="1799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1" name="Line 142"/>
                <p:cNvSpPr>
                  <a:spLocks noChangeShapeType="1"/>
                </p:cNvSpPr>
                <p:nvPr/>
              </p:nvSpPr>
              <p:spPr bwMode="auto">
                <a:xfrm>
                  <a:off x="6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2" name="Line 143"/>
                <p:cNvSpPr>
                  <a:spLocks noChangeShapeType="1"/>
                </p:cNvSpPr>
                <p:nvPr/>
              </p:nvSpPr>
              <p:spPr bwMode="auto">
                <a:xfrm>
                  <a:off x="6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3" name="Line 144"/>
                <p:cNvSpPr>
                  <a:spLocks noChangeShapeType="1"/>
                </p:cNvSpPr>
                <p:nvPr/>
              </p:nvSpPr>
              <p:spPr bwMode="auto">
                <a:xfrm>
                  <a:off x="6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4" name="Line 145"/>
                <p:cNvSpPr>
                  <a:spLocks noChangeShapeType="1"/>
                </p:cNvSpPr>
                <p:nvPr/>
              </p:nvSpPr>
              <p:spPr bwMode="auto">
                <a:xfrm>
                  <a:off x="6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5" name="Line 146"/>
                <p:cNvSpPr>
                  <a:spLocks noChangeShapeType="1"/>
                </p:cNvSpPr>
                <p:nvPr/>
              </p:nvSpPr>
              <p:spPr bwMode="auto">
                <a:xfrm>
                  <a:off x="684" y="1799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6" name="Line 147"/>
                <p:cNvSpPr>
                  <a:spLocks noChangeShapeType="1"/>
                </p:cNvSpPr>
                <p:nvPr/>
              </p:nvSpPr>
              <p:spPr bwMode="auto">
                <a:xfrm>
                  <a:off x="69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7" name="Line 148"/>
                <p:cNvSpPr>
                  <a:spLocks noChangeShapeType="1"/>
                </p:cNvSpPr>
                <p:nvPr/>
              </p:nvSpPr>
              <p:spPr bwMode="auto">
                <a:xfrm>
                  <a:off x="71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8" name="Line 149"/>
                <p:cNvSpPr>
                  <a:spLocks noChangeShapeType="1"/>
                </p:cNvSpPr>
                <p:nvPr/>
              </p:nvSpPr>
              <p:spPr bwMode="auto">
                <a:xfrm>
                  <a:off x="73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9" name="Line 150"/>
                <p:cNvSpPr>
                  <a:spLocks noChangeShapeType="1"/>
                </p:cNvSpPr>
                <p:nvPr/>
              </p:nvSpPr>
              <p:spPr bwMode="auto">
                <a:xfrm>
                  <a:off x="754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0" name="Line 151"/>
                <p:cNvSpPr>
                  <a:spLocks noChangeShapeType="1"/>
                </p:cNvSpPr>
                <p:nvPr/>
              </p:nvSpPr>
              <p:spPr bwMode="auto">
                <a:xfrm>
                  <a:off x="767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1" name="Line 152"/>
                <p:cNvSpPr>
                  <a:spLocks noChangeShapeType="1"/>
                </p:cNvSpPr>
                <p:nvPr/>
              </p:nvSpPr>
              <p:spPr bwMode="auto">
                <a:xfrm>
                  <a:off x="78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2" name="Line 153"/>
                <p:cNvSpPr>
                  <a:spLocks noChangeShapeType="1"/>
                </p:cNvSpPr>
                <p:nvPr/>
              </p:nvSpPr>
              <p:spPr bwMode="auto">
                <a:xfrm>
                  <a:off x="80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3" name="Line 154"/>
                <p:cNvSpPr>
                  <a:spLocks noChangeShapeType="1"/>
                </p:cNvSpPr>
                <p:nvPr/>
              </p:nvSpPr>
              <p:spPr bwMode="auto">
                <a:xfrm>
                  <a:off x="82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4" name="Line 155"/>
                <p:cNvSpPr>
                  <a:spLocks noChangeShapeType="1"/>
                </p:cNvSpPr>
                <p:nvPr/>
              </p:nvSpPr>
              <p:spPr bwMode="auto">
                <a:xfrm>
                  <a:off x="83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5" name="Line 156"/>
                <p:cNvSpPr>
                  <a:spLocks noChangeShapeType="1"/>
                </p:cNvSpPr>
                <p:nvPr/>
              </p:nvSpPr>
              <p:spPr bwMode="auto">
                <a:xfrm>
                  <a:off x="86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6" name="Line 157"/>
                <p:cNvSpPr>
                  <a:spLocks noChangeShapeType="1"/>
                </p:cNvSpPr>
                <p:nvPr/>
              </p:nvSpPr>
              <p:spPr bwMode="auto">
                <a:xfrm>
                  <a:off x="87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7" name="Line 158"/>
                <p:cNvSpPr>
                  <a:spLocks noChangeShapeType="1"/>
                </p:cNvSpPr>
                <p:nvPr/>
              </p:nvSpPr>
              <p:spPr bwMode="auto">
                <a:xfrm>
                  <a:off x="89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8" name="Line 159"/>
                <p:cNvSpPr>
                  <a:spLocks noChangeShapeType="1"/>
                </p:cNvSpPr>
                <p:nvPr/>
              </p:nvSpPr>
              <p:spPr bwMode="auto">
                <a:xfrm>
                  <a:off x="90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9" name="Line 160"/>
                <p:cNvSpPr>
                  <a:spLocks noChangeShapeType="1"/>
                </p:cNvSpPr>
                <p:nvPr/>
              </p:nvSpPr>
              <p:spPr bwMode="auto">
                <a:xfrm>
                  <a:off x="93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0" name="Line 161"/>
                <p:cNvSpPr>
                  <a:spLocks noChangeShapeType="1"/>
                </p:cNvSpPr>
                <p:nvPr/>
              </p:nvSpPr>
              <p:spPr bwMode="auto">
                <a:xfrm>
                  <a:off x="94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2" name="Line 163"/>
                <p:cNvSpPr>
                  <a:spLocks noChangeShapeType="1"/>
                </p:cNvSpPr>
                <p:nvPr/>
              </p:nvSpPr>
              <p:spPr bwMode="auto">
                <a:xfrm>
                  <a:off x="97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3" name="Line 164"/>
                <p:cNvSpPr>
                  <a:spLocks noChangeShapeType="1"/>
                </p:cNvSpPr>
                <p:nvPr/>
              </p:nvSpPr>
              <p:spPr bwMode="auto">
                <a:xfrm>
                  <a:off x="100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4" name="Line 165"/>
                <p:cNvSpPr>
                  <a:spLocks noChangeShapeType="1"/>
                </p:cNvSpPr>
                <p:nvPr/>
              </p:nvSpPr>
              <p:spPr bwMode="auto">
                <a:xfrm>
                  <a:off x="1014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5" name="Line 166"/>
                <p:cNvSpPr>
                  <a:spLocks noChangeShapeType="1"/>
                </p:cNvSpPr>
                <p:nvPr/>
              </p:nvSpPr>
              <p:spPr bwMode="auto">
                <a:xfrm>
                  <a:off x="103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6" name="Line 167"/>
                <p:cNvSpPr>
                  <a:spLocks noChangeShapeType="1"/>
                </p:cNvSpPr>
                <p:nvPr/>
              </p:nvSpPr>
              <p:spPr bwMode="auto">
                <a:xfrm>
                  <a:off x="10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7" name="Line 168"/>
                <p:cNvSpPr>
                  <a:spLocks noChangeShapeType="1"/>
                </p:cNvSpPr>
                <p:nvPr/>
              </p:nvSpPr>
              <p:spPr bwMode="auto">
                <a:xfrm>
                  <a:off x="10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8" name="Line 169"/>
                <p:cNvSpPr>
                  <a:spLocks noChangeShapeType="1"/>
                </p:cNvSpPr>
                <p:nvPr/>
              </p:nvSpPr>
              <p:spPr bwMode="auto">
                <a:xfrm>
                  <a:off x="10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9" name="Line 170"/>
                <p:cNvSpPr>
                  <a:spLocks noChangeShapeType="1"/>
                </p:cNvSpPr>
                <p:nvPr/>
              </p:nvSpPr>
              <p:spPr bwMode="auto">
                <a:xfrm>
                  <a:off x="11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0" name="Line 171"/>
                <p:cNvSpPr>
                  <a:spLocks noChangeShapeType="1"/>
                </p:cNvSpPr>
                <p:nvPr/>
              </p:nvSpPr>
              <p:spPr bwMode="auto">
                <a:xfrm>
                  <a:off x="11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1" name="Line 172"/>
                <p:cNvSpPr>
                  <a:spLocks noChangeShapeType="1"/>
                </p:cNvSpPr>
                <p:nvPr/>
              </p:nvSpPr>
              <p:spPr bwMode="auto">
                <a:xfrm>
                  <a:off x="11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2" name="Line 173"/>
                <p:cNvSpPr>
                  <a:spLocks noChangeShapeType="1"/>
                </p:cNvSpPr>
                <p:nvPr/>
              </p:nvSpPr>
              <p:spPr bwMode="auto">
                <a:xfrm>
                  <a:off x="11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3" name="Line 174"/>
                <p:cNvSpPr>
                  <a:spLocks noChangeShapeType="1"/>
                </p:cNvSpPr>
                <p:nvPr/>
              </p:nvSpPr>
              <p:spPr bwMode="auto">
                <a:xfrm>
                  <a:off x="11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4" name="Line 175"/>
                <p:cNvSpPr>
                  <a:spLocks noChangeShapeType="1"/>
                </p:cNvSpPr>
                <p:nvPr/>
              </p:nvSpPr>
              <p:spPr bwMode="auto">
                <a:xfrm>
                  <a:off x="1191" y="1799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5" name="Line 176"/>
                <p:cNvSpPr>
                  <a:spLocks noChangeShapeType="1"/>
                </p:cNvSpPr>
                <p:nvPr/>
              </p:nvSpPr>
              <p:spPr bwMode="auto">
                <a:xfrm>
                  <a:off x="12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6" name="Line 177"/>
                <p:cNvSpPr>
                  <a:spLocks noChangeShapeType="1"/>
                </p:cNvSpPr>
                <p:nvPr/>
              </p:nvSpPr>
              <p:spPr bwMode="auto">
                <a:xfrm>
                  <a:off x="12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7" name="Line 178"/>
                <p:cNvSpPr>
                  <a:spLocks noChangeShapeType="1"/>
                </p:cNvSpPr>
                <p:nvPr/>
              </p:nvSpPr>
              <p:spPr bwMode="auto">
                <a:xfrm>
                  <a:off x="12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8" name="Line 179"/>
                <p:cNvSpPr>
                  <a:spLocks noChangeShapeType="1"/>
                </p:cNvSpPr>
                <p:nvPr/>
              </p:nvSpPr>
              <p:spPr bwMode="auto">
                <a:xfrm>
                  <a:off x="12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9" name="Line 180"/>
                <p:cNvSpPr>
                  <a:spLocks noChangeShapeType="1"/>
                </p:cNvSpPr>
                <p:nvPr/>
              </p:nvSpPr>
              <p:spPr bwMode="auto">
                <a:xfrm>
                  <a:off x="12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0" name="Line 181"/>
                <p:cNvSpPr>
                  <a:spLocks noChangeShapeType="1"/>
                </p:cNvSpPr>
                <p:nvPr/>
              </p:nvSpPr>
              <p:spPr bwMode="auto">
                <a:xfrm>
                  <a:off x="129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1" name="Line 182"/>
                <p:cNvSpPr>
                  <a:spLocks noChangeShapeType="1"/>
                </p:cNvSpPr>
                <p:nvPr/>
              </p:nvSpPr>
              <p:spPr bwMode="auto">
                <a:xfrm>
                  <a:off x="131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2" name="Line 183"/>
                <p:cNvSpPr>
                  <a:spLocks noChangeShapeType="1"/>
                </p:cNvSpPr>
                <p:nvPr/>
              </p:nvSpPr>
              <p:spPr bwMode="auto">
                <a:xfrm>
                  <a:off x="133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3" name="Line 184"/>
                <p:cNvSpPr>
                  <a:spLocks noChangeShapeType="1"/>
                </p:cNvSpPr>
                <p:nvPr/>
              </p:nvSpPr>
              <p:spPr bwMode="auto">
                <a:xfrm>
                  <a:off x="1354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4" name="Line 185"/>
                <p:cNvSpPr>
                  <a:spLocks noChangeShapeType="1"/>
                </p:cNvSpPr>
                <p:nvPr/>
              </p:nvSpPr>
              <p:spPr bwMode="auto">
                <a:xfrm>
                  <a:off x="1367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5" name="Line 186"/>
                <p:cNvSpPr>
                  <a:spLocks noChangeShapeType="1"/>
                </p:cNvSpPr>
                <p:nvPr/>
              </p:nvSpPr>
              <p:spPr bwMode="auto">
                <a:xfrm>
                  <a:off x="138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6" name="Line 187"/>
                <p:cNvSpPr>
                  <a:spLocks noChangeShapeType="1"/>
                </p:cNvSpPr>
                <p:nvPr/>
              </p:nvSpPr>
              <p:spPr bwMode="auto">
                <a:xfrm>
                  <a:off x="140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7" name="Line 188"/>
                <p:cNvSpPr>
                  <a:spLocks noChangeShapeType="1"/>
                </p:cNvSpPr>
                <p:nvPr/>
              </p:nvSpPr>
              <p:spPr bwMode="auto">
                <a:xfrm>
                  <a:off x="142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8" name="Line 189"/>
                <p:cNvSpPr>
                  <a:spLocks noChangeShapeType="1"/>
                </p:cNvSpPr>
                <p:nvPr/>
              </p:nvSpPr>
              <p:spPr bwMode="auto">
                <a:xfrm>
                  <a:off x="143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9" name="Line 190"/>
                <p:cNvSpPr>
                  <a:spLocks noChangeShapeType="1"/>
                </p:cNvSpPr>
                <p:nvPr/>
              </p:nvSpPr>
              <p:spPr bwMode="auto">
                <a:xfrm>
                  <a:off x="146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0" name="Line 191"/>
                <p:cNvSpPr>
                  <a:spLocks noChangeShapeType="1"/>
                </p:cNvSpPr>
                <p:nvPr/>
              </p:nvSpPr>
              <p:spPr bwMode="auto">
                <a:xfrm>
                  <a:off x="147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1" name="Line 192"/>
                <p:cNvSpPr>
                  <a:spLocks noChangeShapeType="1"/>
                </p:cNvSpPr>
                <p:nvPr/>
              </p:nvSpPr>
              <p:spPr bwMode="auto">
                <a:xfrm>
                  <a:off x="149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2" name="Line 193"/>
                <p:cNvSpPr>
                  <a:spLocks noChangeShapeType="1"/>
                </p:cNvSpPr>
                <p:nvPr/>
              </p:nvSpPr>
              <p:spPr bwMode="auto">
                <a:xfrm>
                  <a:off x="150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3" name="Line 194"/>
                <p:cNvSpPr>
                  <a:spLocks noChangeShapeType="1"/>
                </p:cNvSpPr>
                <p:nvPr/>
              </p:nvSpPr>
              <p:spPr bwMode="auto">
                <a:xfrm>
                  <a:off x="153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4" name="Line 195"/>
                <p:cNvSpPr>
                  <a:spLocks noChangeShapeType="1"/>
                </p:cNvSpPr>
                <p:nvPr/>
              </p:nvSpPr>
              <p:spPr bwMode="auto">
                <a:xfrm>
                  <a:off x="154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5" name="Line 196"/>
                <p:cNvSpPr>
                  <a:spLocks noChangeShapeType="1"/>
                </p:cNvSpPr>
                <p:nvPr/>
              </p:nvSpPr>
              <p:spPr bwMode="auto">
                <a:xfrm>
                  <a:off x="156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6" name="Line 197"/>
                <p:cNvSpPr>
                  <a:spLocks noChangeShapeType="1"/>
                </p:cNvSpPr>
                <p:nvPr/>
              </p:nvSpPr>
              <p:spPr bwMode="auto">
                <a:xfrm>
                  <a:off x="157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7" name="Line 198"/>
                <p:cNvSpPr>
                  <a:spLocks noChangeShapeType="1"/>
                </p:cNvSpPr>
                <p:nvPr/>
              </p:nvSpPr>
              <p:spPr bwMode="auto">
                <a:xfrm>
                  <a:off x="160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8" name="Line 199"/>
                <p:cNvSpPr>
                  <a:spLocks noChangeShapeType="1"/>
                </p:cNvSpPr>
                <p:nvPr/>
              </p:nvSpPr>
              <p:spPr bwMode="auto">
                <a:xfrm>
                  <a:off x="1614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9" name="Line 200"/>
                <p:cNvSpPr>
                  <a:spLocks noChangeShapeType="1"/>
                </p:cNvSpPr>
                <p:nvPr/>
              </p:nvSpPr>
              <p:spPr bwMode="auto">
                <a:xfrm>
                  <a:off x="163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00" name="Line 201"/>
                <p:cNvSpPr>
                  <a:spLocks noChangeShapeType="1"/>
                </p:cNvSpPr>
                <p:nvPr/>
              </p:nvSpPr>
              <p:spPr bwMode="auto">
                <a:xfrm>
                  <a:off x="16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01" name="Line 202"/>
                <p:cNvSpPr>
                  <a:spLocks noChangeShapeType="1"/>
                </p:cNvSpPr>
                <p:nvPr/>
              </p:nvSpPr>
              <p:spPr bwMode="auto">
                <a:xfrm>
                  <a:off x="16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02" name="Line 203"/>
                <p:cNvSpPr>
                  <a:spLocks noChangeShapeType="1"/>
                </p:cNvSpPr>
                <p:nvPr/>
              </p:nvSpPr>
              <p:spPr bwMode="auto">
                <a:xfrm>
                  <a:off x="16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03" name="Line 204"/>
                <p:cNvSpPr>
                  <a:spLocks noChangeShapeType="1"/>
                </p:cNvSpPr>
                <p:nvPr/>
              </p:nvSpPr>
              <p:spPr bwMode="auto">
                <a:xfrm>
                  <a:off x="17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04" name="Line 205"/>
                <p:cNvSpPr>
                  <a:spLocks noChangeShapeType="1"/>
                </p:cNvSpPr>
                <p:nvPr/>
              </p:nvSpPr>
              <p:spPr bwMode="auto">
                <a:xfrm>
                  <a:off x="17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6" name="Group 407"/>
              <p:cNvGrpSpPr>
                <a:grpSpLocks/>
              </p:cNvGrpSpPr>
              <p:nvPr/>
            </p:nvGrpSpPr>
            <p:grpSpPr bwMode="auto">
              <a:xfrm>
                <a:off x="411" y="1391"/>
                <a:ext cx="2112" cy="408"/>
                <a:chOff x="411" y="1391"/>
                <a:chExt cx="2112" cy="408"/>
              </a:xfrm>
            </p:grpSpPr>
            <p:sp>
              <p:nvSpPr>
                <p:cNvPr id="3805" name="Line 207"/>
                <p:cNvSpPr>
                  <a:spLocks noChangeShapeType="1"/>
                </p:cNvSpPr>
                <p:nvPr/>
              </p:nvSpPr>
              <p:spPr bwMode="auto">
                <a:xfrm>
                  <a:off x="17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6" name="Line 208"/>
                <p:cNvSpPr>
                  <a:spLocks noChangeShapeType="1"/>
                </p:cNvSpPr>
                <p:nvPr/>
              </p:nvSpPr>
              <p:spPr bwMode="auto">
                <a:xfrm>
                  <a:off x="17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7" name="Line 209"/>
                <p:cNvSpPr>
                  <a:spLocks noChangeShapeType="1"/>
                </p:cNvSpPr>
                <p:nvPr/>
              </p:nvSpPr>
              <p:spPr bwMode="auto">
                <a:xfrm>
                  <a:off x="17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8" name="Line 210"/>
                <p:cNvSpPr>
                  <a:spLocks noChangeShapeType="1"/>
                </p:cNvSpPr>
                <p:nvPr/>
              </p:nvSpPr>
              <p:spPr bwMode="auto">
                <a:xfrm>
                  <a:off x="17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9" name="Line 211"/>
                <p:cNvSpPr>
                  <a:spLocks noChangeShapeType="1"/>
                </p:cNvSpPr>
                <p:nvPr/>
              </p:nvSpPr>
              <p:spPr bwMode="auto">
                <a:xfrm>
                  <a:off x="18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0" name="Line 212"/>
                <p:cNvSpPr>
                  <a:spLocks noChangeShapeType="1"/>
                </p:cNvSpPr>
                <p:nvPr/>
              </p:nvSpPr>
              <p:spPr bwMode="auto">
                <a:xfrm>
                  <a:off x="18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1" name="Line 213"/>
                <p:cNvSpPr>
                  <a:spLocks noChangeShapeType="1"/>
                </p:cNvSpPr>
                <p:nvPr/>
              </p:nvSpPr>
              <p:spPr bwMode="auto">
                <a:xfrm>
                  <a:off x="18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2" name="Line 214"/>
                <p:cNvSpPr>
                  <a:spLocks noChangeShapeType="1"/>
                </p:cNvSpPr>
                <p:nvPr/>
              </p:nvSpPr>
              <p:spPr bwMode="auto">
                <a:xfrm>
                  <a:off x="18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3" name="Line 215"/>
                <p:cNvSpPr>
                  <a:spLocks noChangeShapeType="1"/>
                </p:cNvSpPr>
                <p:nvPr/>
              </p:nvSpPr>
              <p:spPr bwMode="auto">
                <a:xfrm>
                  <a:off x="18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4" name="Line 216"/>
                <p:cNvSpPr>
                  <a:spLocks noChangeShapeType="1"/>
                </p:cNvSpPr>
                <p:nvPr/>
              </p:nvSpPr>
              <p:spPr bwMode="auto">
                <a:xfrm>
                  <a:off x="189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5" name="Line 217"/>
                <p:cNvSpPr>
                  <a:spLocks noChangeShapeType="1"/>
                </p:cNvSpPr>
                <p:nvPr/>
              </p:nvSpPr>
              <p:spPr bwMode="auto">
                <a:xfrm>
                  <a:off x="191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6" name="Line 218"/>
                <p:cNvSpPr>
                  <a:spLocks noChangeShapeType="1"/>
                </p:cNvSpPr>
                <p:nvPr/>
              </p:nvSpPr>
              <p:spPr bwMode="auto">
                <a:xfrm>
                  <a:off x="193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7" name="Line 219"/>
                <p:cNvSpPr>
                  <a:spLocks noChangeShapeType="1"/>
                </p:cNvSpPr>
                <p:nvPr/>
              </p:nvSpPr>
              <p:spPr bwMode="auto">
                <a:xfrm>
                  <a:off x="1954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8" name="Line 220"/>
                <p:cNvSpPr>
                  <a:spLocks noChangeShapeType="1"/>
                </p:cNvSpPr>
                <p:nvPr/>
              </p:nvSpPr>
              <p:spPr bwMode="auto">
                <a:xfrm>
                  <a:off x="1967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9" name="Line 221"/>
                <p:cNvSpPr>
                  <a:spLocks noChangeShapeType="1"/>
                </p:cNvSpPr>
                <p:nvPr/>
              </p:nvSpPr>
              <p:spPr bwMode="auto">
                <a:xfrm>
                  <a:off x="198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0" name="Line 222"/>
                <p:cNvSpPr>
                  <a:spLocks noChangeShapeType="1"/>
                </p:cNvSpPr>
                <p:nvPr/>
              </p:nvSpPr>
              <p:spPr bwMode="auto">
                <a:xfrm>
                  <a:off x="200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1" name="Line 223"/>
                <p:cNvSpPr>
                  <a:spLocks noChangeShapeType="1"/>
                </p:cNvSpPr>
                <p:nvPr/>
              </p:nvSpPr>
              <p:spPr bwMode="auto">
                <a:xfrm>
                  <a:off x="202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2" name="Line 224"/>
                <p:cNvSpPr>
                  <a:spLocks noChangeShapeType="1"/>
                </p:cNvSpPr>
                <p:nvPr/>
              </p:nvSpPr>
              <p:spPr bwMode="auto">
                <a:xfrm>
                  <a:off x="2038" y="1799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3" name="Line 225"/>
                <p:cNvSpPr>
                  <a:spLocks noChangeShapeType="1"/>
                </p:cNvSpPr>
                <p:nvPr/>
              </p:nvSpPr>
              <p:spPr bwMode="auto">
                <a:xfrm>
                  <a:off x="206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4" name="Line 226"/>
                <p:cNvSpPr>
                  <a:spLocks noChangeShapeType="1"/>
                </p:cNvSpPr>
                <p:nvPr/>
              </p:nvSpPr>
              <p:spPr bwMode="auto">
                <a:xfrm>
                  <a:off x="207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5" name="Line 227"/>
                <p:cNvSpPr>
                  <a:spLocks noChangeShapeType="1"/>
                </p:cNvSpPr>
                <p:nvPr/>
              </p:nvSpPr>
              <p:spPr bwMode="auto">
                <a:xfrm>
                  <a:off x="209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6" name="Line 228"/>
                <p:cNvSpPr>
                  <a:spLocks noChangeShapeType="1"/>
                </p:cNvSpPr>
                <p:nvPr/>
              </p:nvSpPr>
              <p:spPr bwMode="auto">
                <a:xfrm>
                  <a:off x="210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7" name="Line 229"/>
                <p:cNvSpPr>
                  <a:spLocks noChangeShapeType="1"/>
                </p:cNvSpPr>
                <p:nvPr/>
              </p:nvSpPr>
              <p:spPr bwMode="auto">
                <a:xfrm>
                  <a:off x="213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8" name="Line 230"/>
                <p:cNvSpPr>
                  <a:spLocks noChangeShapeType="1"/>
                </p:cNvSpPr>
                <p:nvPr/>
              </p:nvSpPr>
              <p:spPr bwMode="auto">
                <a:xfrm>
                  <a:off x="214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9" name="Line 231"/>
                <p:cNvSpPr>
                  <a:spLocks noChangeShapeType="1"/>
                </p:cNvSpPr>
                <p:nvPr/>
              </p:nvSpPr>
              <p:spPr bwMode="auto">
                <a:xfrm>
                  <a:off x="216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0" name="Line 232"/>
                <p:cNvSpPr>
                  <a:spLocks noChangeShapeType="1"/>
                </p:cNvSpPr>
                <p:nvPr/>
              </p:nvSpPr>
              <p:spPr bwMode="auto">
                <a:xfrm>
                  <a:off x="217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1" name="Line 233"/>
                <p:cNvSpPr>
                  <a:spLocks noChangeShapeType="1"/>
                </p:cNvSpPr>
                <p:nvPr/>
              </p:nvSpPr>
              <p:spPr bwMode="auto">
                <a:xfrm>
                  <a:off x="220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2" name="Line 234"/>
                <p:cNvSpPr>
                  <a:spLocks noChangeShapeType="1"/>
                </p:cNvSpPr>
                <p:nvPr/>
              </p:nvSpPr>
              <p:spPr bwMode="auto">
                <a:xfrm>
                  <a:off x="2214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3" name="Line 235"/>
                <p:cNvSpPr>
                  <a:spLocks noChangeShapeType="1"/>
                </p:cNvSpPr>
                <p:nvPr/>
              </p:nvSpPr>
              <p:spPr bwMode="auto">
                <a:xfrm>
                  <a:off x="223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4" name="Line 236"/>
                <p:cNvSpPr>
                  <a:spLocks noChangeShapeType="1"/>
                </p:cNvSpPr>
                <p:nvPr/>
              </p:nvSpPr>
              <p:spPr bwMode="auto">
                <a:xfrm>
                  <a:off x="22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5" name="Line 237"/>
                <p:cNvSpPr>
                  <a:spLocks noChangeShapeType="1"/>
                </p:cNvSpPr>
                <p:nvPr/>
              </p:nvSpPr>
              <p:spPr bwMode="auto">
                <a:xfrm>
                  <a:off x="22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6" name="Line 238"/>
                <p:cNvSpPr>
                  <a:spLocks noChangeShapeType="1"/>
                </p:cNvSpPr>
                <p:nvPr/>
              </p:nvSpPr>
              <p:spPr bwMode="auto">
                <a:xfrm>
                  <a:off x="22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7" name="Line 239"/>
                <p:cNvSpPr>
                  <a:spLocks noChangeShapeType="1"/>
                </p:cNvSpPr>
                <p:nvPr/>
              </p:nvSpPr>
              <p:spPr bwMode="auto">
                <a:xfrm>
                  <a:off x="23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8" name="Line 240"/>
                <p:cNvSpPr>
                  <a:spLocks noChangeShapeType="1"/>
                </p:cNvSpPr>
                <p:nvPr/>
              </p:nvSpPr>
              <p:spPr bwMode="auto">
                <a:xfrm>
                  <a:off x="23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9" name="Line 241"/>
                <p:cNvSpPr>
                  <a:spLocks noChangeShapeType="1"/>
                </p:cNvSpPr>
                <p:nvPr/>
              </p:nvSpPr>
              <p:spPr bwMode="auto">
                <a:xfrm>
                  <a:off x="23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0" name="Line 242"/>
                <p:cNvSpPr>
                  <a:spLocks noChangeShapeType="1"/>
                </p:cNvSpPr>
                <p:nvPr/>
              </p:nvSpPr>
              <p:spPr bwMode="auto">
                <a:xfrm>
                  <a:off x="23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1" name="Line 243"/>
                <p:cNvSpPr>
                  <a:spLocks noChangeShapeType="1"/>
                </p:cNvSpPr>
                <p:nvPr/>
              </p:nvSpPr>
              <p:spPr bwMode="auto">
                <a:xfrm>
                  <a:off x="23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2" name="Line 244"/>
                <p:cNvSpPr>
                  <a:spLocks noChangeShapeType="1"/>
                </p:cNvSpPr>
                <p:nvPr/>
              </p:nvSpPr>
              <p:spPr bwMode="auto">
                <a:xfrm>
                  <a:off x="23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3" name="Line 245"/>
                <p:cNvSpPr>
                  <a:spLocks noChangeShapeType="1"/>
                </p:cNvSpPr>
                <p:nvPr/>
              </p:nvSpPr>
              <p:spPr bwMode="auto">
                <a:xfrm>
                  <a:off x="24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4" name="Line 246"/>
                <p:cNvSpPr>
                  <a:spLocks noChangeShapeType="1"/>
                </p:cNvSpPr>
                <p:nvPr/>
              </p:nvSpPr>
              <p:spPr bwMode="auto">
                <a:xfrm>
                  <a:off x="24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5" name="Line 247"/>
                <p:cNvSpPr>
                  <a:spLocks noChangeShapeType="1"/>
                </p:cNvSpPr>
                <p:nvPr/>
              </p:nvSpPr>
              <p:spPr bwMode="auto">
                <a:xfrm>
                  <a:off x="24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6" name="Line 248"/>
                <p:cNvSpPr>
                  <a:spLocks noChangeShapeType="1"/>
                </p:cNvSpPr>
                <p:nvPr/>
              </p:nvSpPr>
              <p:spPr bwMode="auto">
                <a:xfrm>
                  <a:off x="24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7" name="Line 249"/>
                <p:cNvSpPr>
                  <a:spLocks noChangeShapeType="1"/>
                </p:cNvSpPr>
                <p:nvPr/>
              </p:nvSpPr>
              <p:spPr bwMode="auto">
                <a:xfrm>
                  <a:off x="24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9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411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0" name="Line 252"/>
                <p:cNvSpPr>
                  <a:spLocks noChangeShapeType="1"/>
                </p:cNvSpPr>
                <p:nvPr/>
              </p:nvSpPr>
              <p:spPr bwMode="auto">
                <a:xfrm>
                  <a:off x="2485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1" name="Line 253"/>
                <p:cNvSpPr>
                  <a:spLocks noChangeShapeType="1"/>
                </p:cNvSpPr>
                <p:nvPr/>
              </p:nvSpPr>
              <p:spPr bwMode="auto">
                <a:xfrm>
                  <a:off x="4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2" name="Line 254"/>
                <p:cNvSpPr>
                  <a:spLocks noChangeShapeType="1"/>
                </p:cNvSpPr>
                <p:nvPr/>
              </p:nvSpPr>
              <p:spPr bwMode="auto">
                <a:xfrm>
                  <a:off x="4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3" name="Line 255"/>
                <p:cNvSpPr>
                  <a:spLocks noChangeShapeType="1"/>
                </p:cNvSpPr>
                <p:nvPr/>
              </p:nvSpPr>
              <p:spPr bwMode="auto">
                <a:xfrm>
                  <a:off x="4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4" name="Line 256"/>
                <p:cNvSpPr>
                  <a:spLocks noChangeShapeType="1"/>
                </p:cNvSpPr>
                <p:nvPr/>
              </p:nvSpPr>
              <p:spPr bwMode="auto">
                <a:xfrm>
                  <a:off x="5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5" name="Line 257"/>
                <p:cNvSpPr>
                  <a:spLocks noChangeShapeType="1"/>
                </p:cNvSpPr>
                <p:nvPr/>
              </p:nvSpPr>
              <p:spPr bwMode="auto">
                <a:xfrm>
                  <a:off x="5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6" name="Line 258"/>
                <p:cNvSpPr>
                  <a:spLocks noChangeShapeType="1"/>
                </p:cNvSpPr>
                <p:nvPr/>
              </p:nvSpPr>
              <p:spPr bwMode="auto">
                <a:xfrm>
                  <a:off x="5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7" name="Line 259"/>
                <p:cNvSpPr>
                  <a:spLocks noChangeShapeType="1"/>
                </p:cNvSpPr>
                <p:nvPr/>
              </p:nvSpPr>
              <p:spPr bwMode="auto">
                <a:xfrm>
                  <a:off x="5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8" name="Line 260"/>
                <p:cNvSpPr>
                  <a:spLocks noChangeShapeType="1"/>
                </p:cNvSpPr>
                <p:nvPr/>
              </p:nvSpPr>
              <p:spPr bwMode="auto">
                <a:xfrm>
                  <a:off x="5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9" name="Line 261"/>
                <p:cNvSpPr>
                  <a:spLocks noChangeShapeType="1"/>
                </p:cNvSpPr>
                <p:nvPr/>
              </p:nvSpPr>
              <p:spPr bwMode="auto">
                <a:xfrm>
                  <a:off x="5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0" name="Line 262"/>
                <p:cNvSpPr>
                  <a:spLocks noChangeShapeType="1"/>
                </p:cNvSpPr>
                <p:nvPr/>
              </p:nvSpPr>
              <p:spPr bwMode="auto">
                <a:xfrm>
                  <a:off x="6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1" name="Line 263"/>
                <p:cNvSpPr>
                  <a:spLocks noChangeShapeType="1"/>
                </p:cNvSpPr>
                <p:nvPr/>
              </p:nvSpPr>
              <p:spPr bwMode="auto">
                <a:xfrm>
                  <a:off x="6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2" name="Line 264"/>
                <p:cNvSpPr>
                  <a:spLocks noChangeShapeType="1"/>
                </p:cNvSpPr>
                <p:nvPr/>
              </p:nvSpPr>
              <p:spPr bwMode="auto">
                <a:xfrm>
                  <a:off x="6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3" name="Line 265"/>
                <p:cNvSpPr>
                  <a:spLocks noChangeShapeType="1"/>
                </p:cNvSpPr>
                <p:nvPr/>
              </p:nvSpPr>
              <p:spPr bwMode="auto">
                <a:xfrm>
                  <a:off x="6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4" name="Line 266"/>
                <p:cNvSpPr>
                  <a:spLocks noChangeShapeType="1"/>
                </p:cNvSpPr>
                <p:nvPr/>
              </p:nvSpPr>
              <p:spPr bwMode="auto">
                <a:xfrm>
                  <a:off x="684" y="159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5" name="Line 267"/>
                <p:cNvSpPr>
                  <a:spLocks noChangeShapeType="1"/>
                </p:cNvSpPr>
                <p:nvPr/>
              </p:nvSpPr>
              <p:spPr bwMode="auto">
                <a:xfrm>
                  <a:off x="6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6" name="Line 268"/>
                <p:cNvSpPr>
                  <a:spLocks noChangeShapeType="1"/>
                </p:cNvSpPr>
                <p:nvPr/>
              </p:nvSpPr>
              <p:spPr bwMode="auto">
                <a:xfrm>
                  <a:off x="7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7" name="Line 269"/>
                <p:cNvSpPr>
                  <a:spLocks noChangeShapeType="1"/>
                </p:cNvSpPr>
                <p:nvPr/>
              </p:nvSpPr>
              <p:spPr bwMode="auto">
                <a:xfrm>
                  <a:off x="7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8" name="Line 270"/>
                <p:cNvSpPr>
                  <a:spLocks noChangeShapeType="1"/>
                </p:cNvSpPr>
                <p:nvPr/>
              </p:nvSpPr>
              <p:spPr bwMode="auto">
                <a:xfrm>
                  <a:off x="7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9" name="Line 271"/>
                <p:cNvSpPr>
                  <a:spLocks noChangeShapeType="1"/>
                </p:cNvSpPr>
                <p:nvPr/>
              </p:nvSpPr>
              <p:spPr bwMode="auto">
                <a:xfrm>
                  <a:off x="7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0" name="Line 272"/>
                <p:cNvSpPr>
                  <a:spLocks noChangeShapeType="1"/>
                </p:cNvSpPr>
                <p:nvPr/>
              </p:nvSpPr>
              <p:spPr bwMode="auto">
                <a:xfrm>
                  <a:off x="7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1" name="Line 273"/>
                <p:cNvSpPr>
                  <a:spLocks noChangeShapeType="1"/>
                </p:cNvSpPr>
                <p:nvPr/>
              </p:nvSpPr>
              <p:spPr bwMode="auto">
                <a:xfrm>
                  <a:off x="8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2" name="Line 274"/>
                <p:cNvSpPr>
                  <a:spLocks noChangeShapeType="1"/>
                </p:cNvSpPr>
                <p:nvPr/>
              </p:nvSpPr>
              <p:spPr bwMode="auto">
                <a:xfrm>
                  <a:off x="8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3" name="Line 275"/>
                <p:cNvSpPr>
                  <a:spLocks noChangeShapeType="1"/>
                </p:cNvSpPr>
                <p:nvPr/>
              </p:nvSpPr>
              <p:spPr bwMode="auto">
                <a:xfrm>
                  <a:off x="8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4" name="Line 276"/>
                <p:cNvSpPr>
                  <a:spLocks noChangeShapeType="1"/>
                </p:cNvSpPr>
                <p:nvPr/>
              </p:nvSpPr>
              <p:spPr bwMode="auto">
                <a:xfrm>
                  <a:off x="8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5" name="Line 277"/>
                <p:cNvSpPr>
                  <a:spLocks noChangeShapeType="1"/>
                </p:cNvSpPr>
                <p:nvPr/>
              </p:nvSpPr>
              <p:spPr bwMode="auto">
                <a:xfrm>
                  <a:off x="8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6" name="Line 278"/>
                <p:cNvSpPr>
                  <a:spLocks noChangeShapeType="1"/>
                </p:cNvSpPr>
                <p:nvPr/>
              </p:nvSpPr>
              <p:spPr bwMode="auto">
                <a:xfrm>
                  <a:off x="8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7" name="Line 279"/>
                <p:cNvSpPr>
                  <a:spLocks noChangeShapeType="1"/>
                </p:cNvSpPr>
                <p:nvPr/>
              </p:nvSpPr>
              <p:spPr bwMode="auto">
                <a:xfrm>
                  <a:off x="9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8" name="Line 280"/>
                <p:cNvSpPr>
                  <a:spLocks noChangeShapeType="1"/>
                </p:cNvSpPr>
                <p:nvPr/>
              </p:nvSpPr>
              <p:spPr bwMode="auto">
                <a:xfrm>
                  <a:off x="9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9" name="Line 281"/>
                <p:cNvSpPr>
                  <a:spLocks noChangeShapeType="1"/>
                </p:cNvSpPr>
                <p:nvPr/>
              </p:nvSpPr>
              <p:spPr bwMode="auto">
                <a:xfrm>
                  <a:off x="9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0" name="Line 282"/>
                <p:cNvSpPr>
                  <a:spLocks noChangeShapeType="1"/>
                </p:cNvSpPr>
                <p:nvPr/>
              </p:nvSpPr>
              <p:spPr bwMode="auto">
                <a:xfrm>
                  <a:off x="9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1" name="Line 283"/>
                <p:cNvSpPr>
                  <a:spLocks noChangeShapeType="1"/>
                </p:cNvSpPr>
                <p:nvPr/>
              </p:nvSpPr>
              <p:spPr bwMode="auto">
                <a:xfrm>
                  <a:off x="9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2" name="Line 284"/>
                <p:cNvSpPr>
                  <a:spLocks noChangeShapeType="1"/>
                </p:cNvSpPr>
                <p:nvPr/>
              </p:nvSpPr>
              <p:spPr bwMode="auto">
                <a:xfrm>
                  <a:off x="10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3" name="Line 285"/>
                <p:cNvSpPr>
                  <a:spLocks noChangeShapeType="1"/>
                </p:cNvSpPr>
                <p:nvPr/>
              </p:nvSpPr>
              <p:spPr bwMode="auto">
                <a:xfrm>
                  <a:off x="10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4" name="Line 286"/>
                <p:cNvSpPr>
                  <a:spLocks noChangeShapeType="1"/>
                </p:cNvSpPr>
                <p:nvPr/>
              </p:nvSpPr>
              <p:spPr bwMode="auto">
                <a:xfrm>
                  <a:off x="10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5" name="Line 287"/>
                <p:cNvSpPr>
                  <a:spLocks noChangeShapeType="1"/>
                </p:cNvSpPr>
                <p:nvPr/>
              </p:nvSpPr>
              <p:spPr bwMode="auto">
                <a:xfrm>
                  <a:off x="10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6" name="Line 288"/>
                <p:cNvSpPr>
                  <a:spLocks noChangeShapeType="1"/>
                </p:cNvSpPr>
                <p:nvPr/>
              </p:nvSpPr>
              <p:spPr bwMode="auto">
                <a:xfrm>
                  <a:off x="10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7" name="Line 289"/>
                <p:cNvSpPr>
                  <a:spLocks noChangeShapeType="1"/>
                </p:cNvSpPr>
                <p:nvPr/>
              </p:nvSpPr>
              <p:spPr bwMode="auto">
                <a:xfrm>
                  <a:off x="10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8" name="Line 290"/>
                <p:cNvSpPr>
                  <a:spLocks noChangeShapeType="1"/>
                </p:cNvSpPr>
                <p:nvPr/>
              </p:nvSpPr>
              <p:spPr bwMode="auto">
                <a:xfrm>
                  <a:off x="11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9" name="Line 291"/>
                <p:cNvSpPr>
                  <a:spLocks noChangeShapeType="1"/>
                </p:cNvSpPr>
                <p:nvPr/>
              </p:nvSpPr>
              <p:spPr bwMode="auto">
                <a:xfrm>
                  <a:off x="11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0" name="Line 292"/>
                <p:cNvSpPr>
                  <a:spLocks noChangeShapeType="1"/>
                </p:cNvSpPr>
                <p:nvPr/>
              </p:nvSpPr>
              <p:spPr bwMode="auto">
                <a:xfrm>
                  <a:off x="11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1" name="Line 293"/>
                <p:cNvSpPr>
                  <a:spLocks noChangeShapeType="1"/>
                </p:cNvSpPr>
                <p:nvPr/>
              </p:nvSpPr>
              <p:spPr bwMode="auto">
                <a:xfrm>
                  <a:off x="11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2" name="Line 294"/>
                <p:cNvSpPr>
                  <a:spLocks noChangeShapeType="1"/>
                </p:cNvSpPr>
                <p:nvPr/>
              </p:nvSpPr>
              <p:spPr bwMode="auto">
                <a:xfrm>
                  <a:off x="11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3" name="Line 295"/>
                <p:cNvSpPr>
                  <a:spLocks noChangeShapeType="1"/>
                </p:cNvSpPr>
                <p:nvPr/>
              </p:nvSpPr>
              <p:spPr bwMode="auto">
                <a:xfrm>
                  <a:off x="11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4" name="Line 296"/>
                <p:cNvSpPr>
                  <a:spLocks noChangeShapeType="1"/>
                </p:cNvSpPr>
                <p:nvPr/>
              </p:nvSpPr>
              <p:spPr bwMode="auto">
                <a:xfrm>
                  <a:off x="12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5" name="Line 297"/>
                <p:cNvSpPr>
                  <a:spLocks noChangeShapeType="1"/>
                </p:cNvSpPr>
                <p:nvPr/>
              </p:nvSpPr>
              <p:spPr bwMode="auto">
                <a:xfrm>
                  <a:off x="12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6" name="Line 298"/>
                <p:cNvSpPr>
                  <a:spLocks noChangeShapeType="1"/>
                </p:cNvSpPr>
                <p:nvPr/>
              </p:nvSpPr>
              <p:spPr bwMode="auto">
                <a:xfrm>
                  <a:off x="12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7" name="Line 299"/>
                <p:cNvSpPr>
                  <a:spLocks noChangeShapeType="1"/>
                </p:cNvSpPr>
                <p:nvPr/>
              </p:nvSpPr>
              <p:spPr bwMode="auto">
                <a:xfrm>
                  <a:off x="12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8" name="Line 300"/>
                <p:cNvSpPr>
                  <a:spLocks noChangeShapeType="1"/>
                </p:cNvSpPr>
                <p:nvPr/>
              </p:nvSpPr>
              <p:spPr bwMode="auto">
                <a:xfrm>
                  <a:off x="12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9" name="Line 301"/>
                <p:cNvSpPr>
                  <a:spLocks noChangeShapeType="1"/>
                </p:cNvSpPr>
                <p:nvPr/>
              </p:nvSpPr>
              <p:spPr bwMode="auto">
                <a:xfrm>
                  <a:off x="12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0" name="Line 302"/>
                <p:cNvSpPr>
                  <a:spLocks noChangeShapeType="1"/>
                </p:cNvSpPr>
                <p:nvPr/>
              </p:nvSpPr>
              <p:spPr bwMode="auto">
                <a:xfrm>
                  <a:off x="13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1" name="Line 303"/>
                <p:cNvSpPr>
                  <a:spLocks noChangeShapeType="1"/>
                </p:cNvSpPr>
                <p:nvPr/>
              </p:nvSpPr>
              <p:spPr bwMode="auto">
                <a:xfrm>
                  <a:off x="13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2" name="Line 304"/>
                <p:cNvSpPr>
                  <a:spLocks noChangeShapeType="1"/>
                </p:cNvSpPr>
                <p:nvPr/>
              </p:nvSpPr>
              <p:spPr bwMode="auto">
                <a:xfrm>
                  <a:off x="13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3" name="Line 305"/>
                <p:cNvSpPr>
                  <a:spLocks noChangeShapeType="1"/>
                </p:cNvSpPr>
                <p:nvPr/>
              </p:nvSpPr>
              <p:spPr bwMode="auto">
                <a:xfrm>
                  <a:off x="13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4" name="Line 306"/>
                <p:cNvSpPr>
                  <a:spLocks noChangeShapeType="1"/>
                </p:cNvSpPr>
                <p:nvPr/>
              </p:nvSpPr>
              <p:spPr bwMode="auto">
                <a:xfrm>
                  <a:off x="13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5" name="Line 307"/>
                <p:cNvSpPr>
                  <a:spLocks noChangeShapeType="1"/>
                </p:cNvSpPr>
                <p:nvPr/>
              </p:nvSpPr>
              <p:spPr bwMode="auto">
                <a:xfrm>
                  <a:off x="14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6" name="Line 308"/>
                <p:cNvSpPr>
                  <a:spLocks noChangeShapeType="1"/>
                </p:cNvSpPr>
                <p:nvPr/>
              </p:nvSpPr>
              <p:spPr bwMode="auto">
                <a:xfrm>
                  <a:off x="14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7" name="Line 309"/>
                <p:cNvSpPr>
                  <a:spLocks noChangeShapeType="1"/>
                </p:cNvSpPr>
                <p:nvPr/>
              </p:nvSpPr>
              <p:spPr bwMode="auto">
                <a:xfrm>
                  <a:off x="14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8" name="Line 310"/>
                <p:cNvSpPr>
                  <a:spLocks noChangeShapeType="1"/>
                </p:cNvSpPr>
                <p:nvPr/>
              </p:nvSpPr>
              <p:spPr bwMode="auto">
                <a:xfrm>
                  <a:off x="14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9" name="Line 311"/>
                <p:cNvSpPr>
                  <a:spLocks noChangeShapeType="1"/>
                </p:cNvSpPr>
                <p:nvPr/>
              </p:nvSpPr>
              <p:spPr bwMode="auto">
                <a:xfrm>
                  <a:off x="14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0" name="Line 312"/>
                <p:cNvSpPr>
                  <a:spLocks noChangeShapeType="1"/>
                </p:cNvSpPr>
                <p:nvPr/>
              </p:nvSpPr>
              <p:spPr bwMode="auto">
                <a:xfrm>
                  <a:off x="14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1" name="Line 313"/>
                <p:cNvSpPr>
                  <a:spLocks noChangeShapeType="1"/>
                </p:cNvSpPr>
                <p:nvPr/>
              </p:nvSpPr>
              <p:spPr bwMode="auto">
                <a:xfrm>
                  <a:off x="15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2" name="Line 314"/>
                <p:cNvSpPr>
                  <a:spLocks noChangeShapeType="1"/>
                </p:cNvSpPr>
                <p:nvPr/>
              </p:nvSpPr>
              <p:spPr bwMode="auto">
                <a:xfrm>
                  <a:off x="15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3" name="Line 315"/>
                <p:cNvSpPr>
                  <a:spLocks noChangeShapeType="1"/>
                </p:cNvSpPr>
                <p:nvPr/>
              </p:nvSpPr>
              <p:spPr bwMode="auto">
                <a:xfrm>
                  <a:off x="15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4" name="Line 316"/>
                <p:cNvSpPr>
                  <a:spLocks noChangeShapeType="1"/>
                </p:cNvSpPr>
                <p:nvPr/>
              </p:nvSpPr>
              <p:spPr bwMode="auto">
                <a:xfrm>
                  <a:off x="15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5" name="Line 317"/>
                <p:cNvSpPr>
                  <a:spLocks noChangeShapeType="1"/>
                </p:cNvSpPr>
                <p:nvPr/>
              </p:nvSpPr>
              <p:spPr bwMode="auto">
                <a:xfrm>
                  <a:off x="15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6" name="Line 318"/>
                <p:cNvSpPr>
                  <a:spLocks noChangeShapeType="1"/>
                </p:cNvSpPr>
                <p:nvPr/>
              </p:nvSpPr>
              <p:spPr bwMode="auto">
                <a:xfrm>
                  <a:off x="16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7" name="Line 319"/>
                <p:cNvSpPr>
                  <a:spLocks noChangeShapeType="1"/>
                </p:cNvSpPr>
                <p:nvPr/>
              </p:nvSpPr>
              <p:spPr bwMode="auto">
                <a:xfrm>
                  <a:off x="16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8" name="Line 320"/>
                <p:cNvSpPr>
                  <a:spLocks noChangeShapeType="1"/>
                </p:cNvSpPr>
                <p:nvPr/>
              </p:nvSpPr>
              <p:spPr bwMode="auto">
                <a:xfrm>
                  <a:off x="16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9" name="Line 321"/>
                <p:cNvSpPr>
                  <a:spLocks noChangeShapeType="1"/>
                </p:cNvSpPr>
                <p:nvPr/>
              </p:nvSpPr>
              <p:spPr bwMode="auto">
                <a:xfrm>
                  <a:off x="16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0" name="Line 322"/>
                <p:cNvSpPr>
                  <a:spLocks noChangeShapeType="1"/>
                </p:cNvSpPr>
                <p:nvPr/>
              </p:nvSpPr>
              <p:spPr bwMode="auto">
                <a:xfrm>
                  <a:off x="16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1" name="Line 323"/>
                <p:cNvSpPr>
                  <a:spLocks noChangeShapeType="1"/>
                </p:cNvSpPr>
                <p:nvPr/>
              </p:nvSpPr>
              <p:spPr bwMode="auto">
                <a:xfrm>
                  <a:off x="16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2" name="Line 324"/>
                <p:cNvSpPr>
                  <a:spLocks noChangeShapeType="1"/>
                </p:cNvSpPr>
                <p:nvPr/>
              </p:nvSpPr>
              <p:spPr bwMode="auto">
                <a:xfrm>
                  <a:off x="17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3" name="Line 325"/>
                <p:cNvSpPr>
                  <a:spLocks noChangeShapeType="1"/>
                </p:cNvSpPr>
                <p:nvPr/>
              </p:nvSpPr>
              <p:spPr bwMode="auto">
                <a:xfrm>
                  <a:off x="17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4" name="Line 326"/>
                <p:cNvSpPr>
                  <a:spLocks noChangeShapeType="1"/>
                </p:cNvSpPr>
                <p:nvPr/>
              </p:nvSpPr>
              <p:spPr bwMode="auto">
                <a:xfrm>
                  <a:off x="17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5" name="Line 327"/>
                <p:cNvSpPr>
                  <a:spLocks noChangeShapeType="1"/>
                </p:cNvSpPr>
                <p:nvPr/>
              </p:nvSpPr>
              <p:spPr bwMode="auto">
                <a:xfrm>
                  <a:off x="17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6" name="Line 328"/>
                <p:cNvSpPr>
                  <a:spLocks noChangeShapeType="1"/>
                </p:cNvSpPr>
                <p:nvPr/>
              </p:nvSpPr>
              <p:spPr bwMode="auto">
                <a:xfrm>
                  <a:off x="17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7" name="Line 329"/>
                <p:cNvSpPr>
                  <a:spLocks noChangeShapeType="1"/>
                </p:cNvSpPr>
                <p:nvPr/>
              </p:nvSpPr>
              <p:spPr bwMode="auto">
                <a:xfrm>
                  <a:off x="17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8" name="Line 330"/>
                <p:cNvSpPr>
                  <a:spLocks noChangeShapeType="1"/>
                </p:cNvSpPr>
                <p:nvPr/>
              </p:nvSpPr>
              <p:spPr bwMode="auto">
                <a:xfrm>
                  <a:off x="18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9" name="Line 331"/>
                <p:cNvSpPr>
                  <a:spLocks noChangeShapeType="1"/>
                </p:cNvSpPr>
                <p:nvPr/>
              </p:nvSpPr>
              <p:spPr bwMode="auto">
                <a:xfrm>
                  <a:off x="18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0" name="Line 332"/>
                <p:cNvSpPr>
                  <a:spLocks noChangeShapeType="1"/>
                </p:cNvSpPr>
                <p:nvPr/>
              </p:nvSpPr>
              <p:spPr bwMode="auto">
                <a:xfrm>
                  <a:off x="18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1" name="Line 333"/>
                <p:cNvSpPr>
                  <a:spLocks noChangeShapeType="1"/>
                </p:cNvSpPr>
                <p:nvPr/>
              </p:nvSpPr>
              <p:spPr bwMode="auto">
                <a:xfrm>
                  <a:off x="18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2" name="Line 334"/>
                <p:cNvSpPr>
                  <a:spLocks noChangeShapeType="1"/>
                </p:cNvSpPr>
                <p:nvPr/>
              </p:nvSpPr>
              <p:spPr bwMode="auto">
                <a:xfrm>
                  <a:off x="18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3" name="Line 335"/>
                <p:cNvSpPr>
                  <a:spLocks noChangeShapeType="1"/>
                </p:cNvSpPr>
                <p:nvPr/>
              </p:nvSpPr>
              <p:spPr bwMode="auto">
                <a:xfrm>
                  <a:off x="18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4" name="Line 336"/>
                <p:cNvSpPr>
                  <a:spLocks noChangeShapeType="1"/>
                </p:cNvSpPr>
                <p:nvPr/>
              </p:nvSpPr>
              <p:spPr bwMode="auto">
                <a:xfrm>
                  <a:off x="19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5" name="Line 337"/>
                <p:cNvSpPr>
                  <a:spLocks noChangeShapeType="1"/>
                </p:cNvSpPr>
                <p:nvPr/>
              </p:nvSpPr>
              <p:spPr bwMode="auto">
                <a:xfrm>
                  <a:off x="19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6" name="Line 338"/>
                <p:cNvSpPr>
                  <a:spLocks noChangeShapeType="1"/>
                </p:cNvSpPr>
                <p:nvPr/>
              </p:nvSpPr>
              <p:spPr bwMode="auto">
                <a:xfrm>
                  <a:off x="19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7" name="Line 339"/>
                <p:cNvSpPr>
                  <a:spLocks noChangeShapeType="1"/>
                </p:cNvSpPr>
                <p:nvPr/>
              </p:nvSpPr>
              <p:spPr bwMode="auto">
                <a:xfrm>
                  <a:off x="19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8" name="Line 340"/>
                <p:cNvSpPr>
                  <a:spLocks noChangeShapeType="1"/>
                </p:cNvSpPr>
                <p:nvPr/>
              </p:nvSpPr>
              <p:spPr bwMode="auto">
                <a:xfrm>
                  <a:off x="19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9" name="Line 341"/>
                <p:cNvSpPr>
                  <a:spLocks noChangeShapeType="1"/>
                </p:cNvSpPr>
                <p:nvPr/>
              </p:nvSpPr>
              <p:spPr bwMode="auto">
                <a:xfrm>
                  <a:off x="20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0" name="Line 342"/>
                <p:cNvSpPr>
                  <a:spLocks noChangeShapeType="1"/>
                </p:cNvSpPr>
                <p:nvPr/>
              </p:nvSpPr>
              <p:spPr bwMode="auto">
                <a:xfrm>
                  <a:off x="20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1" name="Line 343"/>
                <p:cNvSpPr>
                  <a:spLocks noChangeShapeType="1"/>
                </p:cNvSpPr>
                <p:nvPr/>
              </p:nvSpPr>
              <p:spPr bwMode="auto">
                <a:xfrm>
                  <a:off x="2038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2" name="Line 344"/>
                <p:cNvSpPr>
                  <a:spLocks noChangeShapeType="1"/>
                </p:cNvSpPr>
                <p:nvPr/>
              </p:nvSpPr>
              <p:spPr bwMode="auto">
                <a:xfrm>
                  <a:off x="20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3" name="Line 345"/>
                <p:cNvSpPr>
                  <a:spLocks noChangeShapeType="1"/>
                </p:cNvSpPr>
                <p:nvPr/>
              </p:nvSpPr>
              <p:spPr bwMode="auto">
                <a:xfrm>
                  <a:off x="20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4" name="Line 346"/>
                <p:cNvSpPr>
                  <a:spLocks noChangeShapeType="1"/>
                </p:cNvSpPr>
                <p:nvPr/>
              </p:nvSpPr>
              <p:spPr bwMode="auto">
                <a:xfrm>
                  <a:off x="20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5" name="Line 347"/>
                <p:cNvSpPr>
                  <a:spLocks noChangeShapeType="1"/>
                </p:cNvSpPr>
                <p:nvPr/>
              </p:nvSpPr>
              <p:spPr bwMode="auto">
                <a:xfrm>
                  <a:off x="21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6" name="Line 348"/>
                <p:cNvSpPr>
                  <a:spLocks noChangeShapeType="1"/>
                </p:cNvSpPr>
                <p:nvPr/>
              </p:nvSpPr>
              <p:spPr bwMode="auto">
                <a:xfrm>
                  <a:off x="213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7" name="Line 349"/>
                <p:cNvSpPr>
                  <a:spLocks noChangeShapeType="1"/>
                </p:cNvSpPr>
                <p:nvPr/>
              </p:nvSpPr>
              <p:spPr bwMode="auto">
                <a:xfrm>
                  <a:off x="21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8" name="Line 350"/>
                <p:cNvSpPr>
                  <a:spLocks noChangeShapeType="1"/>
                </p:cNvSpPr>
                <p:nvPr/>
              </p:nvSpPr>
              <p:spPr bwMode="auto">
                <a:xfrm>
                  <a:off x="21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9" name="Line 351"/>
                <p:cNvSpPr>
                  <a:spLocks noChangeShapeType="1"/>
                </p:cNvSpPr>
                <p:nvPr/>
              </p:nvSpPr>
              <p:spPr bwMode="auto">
                <a:xfrm>
                  <a:off x="21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0" name="Line 352"/>
                <p:cNvSpPr>
                  <a:spLocks noChangeShapeType="1"/>
                </p:cNvSpPr>
                <p:nvPr/>
              </p:nvSpPr>
              <p:spPr bwMode="auto">
                <a:xfrm>
                  <a:off x="22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1" name="Line 353"/>
                <p:cNvSpPr>
                  <a:spLocks noChangeShapeType="1"/>
                </p:cNvSpPr>
                <p:nvPr/>
              </p:nvSpPr>
              <p:spPr bwMode="auto">
                <a:xfrm>
                  <a:off x="22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2" name="Line 354"/>
                <p:cNvSpPr>
                  <a:spLocks noChangeShapeType="1"/>
                </p:cNvSpPr>
                <p:nvPr/>
              </p:nvSpPr>
              <p:spPr bwMode="auto">
                <a:xfrm>
                  <a:off x="22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3" name="Line 355"/>
                <p:cNvSpPr>
                  <a:spLocks noChangeShapeType="1"/>
                </p:cNvSpPr>
                <p:nvPr/>
              </p:nvSpPr>
              <p:spPr bwMode="auto">
                <a:xfrm>
                  <a:off x="22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4" name="Line 356"/>
                <p:cNvSpPr>
                  <a:spLocks noChangeShapeType="1"/>
                </p:cNvSpPr>
                <p:nvPr/>
              </p:nvSpPr>
              <p:spPr bwMode="auto">
                <a:xfrm>
                  <a:off x="22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5" name="Line 357"/>
                <p:cNvSpPr>
                  <a:spLocks noChangeShapeType="1"/>
                </p:cNvSpPr>
                <p:nvPr/>
              </p:nvSpPr>
              <p:spPr bwMode="auto">
                <a:xfrm>
                  <a:off x="22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6" name="Line 358"/>
                <p:cNvSpPr>
                  <a:spLocks noChangeShapeType="1"/>
                </p:cNvSpPr>
                <p:nvPr/>
              </p:nvSpPr>
              <p:spPr bwMode="auto">
                <a:xfrm>
                  <a:off x="23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7" name="Line 359"/>
                <p:cNvSpPr>
                  <a:spLocks noChangeShapeType="1"/>
                </p:cNvSpPr>
                <p:nvPr/>
              </p:nvSpPr>
              <p:spPr bwMode="auto">
                <a:xfrm>
                  <a:off x="23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8" name="Line 360"/>
                <p:cNvSpPr>
                  <a:spLocks noChangeShapeType="1"/>
                </p:cNvSpPr>
                <p:nvPr/>
              </p:nvSpPr>
              <p:spPr bwMode="auto">
                <a:xfrm>
                  <a:off x="23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9" name="Line 361"/>
                <p:cNvSpPr>
                  <a:spLocks noChangeShapeType="1"/>
                </p:cNvSpPr>
                <p:nvPr/>
              </p:nvSpPr>
              <p:spPr bwMode="auto">
                <a:xfrm>
                  <a:off x="23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0" name="Line 362"/>
                <p:cNvSpPr>
                  <a:spLocks noChangeShapeType="1"/>
                </p:cNvSpPr>
                <p:nvPr/>
              </p:nvSpPr>
              <p:spPr bwMode="auto">
                <a:xfrm>
                  <a:off x="23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1" name="Line 363"/>
                <p:cNvSpPr>
                  <a:spLocks noChangeShapeType="1"/>
                </p:cNvSpPr>
                <p:nvPr/>
              </p:nvSpPr>
              <p:spPr bwMode="auto">
                <a:xfrm>
                  <a:off x="23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2" name="Line 364"/>
                <p:cNvSpPr>
                  <a:spLocks noChangeShapeType="1"/>
                </p:cNvSpPr>
                <p:nvPr/>
              </p:nvSpPr>
              <p:spPr bwMode="auto">
                <a:xfrm>
                  <a:off x="24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3" name="Line 365"/>
                <p:cNvSpPr>
                  <a:spLocks noChangeShapeType="1"/>
                </p:cNvSpPr>
                <p:nvPr/>
              </p:nvSpPr>
              <p:spPr bwMode="auto">
                <a:xfrm>
                  <a:off x="24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4" name="Line 366"/>
                <p:cNvSpPr>
                  <a:spLocks noChangeShapeType="1"/>
                </p:cNvSpPr>
                <p:nvPr/>
              </p:nvSpPr>
              <p:spPr bwMode="auto">
                <a:xfrm>
                  <a:off x="24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5" name="Line 367"/>
                <p:cNvSpPr>
                  <a:spLocks noChangeShapeType="1"/>
                </p:cNvSpPr>
                <p:nvPr/>
              </p:nvSpPr>
              <p:spPr bwMode="auto">
                <a:xfrm>
                  <a:off x="24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6" name="Line 368"/>
                <p:cNvSpPr>
                  <a:spLocks noChangeShapeType="1"/>
                </p:cNvSpPr>
                <p:nvPr/>
              </p:nvSpPr>
              <p:spPr bwMode="auto">
                <a:xfrm>
                  <a:off x="24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8" name="Line 370"/>
                <p:cNvSpPr>
                  <a:spLocks noChangeShapeType="1"/>
                </p:cNvSpPr>
                <p:nvPr/>
              </p:nvSpPr>
              <p:spPr bwMode="auto">
                <a:xfrm flipH="1">
                  <a:off x="411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9" name="Line 371"/>
                <p:cNvSpPr>
                  <a:spLocks noChangeShapeType="1"/>
                </p:cNvSpPr>
                <p:nvPr/>
              </p:nvSpPr>
              <p:spPr bwMode="auto">
                <a:xfrm>
                  <a:off x="2485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0" name="Line 372"/>
                <p:cNvSpPr>
                  <a:spLocks noChangeShapeType="1"/>
                </p:cNvSpPr>
                <p:nvPr/>
              </p:nvSpPr>
              <p:spPr bwMode="auto">
                <a:xfrm>
                  <a:off x="4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1" name="Line 373"/>
                <p:cNvSpPr>
                  <a:spLocks noChangeShapeType="1"/>
                </p:cNvSpPr>
                <p:nvPr/>
              </p:nvSpPr>
              <p:spPr bwMode="auto">
                <a:xfrm>
                  <a:off x="4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2" name="Line 374"/>
                <p:cNvSpPr>
                  <a:spLocks noChangeShapeType="1"/>
                </p:cNvSpPr>
                <p:nvPr/>
              </p:nvSpPr>
              <p:spPr bwMode="auto">
                <a:xfrm>
                  <a:off x="4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3" name="Line 375"/>
                <p:cNvSpPr>
                  <a:spLocks noChangeShapeType="1"/>
                </p:cNvSpPr>
                <p:nvPr/>
              </p:nvSpPr>
              <p:spPr bwMode="auto">
                <a:xfrm>
                  <a:off x="5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4" name="Line 376"/>
                <p:cNvSpPr>
                  <a:spLocks noChangeShapeType="1"/>
                </p:cNvSpPr>
                <p:nvPr/>
              </p:nvSpPr>
              <p:spPr bwMode="auto">
                <a:xfrm>
                  <a:off x="5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5" name="Line 377"/>
                <p:cNvSpPr>
                  <a:spLocks noChangeShapeType="1"/>
                </p:cNvSpPr>
                <p:nvPr/>
              </p:nvSpPr>
              <p:spPr bwMode="auto">
                <a:xfrm>
                  <a:off x="5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6" name="Line 378"/>
                <p:cNvSpPr>
                  <a:spLocks noChangeShapeType="1"/>
                </p:cNvSpPr>
                <p:nvPr/>
              </p:nvSpPr>
              <p:spPr bwMode="auto">
                <a:xfrm>
                  <a:off x="5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7" name="Line 379"/>
                <p:cNvSpPr>
                  <a:spLocks noChangeShapeType="1"/>
                </p:cNvSpPr>
                <p:nvPr/>
              </p:nvSpPr>
              <p:spPr bwMode="auto">
                <a:xfrm>
                  <a:off x="5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8" name="Line 380"/>
                <p:cNvSpPr>
                  <a:spLocks noChangeShapeType="1"/>
                </p:cNvSpPr>
                <p:nvPr/>
              </p:nvSpPr>
              <p:spPr bwMode="auto">
                <a:xfrm>
                  <a:off x="5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9" name="Line 381"/>
                <p:cNvSpPr>
                  <a:spLocks noChangeShapeType="1"/>
                </p:cNvSpPr>
                <p:nvPr/>
              </p:nvSpPr>
              <p:spPr bwMode="auto">
                <a:xfrm>
                  <a:off x="6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0" name="Line 382"/>
                <p:cNvSpPr>
                  <a:spLocks noChangeShapeType="1"/>
                </p:cNvSpPr>
                <p:nvPr/>
              </p:nvSpPr>
              <p:spPr bwMode="auto">
                <a:xfrm>
                  <a:off x="6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1" name="Line 383"/>
                <p:cNvSpPr>
                  <a:spLocks noChangeShapeType="1"/>
                </p:cNvSpPr>
                <p:nvPr/>
              </p:nvSpPr>
              <p:spPr bwMode="auto">
                <a:xfrm>
                  <a:off x="6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2" name="Line 384"/>
                <p:cNvSpPr>
                  <a:spLocks noChangeShapeType="1"/>
                </p:cNvSpPr>
                <p:nvPr/>
              </p:nvSpPr>
              <p:spPr bwMode="auto">
                <a:xfrm>
                  <a:off x="6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3" name="Line 385"/>
                <p:cNvSpPr>
                  <a:spLocks noChangeShapeType="1"/>
                </p:cNvSpPr>
                <p:nvPr/>
              </p:nvSpPr>
              <p:spPr bwMode="auto">
                <a:xfrm>
                  <a:off x="684" y="1391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4" name="Line 386"/>
                <p:cNvSpPr>
                  <a:spLocks noChangeShapeType="1"/>
                </p:cNvSpPr>
                <p:nvPr/>
              </p:nvSpPr>
              <p:spPr bwMode="auto">
                <a:xfrm>
                  <a:off x="6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5" name="Line 387"/>
                <p:cNvSpPr>
                  <a:spLocks noChangeShapeType="1"/>
                </p:cNvSpPr>
                <p:nvPr/>
              </p:nvSpPr>
              <p:spPr bwMode="auto">
                <a:xfrm>
                  <a:off x="7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6" name="Line 388"/>
                <p:cNvSpPr>
                  <a:spLocks noChangeShapeType="1"/>
                </p:cNvSpPr>
                <p:nvPr/>
              </p:nvSpPr>
              <p:spPr bwMode="auto">
                <a:xfrm>
                  <a:off x="7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7" name="Line 389"/>
                <p:cNvSpPr>
                  <a:spLocks noChangeShapeType="1"/>
                </p:cNvSpPr>
                <p:nvPr/>
              </p:nvSpPr>
              <p:spPr bwMode="auto">
                <a:xfrm>
                  <a:off x="7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8" name="Line 390"/>
                <p:cNvSpPr>
                  <a:spLocks noChangeShapeType="1"/>
                </p:cNvSpPr>
                <p:nvPr/>
              </p:nvSpPr>
              <p:spPr bwMode="auto">
                <a:xfrm>
                  <a:off x="7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9" name="Line 391"/>
                <p:cNvSpPr>
                  <a:spLocks noChangeShapeType="1"/>
                </p:cNvSpPr>
                <p:nvPr/>
              </p:nvSpPr>
              <p:spPr bwMode="auto">
                <a:xfrm>
                  <a:off x="7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0" name="Line 392"/>
                <p:cNvSpPr>
                  <a:spLocks noChangeShapeType="1"/>
                </p:cNvSpPr>
                <p:nvPr/>
              </p:nvSpPr>
              <p:spPr bwMode="auto">
                <a:xfrm>
                  <a:off x="8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1" name="Line 393"/>
                <p:cNvSpPr>
                  <a:spLocks noChangeShapeType="1"/>
                </p:cNvSpPr>
                <p:nvPr/>
              </p:nvSpPr>
              <p:spPr bwMode="auto">
                <a:xfrm>
                  <a:off x="8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2" name="Line 394"/>
                <p:cNvSpPr>
                  <a:spLocks noChangeShapeType="1"/>
                </p:cNvSpPr>
                <p:nvPr/>
              </p:nvSpPr>
              <p:spPr bwMode="auto">
                <a:xfrm>
                  <a:off x="8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3" name="Line 395"/>
                <p:cNvSpPr>
                  <a:spLocks noChangeShapeType="1"/>
                </p:cNvSpPr>
                <p:nvPr/>
              </p:nvSpPr>
              <p:spPr bwMode="auto">
                <a:xfrm>
                  <a:off x="8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4" name="Line 396"/>
                <p:cNvSpPr>
                  <a:spLocks noChangeShapeType="1"/>
                </p:cNvSpPr>
                <p:nvPr/>
              </p:nvSpPr>
              <p:spPr bwMode="auto">
                <a:xfrm>
                  <a:off x="8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5" name="Line 397"/>
                <p:cNvSpPr>
                  <a:spLocks noChangeShapeType="1"/>
                </p:cNvSpPr>
                <p:nvPr/>
              </p:nvSpPr>
              <p:spPr bwMode="auto">
                <a:xfrm>
                  <a:off x="8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6" name="Line 398"/>
                <p:cNvSpPr>
                  <a:spLocks noChangeShapeType="1"/>
                </p:cNvSpPr>
                <p:nvPr/>
              </p:nvSpPr>
              <p:spPr bwMode="auto">
                <a:xfrm>
                  <a:off x="9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7" name="Line 399"/>
                <p:cNvSpPr>
                  <a:spLocks noChangeShapeType="1"/>
                </p:cNvSpPr>
                <p:nvPr/>
              </p:nvSpPr>
              <p:spPr bwMode="auto">
                <a:xfrm>
                  <a:off x="9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8" name="Line 400"/>
                <p:cNvSpPr>
                  <a:spLocks noChangeShapeType="1"/>
                </p:cNvSpPr>
                <p:nvPr/>
              </p:nvSpPr>
              <p:spPr bwMode="auto">
                <a:xfrm>
                  <a:off x="9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9" name="Line 401"/>
                <p:cNvSpPr>
                  <a:spLocks noChangeShapeType="1"/>
                </p:cNvSpPr>
                <p:nvPr/>
              </p:nvSpPr>
              <p:spPr bwMode="auto">
                <a:xfrm>
                  <a:off x="9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0" name="Line 402"/>
                <p:cNvSpPr>
                  <a:spLocks noChangeShapeType="1"/>
                </p:cNvSpPr>
                <p:nvPr/>
              </p:nvSpPr>
              <p:spPr bwMode="auto">
                <a:xfrm>
                  <a:off x="9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1" name="Line 403"/>
                <p:cNvSpPr>
                  <a:spLocks noChangeShapeType="1"/>
                </p:cNvSpPr>
                <p:nvPr/>
              </p:nvSpPr>
              <p:spPr bwMode="auto">
                <a:xfrm>
                  <a:off x="10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2" name="Line 404"/>
                <p:cNvSpPr>
                  <a:spLocks noChangeShapeType="1"/>
                </p:cNvSpPr>
                <p:nvPr/>
              </p:nvSpPr>
              <p:spPr bwMode="auto">
                <a:xfrm>
                  <a:off x="10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3" name="Line 405"/>
                <p:cNvSpPr>
                  <a:spLocks noChangeShapeType="1"/>
                </p:cNvSpPr>
                <p:nvPr/>
              </p:nvSpPr>
              <p:spPr bwMode="auto">
                <a:xfrm>
                  <a:off x="10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4" name="Line 406"/>
                <p:cNvSpPr>
                  <a:spLocks noChangeShapeType="1"/>
                </p:cNvSpPr>
                <p:nvPr/>
              </p:nvSpPr>
              <p:spPr bwMode="auto">
                <a:xfrm>
                  <a:off x="10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7" name="Group 608"/>
              <p:cNvGrpSpPr>
                <a:grpSpLocks/>
              </p:cNvGrpSpPr>
              <p:nvPr/>
            </p:nvGrpSpPr>
            <p:grpSpPr bwMode="auto">
              <a:xfrm>
                <a:off x="411" y="1188"/>
                <a:ext cx="2112" cy="203"/>
                <a:chOff x="411" y="1188"/>
                <a:chExt cx="2112" cy="203"/>
              </a:xfrm>
            </p:grpSpPr>
            <p:sp>
              <p:nvSpPr>
                <p:cNvPr id="3605" name="Line 408"/>
                <p:cNvSpPr>
                  <a:spLocks noChangeShapeType="1"/>
                </p:cNvSpPr>
                <p:nvPr/>
              </p:nvSpPr>
              <p:spPr bwMode="auto">
                <a:xfrm>
                  <a:off x="10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6" name="Line 409"/>
                <p:cNvSpPr>
                  <a:spLocks noChangeShapeType="1"/>
                </p:cNvSpPr>
                <p:nvPr/>
              </p:nvSpPr>
              <p:spPr bwMode="auto">
                <a:xfrm>
                  <a:off x="10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7" name="Line 410"/>
                <p:cNvSpPr>
                  <a:spLocks noChangeShapeType="1"/>
                </p:cNvSpPr>
                <p:nvPr/>
              </p:nvSpPr>
              <p:spPr bwMode="auto">
                <a:xfrm>
                  <a:off x="11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8" name="Line 411"/>
                <p:cNvSpPr>
                  <a:spLocks noChangeShapeType="1"/>
                </p:cNvSpPr>
                <p:nvPr/>
              </p:nvSpPr>
              <p:spPr bwMode="auto">
                <a:xfrm>
                  <a:off x="11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9" name="Line 412"/>
                <p:cNvSpPr>
                  <a:spLocks noChangeShapeType="1"/>
                </p:cNvSpPr>
                <p:nvPr/>
              </p:nvSpPr>
              <p:spPr bwMode="auto">
                <a:xfrm>
                  <a:off x="11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0" name="Line 413"/>
                <p:cNvSpPr>
                  <a:spLocks noChangeShapeType="1"/>
                </p:cNvSpPr>
                <p:nvPr/>
              </p:nvSpPr>
              <p:spPr bwMode="auto">
                <a:xfrm>
                  <a:off x="11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1" name="Line 414"/>
                <p:cNvSpPr>
                  <a:spLocks noChangeShapeType="1"/>
                </p:cNvSpPr>
                <p:nvPr/>
              </p:nvSpPr>
              <p:spPr bwMode="auto">
                <a:xfrm>
                  <a:off x="11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2" name="Line 415"/>
                <p:cNvSpPr>
                  <a:spLocks noChangeShapeType="1"/>
                </p:cNvSpPr>
                <p:nvPr/>
              </p:nvSpPr>
              <p:spPr bwMode="auto">
                <a:xfrm>
                  <a:off x="11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3" name="Line 416"/>
                <p:cNvSpPr>
                  <a:spLocks noChangeShapeType="1"/>
                </p:cNvSpPr>
                <p:nvPr/>
              </p:nvSpPr>
              <p:spPr bwMode="auto">
                <a:xfrm>
                  <a:off x="12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4" name="Line 417"/>
                <p:cNvSpPr>
                  <a:spLocks noChangeShapeType="1"/>
                </p:cNvSpPr>
                <p:nvPr/>
              </p:nvSpPr>
              <p:spPr bwMode="auto">
                <a:xfrm>
                  <a:off x="12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5" name="Line 418"/>
                <p:cNvSpPr>
                  <a:spLocks noChangeShapeType="1"/>
                </p:cNvSpPr>
                <p:nvPr/>
              </p:nvSpPr>
              <p:spPr bwMode="auto">
                <a:xfrm>
                  <a:off x="12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6" name="Line 419"/>
                <p:cNvSpPr>
                  <a:spLocks noChangeShapeType="1"/>
                </p:cNvSpPr>
                <p:nvPr/>
              </p:nvSpPr>
              <p:spPr bwMode="auto">
                <a:xfrm>
                  <a:off x="12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7" name="Line 420"/>
                <p:cNvSpPr>
                  <a:spLocks noChangeShapeType="1"/>
                </p:cNvSpPr>
                <p:nvPr/>
              </p:nvSpPr>
              <p:spPr bwMode="auto">
                <a:xfrm>
                  <a:off x="12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8" name="Line 421"/>
                <p:cNvSpPr>
                  <a:spLocks noChangeShapeType="1"/>
                </p:cNvSpPr>
                <p:nvPr/>
              </p:nvSpPr>
              <p:spPr bwMode="auto">
                <a:xfrm>
                  <a:off x="12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9" name="Line 422"/>
                <p:cNvSpPr>
                  <a:spLocks noChangeShapeType="1"/>
                </p:cNvSpPr>
                <p:nvPr/>
              </p:nvSpPr>
              <p:spPr bwMode="auto">
                <a:xfrm>
                  <a:off x="13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0" name="Line 423"/>
                <p:cNvSpPr>
                  <a:spLocks noChangeShapeType="1"/>
                </p:cNvSpPr>
                <p:nvPr/>
              </p:nvSpPr>
              <p:spPr bwMode="auto">
                <a:xfrm>
                  <a:off x="13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1" name="Line 424"/>
                <p:cNvSpPr>
                  <a:spLocks noChangeShapeType="1"/>
                </p:cNvSpPr>
                <p:nvPr/>
              </p:nvSpPr>
              <p:spPr bwMode="auto">
                <a:xfrm>
                  <a:off x="13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2" name="Line 425"/>
                <p:cNvSpPr>
                  <a:spLocks noChangeShapeType="1"/>
                </p:cNvSpPr>
                <p:nvPr/>
              </p:nvSpPr>
              <p:spPr bwMode="auto">
                <a:xfrm>
                  <a:off x="13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3" name="Line 426"/>
                <p:cNvSpPr>
                  <a:spLocks noChangeShapeType="1"/>
                </p:cNvSpPr>
                <p:nvPr/>
              </p:nvSpPr>
              <p:spPr bwMode="auto">
                <a:xfrm>
                  <a:off x="13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4" name="Line 427"/>
                <p:cNvSpPr>
                  <a:spLocks noChangeShapeType="1"/>
                </p:cNvSpPr>
                <p:nvPr/>
              </p:nvSpPr>
              <p:spPr bwMode="auto">
                <a:xfrm>
                  <a:off x="14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5" name="Line 428"/>
                <p:cNvSpPr>
                  <a:spLocks noChangeShapeType="1"/>
                </p:cNvSpPr>
                <p:nvPr/>
              </p:nvSpPr>
              <p:spPr bwMode="auto">
                <a:xfrm>
                  <a:off x="14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6" name="Line 429"/>
                <p:cNvSpPr>
                  <a:spLocks noChangeShapeType="1"/>
                </p:cNvSpPr>
                <p:nvPr/>
              </p:nvSpPr>
              <p:spPr bwMode="auto">
                <a:xfrm>
                  <a:off x="14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7" name="Line 430"/>
                <p:cNvSpPr>
                  <a:spLocks noChangeShapeType="1"/>
                </p:cNvSpPr>
                <p:nvPr/>
              </p:nvSpPr>
              <p:spPr bwMode="auto">
                <a:xfrm>
                  <a:off x="14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8" name="Line 431"/>
                <p:cNvSpPr>
                  <a:spLocks noChangeShapeType="1"/>
                </p:cNvSpPr>
                <p:nvPr/>
              </p:nvSpPr>
              <p:spPr bwMode="auto">
                <a:xfrm>
                  <a:off x="14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9" name="Line 432"/>
                <p:cNvSpPr>
                  <a:spLocks noChangeShapeType="1"/>
                </p:cNvSpPr>
                <p:nvPr/>
              </p:nvSpPr>
              <p:spPr bwMode="auto">
                <a:xfrm>
                  <a:off x="14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0" name="Line 433"/>
                <p:cNvSpPr>
                  <a:spLocks noChangeShapeType="1"/>
                </p:cNvSpPr>
                <p:nvPr/>
              </p:nvSpPr>
              <p:spPr bwMode="auto">
                <a:xfrm>
                  <a:off x="15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1" name="Line 434"/>
                <p:cNvSpPr>
                  <a:spLocks noChangeShapeType="1"/>
                </p:cNvSpPr>
                <p:nvPr/>
              </p:nvSpPr>
              <p:spPr bwMode="auto">
                <a:xfrm>
                  <a:off x="15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2" name="Line 435"/>
                <p:cNvSpPr>
                  <a:spLocks noChangeShapeType="1"/>
                </p:cNvSpPr>
                <p:nvPr/>
              </p:nvSpPr>
              <p:spPr bwMode="auto">
                <a:xfrm>
                  <a:off x="15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3" name="Line 436"/>
                <p:cNvSpPr>
                  <a:spLocks noChangeShapeType="1"/>
                </p:cNvSpPr>
                <p:nvPr/>
              </p:nvSpPr>
              <p:spPr bwMode="auto">
                <a:xfrm>
                  <a:off x="15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4" name="Line 437"/>
                <p:cNvSpPr>
                  <a:spLocks noChangeShapeType="1"/>
                </p:cNvSpPr>
                <p:nvPr/>
              </p:nvSpPr>
              <p:spPr bwMode="auto">
                <a:xfrm>
                  <a:off x="15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5" name="Line 438"/>
                <p:cNvSpPr>
                  <a:spLocks noChangeShapeType="1"/>
                </p:cNvSpPr>
                <p:nvPr/>
              </p:nvSpPr>
              <p:spPr bwMode="auto">
                <a:xfrm>
                  <a:off x="16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6" name="Line 439"/>
                <p:cNvSpPr>
                  <a:spLocks noChangeShapeType="1"/>
                </p:cNvSpPr>
                <p:nvPr/>
              </p:nvSpPr>
              <p:spPr bwMode="auto">
                <a:xfrm>
                  <a:off x="16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7" name="Line 440"/>
                <p:cNvSpPr>
                  <a:spLocks noChangeShapeType="1"/>
                </p:cNvSpPr>
                <p:nvPr/>
              </p:nvSpPr>
              <p:spPr bwMode="auto">
                <a:xfrm>
                  <a:off x="16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8" name="Line 441"/>
                <p:cNvSpPr>
                  <a:spLocks noChangeShapeType="1"/>
                </p:cNvSpPr>
                <p:nvPr/>
              </p:nvSpPr>
              <p:spPr bwMode="auto">
                <a:xfrm>
                  <a:off x="16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9" name="Line 442"/>
                <p:cNvSpPr>
                  <a:spLocks noChangeShapeType="1"/>
                </p:cNvSpPr>
                <p:nvPr/>
              </p:nvSpPr>
              <p:spPr bwMode="auto">
                <a:xfrm>
                  <a:off x="16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0" name="Line 443"/>
                <p:cNvSpPr>
                  <a:spLocks noChangeShapeType="1"/>
                </p:cNvSpPr>
                <p:nvPr/>
              </p:nvSpPr>
              <p:spPr bwMode="auto">
                <a:xfrm>
                  <a:off x="16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1" name="Line 444"/>
                <p:cNvSpPr>
                  <a:spLocks noChangeShapeType="1"/>
                </p:cNvSpPr>
                <p:nvPr/>
              </p:nvSpPr>
              <p:spPr bwMode="auto">
                <a:xfrm>
                  <a:off x="17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2" name="Line 445"/>
                <p:cNvSpPr>
                  <a:spLocks noChangeShapeType="1"/>
                </p:cNvSpPr>
                <p:nvPr/>
              </p:nvSpPr>
              <p:spPr bwMode="auto">
                <a:xfrm>
                  <a:off x="17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3" name="Line 446"/>
                <p:cNvSpPr>
                  <a:spLocks noChangeShapeType="1"/>
                </p:cNvSpPr>
                <p:nvPr/>
              </p:nvSpPr>
              <p:spPr bwMode="auto">
                <a:xfrm>
                  <a:off x="17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4" name="Line 447"/>
                <p:cNvSpPr>
                  <a:spLocks noChangeShapeType="1"/>
                </p:cNvSpPr>
                <p:nvPr/>
              </p:nvSpPr>
              <p:spPr bwMode="auto">
                <a:xfrm>
                  <a:off x="17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5" name="Line 448"/>
                <p:cNvSpPr>
                  <a:spLocks noChangeShapeType="1"/>
                </p:cNvSpPr>
                <p:nvPr/>
              </p:nvSpPr>
              <p:spPr bwMode="auto">
                <a:xfrm>
                  <a:off x="17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6" name="Line 449"/>
                <p:cNvSpPr>
                  <a:spLocks noChangeShapeType="1"/>
                </p:cNvSpPr>
                <p:nvPr/>
              </p:nvSpPr>
              <p:spPr bwMode="auto">
                <a:xfrm>
                  <a:off x="17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7" name="Line 450"/>
                <p:cNvSpPr>
                  <a:spLocks noChangeShapeType="1"/>
                </p:cNvSpPr>
                <p:nvPr/>
              </p:nvSpPr>
              <p:spPr bwMode="auto">
                <a:xfrm>
                  <a:off x="18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8" name="Line 451"/>
                <p:cNvSpPr>
                  <a:spLocks noChangeShapeType="1"/>
                </p:cNvSpPr>
                <p:nvPr/>
              </p:nvSpPr>
              <p:spPr bwMode="auto">
                <a:xfrm>
                  <a:off x="18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9" name="Line 452"/>
                <p:cNvSpPr>
                  <a:spLocks noChangeShapeType="1"/>
                </p:cNvSpPr>
                <p:nvPr/>
              </p:nvSpPr>
              <p:spPr bwMode="auto">
                <a:xfrm>
                  <a:off x="18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0" name="Line 453"/>
                <p:cNvSpPr>
                  <a:spLocks noChangeShapeType="1"/>
                </p:cNvSpPr>
                <p:nvPr/>
              </p:nvSpPr>
              <p:spPr bwMode="auto">
                <a:xfrm>
                  <a:off x="18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1" name="Line 454"/>
                <p:cNvSpPr>
                  <a:spLocks noChangeShapeType="1"/>
                </p:cNvSpPr>
                <p:nvPr/>
              </p:nvSpPr>
              <p:spPr bwMode="auto">
                <a:xfrm>
                  <a:off x="18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2" name="Line 455"/>
                <p:cNvSpPr>
                  <a:spLocks noChangeShapeType="1"/>
                </p:cNvSpPr>
                <p:nvPr/>
              </p:nvSpPr>
              <p:spPr bwMode="auto">
                <a:xfrm>
                  <a:off x="18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3" name="Line 456"/>
                <p:cNvSpPr>
                  <a:spLocks noChangeShapeType="1"/>
                </p:cNvSpPr>
                <p:nvPr/>
              </p:nvSpPr>
              <p:spPr bwMode="auto">
                <a:xfrm>
                  <a:off x="19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4" name="Line 457"/>
                <p:cNvSpPr>
                  <a:spLocks noChangeShapeType="1"/>
                </p:cNvSpPr>
                <p:nvPr/>
              </p:nvSpPr>
              <p:spPr bwMode="auto">
                <a:xfrm>
                  <a:off x="19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5" name="Line 458"/>
                <p:cNvSpPr>
                  <a:spLocks noChangeShapeType="1"/>
                </p:cNvSpPr>
                <p:nvPr/>
              </p:nvSpPr>
              <p:spPr bwMode="auto">
                <a:xfrm>
                  <a:off x="19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6" name="Line 459"/>
                <p:cNvSpPr>
                  <a:spLocks noChangeShapeType="1"/>
                </p:cNvSpPr>
                <p:nvPr/>
              </p:nvSpPr>
              <p:spPr bwMode="auto">
                <a:xfrm>
                  <a:off x="19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7" name="Line 460"/>
                <p:cNvSpPr>
                  <a:spLocks noChangeShapeType="1"/>
                </p:cNvSpPr>
                <p:nvPr/>
              </p:nvSpPr>
              <p:spPr bwMode="auto">
                <a:xfrm>
                  <a:off x="19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8" name="Line 461"/>
                <p:cNvSpPr>
                  <a:spLocks noChangeShapeType="1"/>
                </p:cNvSpPr>
                <p:nvPr/>
              </p:nvSpPr>
              <p:spPr bwMode="auto">
                <a:xfrm>
                  <a:off x="20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9" name="Line 462"/>
                <p:cNvSpPr>
                  <a:spLocks noChangeShapeType="1"/>
                </p:cNvSpPr>
                <p:nvPr/>
              </p:nvSpPr>
              <p:spPr bwMode="auto">
                <a:xfrm>
                  <a:off x="20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0" name="Line 463"/>
                <p:cNvSpPr>
                  <a:spLocks noChangeShapeType="1"/>
                </p:cNvSpPr>
                <p:nvPr/>
              </p:nvSpPr>
              <p:spPr bwMode="auto">
                <a:xfrm>
                  <a:off x="2038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1" name="Line 464"/>
                <p:cNvSpPr>
                  <a:spLocks noChangeShapeType="1"/>
                </p:cNvSpPr>
                <p:nvPr/>
              </p:nvSpPr>
              <p:spPr bwMode="auto">
                <a:xfrm>
                  <a:off x="20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2" name="Line 465"/>
                <p:cNvSpPr>
                  <a:spLocks noChangeShapeType="1"/>
                </p:cNvSpPr>
                <p:nvPr/>
              </p:nvSpPr>
              <p:spPr bwMode="auto">
                <a:xfrm>
                  <a:off x="20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3" name="Line 466"/>
                <p:cNvSpPr>
                  <a:spLocks noChangeShapeType="1"/>
                </p:cNvSpPr>
                <p:nvPr/>
              </p:nvSpPr>
              <p:spPr bwMode="auto">
                <a:xfrm>
                  <a:off x="20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4" name="Line 467"/>
                <p:cNvSpPr>
                  <a:spLocks noChangeShapeType="1"/>
                </p:cNvSpPr>
                <p:nvPr/>
              </p:nvSpPr>
              <p:spPr bwMode="auto">
                <a:xfrm>
                  <a:off x="21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5" name="Line 468"/>
                <p:cNvSpPr>
                  <a:spLocks noChangeShapeType="1"/>
                </p:cNvSpPr>
                <p:nvPr/>
              </p:nvSpPr>
              <p:spPr bwMode="auto">
                <a:xfrm>
                  <a:off x="213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6" name="Line 469"/>
                <p:cNvSpPr>
                  <a:spLocks noChangeShapeType="1"/>
                </p:cNvSpPr>
                <p:nvPr/>
              </p:nvSpPr>
              <p:spPr bwMode="auto">
                <a:xfrm>
                  <a:off x="21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7" name="Line 470"/>
                <p:cNvSpPr>
                  <a:spLocks noChangeShapeType="1"/>
                </p:cNvSpPr>
                <p:nvPr/>
              </p:nvSpPr>
              <p:spPr bwMode="auto">
                <a:xfrm>
                  <a:off x="21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8" name="Line 471"/>
                <p:cNvSpPr>
                  <a:spLocks noChangeShapeType="1"/>
                </p:cNvSpPr>
                <p:nvPr/>
              </p:nvSpPr>
              <p:spPr bwMode="auto">
                <a:xfrm>
                  <a:off x="21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9" name="Line 472"/>
                <p:cNvSpPr>
                  <a:spLocks noChangeShapeType="1"/>
                </p:cNvSpPr>
                <p:nvPr/>
              </p:nvSpPr>
              <p:spPr bwMode="auto">
                <a:xfrm>
                  <a:off x="22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0" name="Line 473"/>
                <p:cNvSpPr>
                  <a:spLocks noChangeShapeType="1"/>
                </p:cNvSpPr>
                <p:nvPr/>
              </p:nvSpPr>
              <p:spPr bwMode="auto">
                <a:xfrm>
                  <a:off x="22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1" name="Line 474"/>
                <p:cNvSpPr>
                  <a:spLocks noChangeShapeType="1"/>
                </p:cNvSpPr>
                <p:nvPr/>
              </p:nvSpPr>
              <p:spPr bwMode="auto">
                <a:xfrm>
                  <a:off x="22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2" name="Line 475"/>
                <p:cNvSpPr>
                  <a:spLocks noChangeShapeType="1"/>
                </p:cNvSpPr>
                <p:nvPr/>
              </p:nvSpPr>
              <p:spPr bwMode="auto">
                <a:xfrm>
                  <a:off x="22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3" name="Line 476"/>
                <p:cNvSpPr>
                  <a:spLocks noChangeShapeType="1"/>
                </p:cNvSpPr>
                <p:nvPr/>
              </p:nvSpPr>
              <p:spPr bwMode="auto">
                <a:xfrm>
                  <a:off x="22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4" name="Line 477"/>
                <p:cNvSpPr>
                  <a:spLocks noChangeShapeType="1"/>
                </p:cNvSpPr>
                <p:nvPr/>
              </p:nvSpPr>
              <p:spPr bwMode="auto">
                <a:xfrm>
                  <a:off x="22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5" name="Line 478"/>
                <p:cNvSpPr>
                  <a:spLocks noChangeShapeType="1"/>
                </p:cNvSpPr>
                <p:nvPr/>
              </p:nvSpPr>
              <p:spPr bwMode="auto">
                <a:xfrm>
                  <a:off x="23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6" name="Line 479"/>
                <p:cNvSpPr>
                  <a:spLocks noChangeShapeType="1"/>
                </p:cNvSpPr>
                <p:nvPr/>
              </p:nvSpPr>
              <p:spPr bwMode="auto">
                <a:xfrm>
                  <a:off x="23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7" name="Line 480"/>
                <p:cNvSpPr>
                  <a:spLocks noChangeShapeType="1"/>
                </p:cNvSpPr>
                <p:nvPr/>
              </p:nvSpPr>
              <p:spPr bwMode="auto">
                <a:xfrm>
                  <a:off x="23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8" name="Line 481"/>
                <p:cNvSpPr>
                  <a:spLocks noChangeShapeType="1"/>
                </p:cNvSpPr>
                <p:nvPr/>
              </p:nvSpPr>
              <p:spPr bwMode="auto">
                <a:xfrm>
                  <a:off x="23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9" name="Line 482"/>
                <p:cNvSpPr>
                  <a:spLocks noChangeShapeType="1"/>
                </p:cNvSpPr>
                <p:nvPr/>
              </p:nvSpPr>
              <p:spPr bwMode="auto">
                <a:xfrm>
                  <a:off x="23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0" name="Line 483"/>
                <p:cNvSpPr>
                  <a:spLocks noChangeShapeType="1"/>
                </p:cNvSpPr>
                <p:nvPr/>
              </p:nvSpPr>
              <p:spPr bwMode="auto">
                <a:xfrm>
                  <a:off x="23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1" name="Line 484"/>
                <p:cNvSpPr>
                  <a:spLocks noChangeShapeType="1"/>
                </p:cNvSpPr>
                <p:nvPr/>
              </p:nvSpPr>
              <p:spPr bwMode="auto">
                <a:xfrm>
                  <a:off x="24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2" name="Line 485"/>
                <p:cNvSpPr>
                  <a:spLocks noChangeShapeType="1"/>
                </p:cNvSpPr>
                <p:nvPr/>
              </p:nvSpPr>
              <p:spPr bwMode="auto">
                <a:xfrm>
                  <a:off x="24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3" name="Line 486"/>
                <p:cNvSpPr>
                  <a:spLocks noChangeShapeType="1"/>
                </p:cNvSpPr>
                <p:nvPr/>
              </p:nvSpPr>
              <p:spPr bwMode="auto">
                <a:xfrm>
                  <a:off x="24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4" name="Line 487"/>
                <p:cNvSpPr>
                  <a:spLocks noChangeShapeType="1"/>
                </p:cNvSpPr>
                <p:nvPr/>
              </p:nvSpPr>
              <p:spPr bwMode="auto">
                <a:xfrm>
                  <a:off x="24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5" name="Line 488"/>
                <p:cNvSpPr>
                  <a:spLocks noChangeShapeType="1"/>
                </p:cNvSpPr>
                <p:nvPr/>
              </p:nvSpPr>
              <p:spPr bwMode="auto">
                <a:xfrm>
                  <a:off x="24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7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411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8" name="Line 491"/>
                <p:cNvSpPr>
                  <a:spLocks noChangeShapeType="1"/>
                </p:cNvSpPr>
                <p:nvPr/>
              </p:nvSpPr>
              <p:spPr bwMode="auto">
                <a:xfrm>
                  <a:off x="2485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9" name="Line 492"/>
                <p:cNvSpPr>
                  <a:spLocks noChangeShapeType="1"/>
                </p:cNvSpPr>
                <p:nvPr/>
              </p:nvSpPr>
              <p:spPr bwMode="auto">
                <a:xfrm>
                  <a:off x="4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0" name="Line 493"/>
                <p:cNvSpPr>
                  <a:spLocks noChangeShapeType="1"/>
                </p:cNvSpPr>
                <p:nvPr/>
              </p:nvSpPr>
              <p:spPr bwMode="auto">
                <a:xfrm>
                  <a:off x="4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1" name="Line 494"/>
                <p:cNvSpPr>
                  <a:spLocks noChangeShapeType="1"/>
                </p:cNvSpPr>
                <p:nvPr/>
              </p:nvSpPr>
              <p:spPr bwMode="auto">
                <a:xfrm>
                  <a:off x="4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2" name="Line 495"/>
                <p:cNvSpPr>
                  <a:spLocks noChangeShapeType="1"/>
                </p:cNvSpPr>
                <p:nvPr/>
              </p:nvSpPr>
              <p:spPr bwMode="auto">
                <a:xfrm>
                  <a:off x="5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3" name="Line 496"/>
                <p:cNvSpPr>
                  <a:spLocks noChangeShapeType="1"/>
                </p:cNvSpPr>
                <p:nvPr/>
              </p:nvSpPr>
              <p:spPr bwMode="auto">
                <a:xfrm>
                  <a:off x="5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4" name="Line 497"/>
                <p:cNvSpPr>
                  <a:spLocks noChangeShapeType="1"/>
                </p:cNvSpPr>
                <p:nvPr/>
              </p:nvSpPr>
              <p:spPr bwMode="auto">
                <a:xfrm>
                  <a:off x="5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5" name="Line 498"/>
                <p:cNvSpPr>
                  <a:spLocks noChangeShapeType="1"/>
                </p:cNvSpPr>
                <p:nvPr/>
              </p:nvSpPr>
              <p:spPr bwMode="auto">
                <a:xfrm>
                  <a:off x="5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6" name="Line 499"/>
                <p:cNvSpPr>
                  <a:spLocks noChangeShapeType="1"/>
                </p:cNvSpPr>
                <p:nvPr/>
              </p:nvSpPr>
              <p:spPr bwMode="auto">
                <a:xfrm>
                  <a:off x="5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7" name="Line 500"/>
                <p:cNvSpPr>
                  <a:spLocks noChangeShapeType="1"/>
                </p:cNvSpPr>
                <p:nvPr/>
              </p:nvSpPr>
              <p:spPr bwMode="auto">
                <a:xfrm>
                  <a:off x="5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8" name="Line 501"/>
                <p:cNvSpPr>
                  <a:spLocks noChangeShapeType="1"/>
                </p:cNvSpPr>
                <p:nvPr/>
              </p:nvSpPr>
              <p:spPr bwMode="auto">
                <a:xfrm>
                  <a:off x="6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9" name="Line 502"/>
                <p:cNvSpPr>
                  <a:spLocks noChangeShapeType="1"/>
                </p:cNvSpPr>
                <p:nvPr/>
              </p:nvSpPr>
              <p:spPr bwMode="auto">
                <a:xfrm>
                  <a:off x="6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0" name="Line 503"/>
                <p:cNvSpPr>
                  <a:spLocks noChangeShapeType="1"/>
                </p:cNvSpPr>
                <p:nvPr/>
              </p:nvSpPr>
              <p:spPr bwMode="auto">
                <a:xfrm>
                  <a:off x="6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1" name="Line 504"/>
                <p:cNvSpPr>
                  <a:spLocks noChangeShapeType="1"/>
                </p:cNvSpPr>
                <p:nvPr/>
              </p:nvSpPr>
              <p:spPr bwMode="auto">
                <a:xfrm>
                  <a:off x="6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2" name="Line 505"/>
                <p:cNvSpPr>
                  <a:spLocks noChangeShapeType="1"/>
                </p:cNvSpPr>
                <p:nvPr/>
              </p:nvSpPr>
              <p:spPr bwMode="auto">
                <a:xfrm>
                  <a:off x="684" y="1188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3" name="Line 506"/>
                <p:cNvSpPr>
                  <a:spLocks noChangeShapeType="1"/>
                </p:cNvSpPr>
                <p:nvPr/>
              </p:nvSpPr>
              <p:spPr bwMode="auto">
                <a:xfrm>
                  <a:off x="6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4" name="Line 507"/>
                <p:cNvSpPr>
                  <a:spLocks noChangeShapeType="1"/>
                </p:cNvSpPr>
                <p:nvPr/>
              </p:nvSpPr>
              <p:spPr bwMode="auto">
                <a:xfrm>
                  <a:off x="7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5" name="Line 508"/>
                <p:cNvSpPr>
                  <a:spLocks noChangeShapeType="1"/>
                </p:cNvSpPr>
                <p:nvPr/>
              </p:nvSpPr>
              <p:spPr bwMode="auto">
                <a:xfrm>
                  <a:off x="7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6" name="Line 509"/>
                <p:cNvSpPr>
                  <a:spLocks noChangeShapeType="1"/>
                </p:cNvSpPr>
                <p:nvPr/>
              </p:nvSpPr>
              <p:spPr bwMode="auto">
                <a:xfrm>
                  <a:off x="7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7" name="Line 510"/>
                <p:cNvSpPr>
                  <a:spLocks noChangeShapeType="1"/>
                </p:cNvSpPr>
                <p:nvPr/>
              </p:nvSpPr>
              <p:spPr bwMode="auto">
                <a:xfrm>
                  <a:off x="7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8" name="Line 511"/>
                <p:cNvSpPr>
                  <a:spLocks noChangeShapeType="1"/>
                </p:cNvSpPr>
                <p:nvPr/>
              </p:nvSpPr>
              <p:spPr bwMode="auto">
                <a:xfrm>
                  <a:off x="7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9" name="Line 512"/>
                <p:cNvSpPr>
                  <a:spLocks noChangeShapeType="1"/>
                </p:cNvSpPr>
                <p:nvPr/>
              </p:nvSpPr>
              <p:spPr bwMode="auto">
                <a:xfrm>
                  <a:off x="8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0" name="Line 513"/>
                <p:cNvSpPr>
                  <a:spLocks noChangeShapeType="1"/>
                </p:cNvSpPr>
                <p:nvPr/>
              </p:nvSpPr>
              <p:spPr bwMode="auto">
                <a:xfrm>
                  <a:off x="8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1" name="Line 514"/>
                <p:cNvSpPr>
                  <a:spLocks noChangeShapeType="1"/>
                </p:cNvSpPr>
                <p:nvPr/>
              </p:nvSpPr>
              <p:spPr bwMode="auto">
                <a:xfrm>
                  <a:off x="8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2" name="Line 515"/>
                <p:cNvSpPr>
                  <a:spLocks noChangeShapeType="1"/>
                </p:cNvSpPr>
                <p:nvPr/>
              </p:nvSpPr>
              <p:spPr bwMode="auto">
                <a:xfrm>
                  <a:off x="8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3" name="Line 516"/>
                <p:cNvSpPr>
                  <a:spLocks noChangeShapeType="1"/>
                </p:cNvSpPr>
                <p:nvPr/>
              </p:nvSpPr>
              <p:spPr bwMode="auto">
                <a:xfrm>
                  <a:off x="8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4" name="Line 517"/>
                <p:cNvSpPr>
                  <a:spLocks noChangeShapeType="1"/>
                </p:cNvSpPr>
                <p:nvPr/>
              </p:nvSpPr>
              <p:spPr bwMode="auto">
                <a:xfrm>
                  <a:off x="8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5" name="Line 518"/>
                <p:cNvSpPr>
                  <a:spLocks noChangeShapeType="1"/>
                </p:cNvSpPr>
                <p:nvPr/>
              </p:nvSpPr>
              <p:spPr bwMode="auto">
                <a:xfrm>
                  <a:off x="9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6" name="Line 519"/>
                <p:cNvSpPr>
                  <a:spLocks noChangeShapeType="1"/>
                </p:cNvSpPr>
                <p:nvPr/>
              </p:nvSpPr>
              <p:spPr bwMode="auto">
                <a:xfrm>
                  <a:off x="9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7" name="Line 520"/>
                <p:cNvSpPr>
                  <a:spLocks noChangeShapeType="1"/>
                </p:cNvSpPr>
                <p:nvPr/>
              </p:nvSpPr>
              <p:spPr bwMode="auto">
                <a:xfrm>
                  <a:off x="9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8" name="Line 521"/>
                <p:cNvSpPr>
                  <a:spLocks noChangeShapeType="1"/>
                </p:cNvSpPr>
                <p:nvPr/>
              </p:nvSpPr>
              <p:spPr bwMode="auto">
                <a:xfrm>
                  <a:off x="9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9" name="Line 522"/>
                <p:cNvSpPr>
                  <a:spLocks noChangeShapeType="1"/>
                </p:cNvSpPr>
                <p:nvPr/>
              </p:nvSpPr>
              <p:spPr bwMode="auto">
                <a:xfrm>
                  <a:off x="9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0" name="Line 523"/>
                <p:cNvSpPr>
                  <a:spLocks noChangeShapeType="1"/>
                </p:cNvSpPr>
                <p:nvPr/>
              </p:nvSpPr>
              <p:spPr bwMode="auto">
                <a:xfrm>
                  <a:off x="10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1" name="Line 524"/>
                <p:cNvSpPr>
                  <a:spLocks noChangeShapeType="1"/>
                </p:cNvSpPr>
                <p:nvPr/>
              </p:nvSpPr>
              <p:spPr bwMode="auto">
                <a:xfrm>
                  <a:off x="10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2" name="Line 525"/>
                <p:cNvSpPr>
                  <a:spLocks noChangeShapeType="1"/>
                </p:cNvSpPr>
                <p:nvPr/>
              </p:nvSpPr>
              <p:spPr bwMode="auto">
                <a:xfrm>
                  <a:off x="10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3" name="Line 526"/>
                <p:cNvSpPr>
                  <a:spLocks noChangeShapeType="1"/>
                </p:cNvSpPr>
                <p:nvPr/>
              </p:nvSpPr>
              <p:spPr bwMode="auto">
                <a:xfrm>
                  <a:off x="10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4" name="Line 527"/>
                <p:cNvSpPr>
                  <a:spLocks noChangeShapeType="1"/>
                </p:cNvSpPr>
                <p:nvPr/>
              </p:nvSpPr>
              <p:spPr bwMode="auto">
                <a:xfrm>
                  <a:off x="10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5" name="Line 528"/>
                <p:cNvSpPr>
                  <a:spLocks noChangeShapeType="1"/>
                </p:cNvSpPr>
                <p:nvPr/>
              </p:nvSpPr>
              <p:spPr bwMode="auto">
                <a:xfrm>
                  <a:off x="10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6" name="Line 529"/>
                <p:cNvSpPr>
                  <a:spLocks noChangeShapeType="1"/>
                </p:cNvSpPr>
                <p:nvPr/>
              </p:nvSpPr>
              <p:spPr bwMode="auto">
                <a:xfrm>
                  <a:off x="11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7" name="Line 530"/>
                <p:cNvSpPr>
                  <a:spLocks noChangeShapeType="1"/>
                </p:cNvSpPr>
                <p:nvPr/>
              </p:nvSpPr>
              <p:spPr bwMode="auto">
                <a:xfrm>
                  <a:off x="11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8" name="Line 531"/>
                <p:cNvSpPr>
                  <a:spLocks noChangeShapeType="1"/>
                </p:cNvSpPr>
                <p:nvPr/>
              </p:nvSpPr>
              <p:spPr bwMode="auto">
                <a:xfrm>
                  <a:off x="11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9" name="Line 532"/>
                <p:cNvSpPr>
                  <a:spLocks noChangeShapeType="1"/>
                </p:cNvSpPr>
                <p:nvPr/>
              </p:nvSpPr>
              <p:spPr bwMode="auto">
                <a:xfrm>
                  <a:off x="11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0" name="Line 533"/>
                <p:cNvSpPr>
                  <a:spLocks noChangeShapeType="1"/>
                </p:cNvSpPr>
                <p:nvPr/>
              </p:nvSpPr>
              <p:spPr bwMode="auto">
                <a:xfrm>
                  <a:off x="11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1" name="Line 534"/>
                <p:cNvSpPr>
                  <a:spLocks noChangeShapeType="1"/>
                </p:cNvSpPr>
                <p:nvPr/>
              </p:nvSpPr>
              <p:spPr bwMode="auto">
                <a:xfrm>
                  <a:off x="11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2" name="Line 535"/>
                <p:cNvSpPr>
                  <a:spLocks noChangeShapeType="1"/>
                </p:cNvSpPr>
                <p:nvPr/>
              </p:nvSpPr>
              <p:spPr bwMode="auto">
                <a:xfrm>
                  <a:off x="12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3" name="Line 536"/>
                <p:cNvSpPr>
                  <a:spLocks noChangeShapeType="1"/>
                </p:cNvSpPr>
                <p:nvPr/>
              </p:nvSpPr>
              <p:spPr bwMode="auto">
                <a:xfrm>
                  <a:off x="12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4" name="Line 537"/>
                <p:cNvSpPr>
                  <a:spLocks noChangeShapeType="1"/>
                </p:cNvSpPr>
                <p:nvPr/>
              </p:nvSpPr>
              <p:spPr bwMode="auto">
                <a:xfrm>
                  <a:off x="12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5" name="Line 538"/>
                <p:cNvSpPr>
                  <a:spLocks noChangeShapeType="1"/>
                </p:cNvSpPr>
                <p:nvPr/>
              </p:nvSpPr>
              <p:spPr bwMode="auto">
                <a:xfrm>
                  <a:off x="12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6" name="Line 539"/>
                <p:cNvSpPr>
                  <a:spLocks noChangeShapeType="1"/>
                </p:cNvSpPr>
                <p:nvPr/>
              </p:nvSpPr>
              <p:spPr bwMode="auto">
                <a:xfrm>
                  <a:off x="12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7" name="Line 540"/>
                <p:cNvSpPr>
                  <a:spLocks noChangeShapeType="1"/>
                </p:cNvSpPr>
                <p:nvPr/>
              </p:nvSpPr>
              <p:spPr bwMode="auto">
                <a:xfrm>
                  <a:off x="12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8" name="Line 541"/>
                <p:cNvSpPr>
                  <a:spLocks noChangeShapeType="1"/>
                </p:cNvSpPr>
                <p:nvPr/>
              </p:nvSpPr>
              <p:spPr bwMode="auto">
                <a:xfrm>
                  <a:off x="13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9" name="Line 542"/>
                <p:cNvSpPr>
                  <a:spLocks noChangeShapeType="1"/>
                </p:cNvSpPr>
                <p:nvPr/>
              </p:nvSpPr>
              <p:spPr bwMode="auto">
                <a:xfrm>
                  <a:off x="13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0" name="Line 543"/>
                <p:cNvSpPr>
                  <a:spLocks noChangeShapeType="1"/>
                </p:cNvSpPr>
                <p:nvPr/>
              </p:nvSpPr>
              <p:spPr bwMode="auto">
                <a:xfrm>
                  <a:off x="13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1" name="Line 544"/>
                <p:cNvSpPr>
                  <a:spLocks noChangeShapeType="1"/>
                </p:cNvSpPr>
                <p:nvPr/>
              </p:nvSpPr>
              <p:spPr bwMode="auto">
                <a:xfrm>
                  <a:off x="13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2" name="Line 545"/>
                <p:cNvSpPr>
                  <a:spLocks noChangeShapeType="1"/>
                </p:cNvSpPr>
                <p:nvPr/>
              </p:nvSpPr>
              <p:spPr bwMode="auto">
                <a:xfrm>
                  <a:off x="13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3" name="Line 546"/>
                <p:cNvSpPr>
                  <a:spLocks noChangeShapeType="1"/>
                </p:cNvSpPr>
                <p:nvPr/>
              </p:nvSpPr>
              <p:spPr bwMode="auto">
                <a:xfrm>
                  <a:off x="14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4" name="Line 547"/>
                <p:cNvSpPr>
                  <a:spLocks noChangeShapeType="1"/>
                </p:cNvSpPr>
                <p:nvPr/>
              </p:nvSpPr>
              <p:spPr bwMode="auto">
                <a:xfrm>
                  <a:off x="14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5" name="Line 548"/>
                <p:cNvSpPr>
                  <a:spLocks noChangeShapeType="1"/>
                </p:cNvSpPr>
                <p:nvPr/>
              </p:nvSpPr>
              <p:spPr bwMode="auto">
                <a:xfrm>
                  <a:off x="14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6" name="Line 549"/>
                <p:cNvSpPr>
                  <a:spLocks noChangeShapeType="1"/>
                </p:cNvSpPr>
                <p:nvPr/>
              </p:nvSpPr>
              <p:spPr bwMode="auto">
                <a:xfrm>
                  <a:off x="14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7" name="Line 550"/>
                <p:cNvSpPr>
                  <a:spLocks noChangeShapeType="1"/>
                </p:cNvSpPr>
                <p:nvPr/>
              </p:nvSpPr>
              <p:spPr bwMode="auto">
                <a:xfrm>
                  <a:off x="14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8" name="Line 551"/>
                <p:cNvSpPr>
                  <a:spLocks noChangeShapeType="1"/>
                </p:cNvSpPr>
                <p:nvPr/>
              </p:nvSpPr>
              <p:spPr bwMode="auto">
                <a:xfrm>
                  <a:off x="14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9" name="Line 552"/>
                <p:cNvSpPr>
                  <a:spLocks noChangeShapeType="1"/>
                </p:cNvSpPr>
                <p:nvPr/>
              </p:nvSpPr>
              <p:spPr bwMode="auto">
                <a:xfrm>
                  <a:off x="15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0" name="Line 553"/>
                <p:cNvSpPr>
                  <a:spLocks noChangeShapeType="1"/>
                </p:cNvSpPr>
                <p:nvPr/>
              </p:nvSpPr>
              <p:spPr bwMode="auto">
                <a:xfrm>
                  <a:off x="15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1" name="Line 554"/>
                <p:cNvSpPr>
                  <a:spLocks noChangeShapeType="1"/>
                </p:cNvSpPr>
                <p:nvPr/>
              </p:nvSpPr>
              <p:spPr bwMode="auto">
                <a:xfrm>
                  <a:off x="15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2" name="Line 555"/>
                <p:cNvSpPr>
                  <a:spLocks noChangeShapeType="1"/>
                </p:cNvSpPr>
                <p:nvPr/>
              </p:nvSpPr>
              <p:spPr bwMode="auto">
                <a:xfrm>
                  <a:off x="15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3" name="Line 556"/>
                <p:cNvSpPr>
                  <a:spLocks noChangeShapeType="1"/>
                </p:cNvSpPr>
                <p:nvPr/>
              </p:nvSpPr>
              <p:spPr bwMode="auto">
                <a:xfrm>
                  <a:off x="15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4" name="Line 557"/>
                <p:cNvSpPr>
                  <a:spLocks noChangeShapeType="1"/>
                </p:cNvSpPr>
                <p:nvPr/>
              </p:nvSpPr>
              <p:spPr bwMode="auto">
                <a:xfrm>
                  <a:off x="16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5" name="Line 558"/>
                <p:cNvSpPr>
                  <a:spLocks noChangeShapeType="1"/>
                </p:cNvSpPr>
                <p:nvPr/>
              </p:nvSpPr>
              <p:spPr bwMode="auto">
                <a:xfrm>
                  <a:off x="16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6" name="Line 559"/>
                <p:cNvSpPr>
                  <a:spLocks noChangeShapeType="1"/>
                </p:cNvSpPr>
                <p:nvPr/>
              </p:nvSpPr>
              <p:spPr bwMode="auto">
                <a:xfrm>
                  <a:off x="16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7" name="Line 560"/>
                <p:cNvSpPr>
                  <a:spLocks noChangeShapeType="1"/>
                </p:cNvSpPr>
                <p:nvPr/>
              </p:nvSpPr>
              <p:spPr bwMode="auto">
                <a:xfrm>
                  <a:off x="16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8" name="Line 561"/>
                <p:cNvSpPr>
                  <a:spLocks noChangeShapeType="1"/>
                </p:cNvSpPr>
                <p:nvPr/>
              </p:nvSpPr>
              <p:spPr bwMode="auto">
                <a:xfrm>
                  <a:off x="16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9" name="Line 562"/>
                <p:cNvSpPr>
                  <a:spLocks noChangeShapeType="1"/>
                </p:cNvSpPr>
                <p:nvPr/>
              </p:nvSpPr>
              <p:spPr bwMode="auto">
                <a:xfrm>
                  <a:off x="16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0" name="Line 563"/>
                <p:cNvSpPr>
                  <a:spLocks noChangeShapeType="1"/>
                </p:cNvSpPr>
                <p:nvPr/>
              </p:nvSpPr>
              <p:spPr bwMode="auto">
                <a:xfrm>
                  <a:off x="17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1" name="Line 564"/>
                <p:cNvSpPr>
                  <a:spLocks noChangeShapeType="1"/>
                </p:cNvSpPr>
                <p:nvPr/>
              </p:nvSpPr>
              <p:spPr bwMode="auto">
                <a:xfrm>
                  <a:off x="17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2" name="Line 565"/>
                <p:cNvSpPr>
                  <a:spLocks noChangeShapeType="1"/>
                </p:cNvSpPr>
                <p:nvPr/>
              </p:nvSpPr>
              <p:spPr bwMode="auto">
                <a:xfrm>
                  <a:off x="17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3" name="Line 566"/>
                <p:cNvSpPr>
                  <a:spLocks noChangeShapeType="1"/>
                </p:cNvSpPr>
                <p:nvPr/>
              </p:nvSpPr>
              <p:spPr bwMode="auto">
                <a:xfrm>
                  <a:off x="17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4" name="Line 567"/>
                <p:cNvSpPr>
                  <a:spLocks noChangeShapeType="1"/>
                </p:cNvSpPr>
                <p:nvPr/>
              </p:nvSpPr>
              <p:spPr bwMode="auto">
                <a:xfrm>
                  <a:off x="17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5" name="Line 568"/>
                <p:cNvSpPr>
                  <a:spLocks noChangeShapeType="1"/>
                </p:cNvSpPr>
                <p:nvPr/>
              </p:nvSpPr>
              <p:spPr bwMode="auto">
                <a:xfrm>
                  <a:off x="17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6" name="Line 569"/>
                <p:cNvSpPr>
                  <a:spLocks noChangeShapeType="1"/>
                </p:cNvSpPr>
                <p:nvPr/>
              </p:nvSpPr>
              <p:spPr bwMode="auto">
                <a:xfrm>
                  <a:off x="18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7" name="Line 570"/>
                <p:cNvSpPr>
                  <a:spLocks noChangeShapeType="1"/>
                </p:cNvSpPr>
                <p:nvPr/>
              </p:nvSpPr>
              <p:spPr bwMode="auto">
                <a:xfrm>
                  <a:off x="18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8" name="Line 571"/>
                <p:cNvSpPr>
                  <a:spLocks noChangeShapeType="1"/>
                </p:cNvSpPr>
                <p:nvPr/>
              </p:nvSpPr>
              <p:spPr bwMode="auto">
                <a:xfrm>
                  <a:off x="18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9" name="Line 572"/>
                <p:cNvSpPr>
                  <a:spLocks noChangeShapeType="1"/>
                </p:cNvSpPr>
                <p:nvPr/>
              </p:nvSpPr>
              <p:spPr bwMode="auto">
                <a:xfrm>
                  <a:off x="18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0" name="Line 573"/>
                <p:cNvSpPr>
                  <a:spLocks noChangeShapeType="1"/>
                </p:cNvSpPr>
                <p:nvPr/>
              </p:nvSpPr>
              <p:spPr bwMode="auto">
                <a:xfrm>
                  <a:off x="18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1" name="Line 574"/>
                <p:cNvSpPr>
                  <a:spLocks noChangeShapeType="1"/>
                </p:cNvSpPr>
                <p:nvPr/>
              </p:nvSpPr>
              <p:spPr bwMode="auto">
                <a:xfrm>
                  <a:off x="18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2" name="Line 575"/>
                <p:cNvSpPr>
                  <a:spLocks noChangeShapeType="1"/>
                </p:cNvSpPr>
                <p:nvPr/>
              </p:nvSpPr>
              <p:spPr bwMode="auto">
                <a:xfrm>
                  <a:off x="19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3" name="Line 576"/>
                <p:cNvSpPr>
                  <a:spLocks noChangeShapeType="1"/>
                </p:cNvSpPr>
                <p:nvPr/>
              </p:nvSpPr>
              <p:spPr bwMode="auto">
                <a:xfrm>
                  <a:off x="19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4" name="Line 577"/>
                <p:cNvSpPr>
                  <a:spLocks noChangeShapeType="1"/>
                </p:cNvSpPr>
                <p:nvPr/>
              </p:nvSpPr>
              <p:spPr bwMode="auto">
                <a:xfrm>
                  <a:off x="19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5" name="Line 578"/>
                <p:cNvSpPr>
                  <a:spLocks noChangeShapeType="1"/>
                </p:cNvSpPr>
                <p:nvPr/>
              </p:nvSpPr>
              <p:spPr bwMode="auto">
                <a:xfrm>
                  <a:off x="19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6" name="Line 579"/>
                <p:cNvSpPr>
                  <a:spLocks noChangeShapeType="1"/>
                </p:cNvSpPr>
                <p:nvPr/>
              </p:nvSpPr>
              <p:spPr bwMode="auto">
                <a:xfrm>
                  <a:off x="19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7" name="Line 580"/>
                <p:cNvSpPr>
                  <a:spLocks noChangeShapeType="1"/>
                </p:cNvSpPr>
                <p:nvPr/>
              </p:nvSpPr>
              <p:spPr bwMode="auto">
                <a:xfrm>
                  <a:off x="20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8" name="Line 581"/>
                <p:cNvSpPr>
                  <a:spLocks noChangeShapeType="1"/>
                </p:cNvSpPr>
                <p:nvPr/>
              </p:nvSpPr>
              <p:spPr bwMode="auto">
                <a:xfrm>
                  <a:off x="20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9" name="Line 582"/>
                <p:cNvSpPr>
                  <a:spLocks noChangeShapeType="1"/>
                </p:cNvSpPr>
                <p:nvPr/>
              </p:nvSpPr>
              <p:spPr bwMode="auto">
                <a:xfrm>
                  <a:off x="2038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0" name="Line 583"/>
                <p:cNvSpPr>
                  <a:spLocks noChangeShapeType="1"/>
                </p:cNvSpPr>
                <p:nvPr/>
              </p:nvSpPr>
              <p:spPr bwMode="auto">
                <a:xfrm>
                  <a:off x="20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1" name="Line 584"/>
                <p:cNvSpPr>
                  <a:spLocks noChangeShapeType="1"/>
                </p:cNvSpPr>
                <p:nvPr/>
              </p:nvSpPr>
              <p:spPr bwMode="auto">
                <a:xfrm>
                  <a:off x="20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2" name="Line 585"/>
                <p:cNvSpPr>
                  <a:spLocks noChangeShapeType="1"/>
                </p:cNvSpPr>
                <p:nvPr/>
              </p:nvSpPr>
              <p:spPr bwMode="auto">
                <a:xfrm>
                  <a:off x="20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3" name="Line 586"/>
                <p:cNvSpPr>
                  <a:spLocks noChangeShapeType="1"/>
                </p:cNvSpPr>
                <p:nvPr/>
              </p:nvSpPr>
              <p:spPr bwMode="auto">
                <a:xfrm>
                  <a:off x="21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4" name="Line 587"/>
                <p:cNvSpPr>
                  <a:spLocks noChangeShapeType="1"/>
                </p:cNvSpPr>
                <p:nvPr/>
              </p:nvSpPr>
              <p:spPr bwMode="auto">
                <a:xfrm>
                  <a:off x="213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5" name="Line 588"/>
                <p:cNvSpPr>
                  <a:spLocks noChangeShapeType="1"/>
                </p:cNvSpPr>
                <p:nvPr/>
              </p:nvSpPr>
              <p:spPr bwMode="auto">
                <a:xfrm>
                  <a:off x="21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6" name="Line 589"/>
                <p:cNvSpPr>
                  <a:spLocks noChangeShapeType="1"/>
                </p:cNvSpPr>
                <p:nvPr/>
              </p:nvSpPr>
              <p:spPr bwMode="auto">
                <a:xfrm>
                  <a:off x="21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7" name="Line 590"/>
                <p:cNvSpPr>
                  <a:spLocks noChangeShapeType="1"/>
                </p:cNvSpPr>
                <p:nvPr/>
              </p:nvSpPr>
              <p:spPr bwMode="auto">
                <a:xfrm>
                  <a:off x="21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8" name="Line 591"/>
                <p:cNvSpPr>
                  <a:spLocks noChangeShapeType="1"/>
                </p:cNvSpPr>
                <p:nvPr/>
              </p:nvSpPr>
              <p:spPr bwMode="auto">
                <a:xfrm>
                  <a:off x="22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9" name="Line 592"/>
                <p:cNvSpPr>
                  <a:spLocks noChangeShapeType="1"/>
                </p:cNvSpPr>
                <p:nvPr/>
              </p:nvSpPr>
              <p:spPr bwMode="auto">
                <a:xfrm>
                  <a:off x="22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0" name="Line 593"/>
                <p:cNvSpPr>
                  <a:spLocks noChangeShapeType="1"/>
                </p:cNvSpPr>
                <p:nvPr/>
              </p:nvSpPr>
              <p:spPr bwMode="auto">
                <a:xfrm>
                  <a:off x="22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1" name="Line 594"/>
                <p:cNvSpPr>
                  <a:spLocks noChangeShapeType="1"/>
                </p:cNvSpPr>
                <p:nvPr/>
              </p:nvSpPr>
              <p:spPr bwMode="auto">
                <a:xfrm>
                  <a:off x="22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2" name="Line 595"/>
                <p:cNvSpPr>
                  <a:spLocks noChangeShapeType="1"/>
                </p:cNvSpPr>
                <p:nvPr/>
              </p:nvSpPr>
              <p:spPr bwMode="auto">
                <a:xfrm>
                  <a:off x="22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3" name="Line 596"/>
                <p:cNvSpPr>
                  <a:spLocks noChangeShapeType="1"/>
                </p:cNvSpPr>
                <p:nvPr/>
              </p:nvSpPr>
              <p:spPr bwMode="auto">
                <a:xfrm>
                  <a:off x="22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4" name="Line 597"/>
                <p:cNvSpPr>
                  <a:spLocks noChangeShapeType="1"/>
                </p:cNvSpPr>
                <p:nvPr/>
              </p:nvSpPr>
              <p:spPr bwMode="auto">
                <a:xfrm>
                  <a:off x="23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5" name="Line 598"/>
                <p:cNvSpPr>
                  <a:spLocks noChangeShapeType="1"/>
                </p:cNvSpPr>
                <p:nvPr/>
              </p:nvSpPr>
              <p:spPr bwMode="auto">
                <a:xfrm>
                  <a:off x="23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6" name="Line 599"/>
                <p:cNvSpPr>
                  <a:spLocks noChangeShapeType="1"/>
                </p:cNvSpPr>
                <p:nvPr/>
              </p:nvSpPr>
              <p:spPr bwMode="auto">
                <a:xfrm>
                  <a:off x="23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7" name="Line 600"/>
                <p:cNvSpPr>
                  <a:spLocks noChangeShapeType="1"/>
                </p:cNvSpPr>
                <p:nvPr/>
              </p:nvSpPr>
              <p:spPr bwMode="auto">
                <a:xfrm>
                  <a:off x="23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8" name="Line 601"/>
                <p:cNvSpPr>
                  <a:spLocks noChangeShapeType="1"/>
                </p:cNvSpPr>
                <p:nvPr/>
              </p:nvSpPr>
              <p:spPr bwMode="auto">
                <a:xfrm>
                  <a:off x="23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9" name="Line 602"/>
                <p:cNvSpPr>
                  <a:spLocks noChangeShapeType="1"/>
                </p:cNvSpPr>
                <p:nvPr/>
              </p:nvSpPr>
              <p:spPr bwMode="auto">
                <a:xfrm>
                  <a:off x="23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0" name="Line 603"/>
                <p:cNvSpPr>
                  <a:spLocks noChangeShapeType="1"/>
                </p:cNvSpPr>
                <p:nvPr/>
              </p:nvSpPr>
              <p:spPr bwMode="auto">
                <a:xfrm>
                  <a:off x="24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1" name="Line 604"/>
                <p:cNvSpPr>
                  <a:spLocks noChangeShapeType="1"/>
                </p:cNvSpPr>
                <p:nvPr/>
              </p:nvSpPr>
              <p:spPr bwMode="auto">
                <a:xfrm>
                  <a:off x="24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2" name="Line 605"/>
                <p:cNvSpPr>
                  <a:spLocks noChangeShapeType="1"/>
                </p:cNvSpPr>
                <p:nvPr/>
              </p:nvSpPr>
              <p:spPr bwMode="auto">
                <a:xfrm>
                  <a:off x="24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3" name="Line 606"/>
                <p:cNvSpPr>
                  <a:spLocks noChangeShapeType="1"/>
                </p:cNvSpPr>
                <p:nvPr/>
              </p:nvSpPr>
              <p:spPr bwMode="auto">
                <a:xfrm>
                  <a:off x="24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4" name="Line 607"/>
                <p:cNvSpPr>
                  <a:spLocks noChangeShapeType="1"/>
                </p:cNvSpPr>
                <p:nvPr/>
              </p:nvSpPr>
              <p:spPr bwMode="auto">
                <a:xfrm>
                  <a:off x="24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" name="Group 809"/>
              <p:cNvGrpSpPr>
                <a:grpSpLocks/>
              </p:cNvGrpSpPr>
              <p:nvPr/>
            </p:nvGrpSpPr>
            <p:grpSpPr bwMode="auto">
              <a:xfrm>
                <a:off x="202" y="780"/>
                <a:ext cx="2321" cy="498"/>
                <a:chOff x="202" y="780"/>
                <a:chExt cx="2321" cy="498"/>
              </a:xfrm>
            </p:grpSpPr>
            <p:sp>
              <p:nvSpPr>
                <p:cNvPr id="3405" name="Rectangle 609"/>
                <p:cNvSpPr>
                  <a:spLocks noChangeArrowheads="1"/>
                </p:cNvSpPr>
                <p:nvPr/>
              </p:nvSpPr>
              <p:spPr bwMode="auto">
                <a:xfrm>
                  <a:off x="202" y="1104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6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411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7" name="Line 611"/>
                <p:cNvSpPr>
                  <a:spLocks noChangeShapeType="1"/>
                </p:cNvSpPr>
                <p:nvPr/>
              </p:nvSpPr>
              <p:spPr bwMode="auto">
                <a:xfrm>
                  <a:off x="2485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8" name="Line 612"/>
                <p:cNvSpPr>
                  <a:spLocks noChangeShapeType="1"/>
                </p:cNvSpPr>
                <p:nvPr/>
              </p:nvSpPr>
              <p:spPr bwMode="auto">
                <a:xfrm>
                  <a:off x="4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9" name="Line 613"/>
                <p:cNvSpPr>
                  <a:spLocks noChangeShapeType="1"/>
                </p:cNvSpPr>
                <p:nvPr/>
              </p:nvSpPr>
              <p:spPr bwMode="auto">
                <a:xfrm>
                  <a:off x="4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0" name="Line 614"/>
                <p:cNvSpPr>
                  <a:spLocks noChangeShapeType="1"/>
                </p:cNvSpPr>
                <p:nvPr/>
              </p:nvSpPr>
              <p:spPr bwMode="auto">
                <a:xfrm>
                  <a:off x="4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1" name="Line 615"/>
                <p:cNvSpPr>
                  <a:spLocks noChangeShapeType="1"/>
                </p:cNvSpPr>
                <p:nvPr/>
              </p:nvSpPr>
              <p:spPr bwMode="auto">
                <a:xfrm>
                  <a:off x="5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2" name="Line 616"/>
                <p:cNvSpPr>
                  <a:spLocks noChangeShapeType="1"/>
                </p:cNvSpPr>
                <p:nvPr/>
              </p:nvSpPr>
              <p:spPr bwMode="auto">
                <a:xfrm>
                  <a:off x="5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3" name="Line 617"/>
                <p:cNvSpPr>
                  <a:spLocks noChangeShapeType="1"/>
                </p:cNvSpPr>
                <p:nvPr/>
              </p:nvSpPr>
              <p:spPr bwMode="auto">
                <a:xfrm>
                  <a:off x="5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4" name="Line 618"/>
                <p:cNvSpPr>
                  <a:spLocks noChangeShapeType="1"/>
                </p:cNvSpPr>
                <p:nvPr/>
              </p:nvSpPr>
              <p:spPr bwMode="auto">
                <a:xfrm>
                  <a:off x="5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5" name="Line 619"/>
                <p:cNvSpPr>
                  <a:spLocks noChangeShapeType="1"/>
                </p:cNvSpPr>
                <p:nvPr/>
              </p:nvSpPr>
              <p:spPr bwMode="auto">
                <a:xfrm>
                  <a:off x="5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6" name="Line 620"/>
                <p:cNvSpPr>
                  <a:spLocks noChangeShapeType="1"/>
                </p:cNvSpPr>
                <p:nvPr/>
              </p:nvSpPr>
              <p:spPr bwMode="auto">
                <a:xfrm>
                  <a:off x="5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7" name="Line 621"/>
                <p:cNvSpPr>
                  <a:spLocks noChangeShapeType="1"/>
                </p:cNvSpPr>
                <p:nvPr/>
              </p:nvSpPr>
              <p:spPr bwMode="auto">
                <a:xfrm>
                  <a:off x="6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8" name="Line 622"/>
                <p:cNvSpPr>
                  <a:spLocks noChangeShapeType="1"/>
                </p:cNvSpPr>
                <p:nvPr/>
              </p:nvSpPr>
              <p:spPr bwMode="auto">
                <a:xfrm>
                  <a:off x="6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9" name="Line 623"/>
                <p:cNvSpPr>
                  <a:spLocks noChangeShapeType="1"/>
                </p:cNvSpPr>
                <p:nvPr/>
              </p:nvSpPr>
              <p:spPr bwMode="auto">
                <a:xfrm>
                  <a:off x="6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0" name="Line 624"/>
                <p:cNvSpPr>
                  <a:spLocks noChangeShapeType="1"/>
                </p:cNvSpPr>
                <p:nvPr/>
              </p:nvSpPr>
              <p:spPr bwMode="auto">
                <a:xfrm>
                  <a:off x="6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1" name="Line 625"/>
                <p:cNvSpPr>
                  <a:spLocks noChangeShapeType="1"/>
                </p:cNvSpPr>
                <p:nvPr/>
              </p:nvSpPr>
              <p:spPr bwMode="auto">
                <a:xfrm>
                  <a:off x="684" y="98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2" name="Line 626"/>
                <p:cNvSpPr>
                  <a:spLocks noChangeShapeType="1"/>
                </p:cNvSpPr>
                <p:nvPr/>
              </p:nvSpPr>
              <p:spPr bwMode="auto">
                <a:xfrm>
                  <a:off x="6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3" name="Line 627"/>
                <p:cNvSpPr>
                  <a:spLocks noChangeShapeType="1"/>
                </p:cNvSpPr>
                <p:nvPr/>
              </p:nvSpPr>
              <p:spPr bwMode="auto">
                <a:xfrm>
                  <a:off x="7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4" name="Line 628"/>
                <p:cNvSpPr>
                  <a:spLocks noChangeShapeType="1"/>
                </p:cNvSpPr>
                <p:nvPr/>
              </p:nvSpPr>
              <p:spPr bwMode="auto">
                <a:xfrm>
                  <a:off x="7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5" name="Line 629"/>
                <p:cNvSpPr>
                  <a:spLocks noChangeShapeType="1"/>
                </p:cNvSpPr>
                <p:nvPr/>
              </p:nvSpPr>
              <p:spPr bwMode="auto">
                <a:xfrm>
                  <a:off x="7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6" name="Line 630"/>
                <p:cNvSpPr>
                  <a:spLocks noChangeShapeType="1"/>
                </p:cNvSpPr>
                <p:nvPr/>
              </p:nvSpPr>
              <p:spPr bwMode="auto">
                <a:xfrm>
                  <a:off x="7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7" name="Line 631"/>
                <p:cNvSpPr>
                  <a:spLocks noChangeShapeType="1"/>
                </p:cNvSpPr>
                <p:nvPr/>
              </p:nvSpPr>
              <p:spPr bwMode="auto">
                <a:xfrm>
                  <a:off x="7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8" name="Line 632"/>
                <p:cNvSpPr>
                  <a:spLocks noChangeShapeType="1"/>
                </p:cNvSpPr>
                <p:nvPr/>
              </p:nvSpPr>
              <p:spPr bwMode="auto">
                <a:xfrm>
                  <a:off x="8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9" name="Line 633"/>
                <p:cNvSpPr>
                  <a:spLocks noChangeShapeType="1"/>
                </p:cNvSpPr>
                <p:nvPr/>
              </p:nvSpPr>
              <p:spPr bwMode="auto">
                <a:xfrm>
                  <a:off x="8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0" name="Line 634"/>
                <p:cNvSpPr>
                  <a:spLocks noChangeShapeType="1"/>
                </p:cNvSpPr>
                <p:nvPr/>
              </p:nvSpPr>
              <p:spPr bwMode="auto">
                <a:xfrm>
                  <a:off x="8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1" name="Line 635"/>
                <p:cNvSpPr>
                  <a:spLocks noChangeShapeType="1"/>
                </p:cNvSpPr>
                <p:nvPr/>
              </p:nvSpPr>
              <p:spPr bwMode="auto">
                <a:xfrm>
                  <a:off x="8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2" name="Line 636"/>
                <p:cNvSpPr>
                  <a:spLocks noChangeShapeType="1"/>
                </p:cNvSpPr>
                <p:nvPr/>
              </p:nvSpPr>
              <p:spPr bwMode="auto">
                <a:xfrm>
                  <a:off x="8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3" name="Line 637"/>
                <p:cNvSpPr>
                  <a:spLocks noChangeShapeType="1"/>
                </p:cNvSpPr>
                <p:nvPr/>
              </p:nvSpPr>
              <p:spPr bwMode="auto">
                <a:xfrm>
                  <a:off x="8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4" name="Line 638"/>
                <p:cNvSpPr>
                  <a:spLocks noChangeShapeType="1"/>
                </p:cNvSpPr>
                <p:nvPr/>
              </p:nvSpPr>
              <p:spPr bwMode="auto">
                <a:xfrm>
                  <a:off x="9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5" name="Line 639"/>
                <p:cNvSpPr>
                  <a:spLocks noChangeShapeType="1"/>
                </p:cNvSpPr>
                <p:nvPr/>
              </p:nvSpPr>
              <p:spPr bwMode="auto">
                <a:xfrm>
                  <a:off x="9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6" name="Line 640"/>
                <p:cNvSpPr>
                  <a:spLocks noChangeShapeType="1"/>
                </p:cNvSpPr>
                <p:nvPr/>
              </p:nvSpPr>
              <p:spPr bwMode="auto">
                <a:xfrm>
                  <a:off x="9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7" name="Line 641"/>
                <p:cNvSpPr>
                  <a:spLocks noChangeShapeType="1"/>
                </p:cNvSpPr>
                <p:nvPr/>
              </p:nvSpPr>
              <p:spPr bwMode="auto">
                <a:xfrm>
                  <a:off x="9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8" name="Line 642"/>
                <p:cNvSpPr>
                  <a:spLocks noChangeShapeType="1"/>
                </p:cNvSpPr>
                <p:nvPr/>
              </p:nvSpPr>
              <p:spPr bwMode="auto">
                <a:xfrm>
                  <a:off x="9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9" name="Line 643"/>
                <p:cNvSpPr>
                  <a:spLocks noChangeShapeType="1"/>
                </p:cNvSpPr>
                <p:nvPr/>
              </p:nvSpPr>
              <p:spPr bwMode="auto">
                <a:xfrm>
                  <a:off x="10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0" name="Line 644"/>
                <p:cNvSpPr>
                  <a:spLocks noChangeShapeType="1"/>
                </p:cNvSpPr>
                <p:nvPr/>
              </p:nvSpPr>
              <p:spPr bwMode="auto">
                <a:xfrm>
                  <a:off x="10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1" name="Line 645"/>
                <p:cNvSpPr>
                  <a:spLocks noChangeShapeType="1"/>
                </p:cNvSpPr>
                <p:nvPr/>
              </p:nvSpPr>
              <p:spPr bwMode="auto">
                <a:xfrm>
                  <a:off x="10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2" name="Line 646"/>
                <p:cNvSpPr>
                  <a:spLocks noChangeShapeType="1"/>
                </p:cNvSpPr>
                <p:nvPr/>
              </p:nvSpPr>
              <p:spPr bwMode="auto">
                <a:xfrm>
                  <a:off x="10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3" name="Line 647"/>
                <p:cNvSpPr>
                  <a:spLocks noChangeShapeType="1"/>
                </p:cNvSpPr>
                <p:nvPr/>
              </p:nvSpPr>
              <p:spPr bwMode="auto">
                <a:xfrm>
                  <a:off x="10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4" name="Line 648"/>
                <p:cNvSpPr>
                  <a:spLocks noChangeShapeType="1"/>
                </p:cNvSpPr>
                <p:nvPr/>
              </p:nvSpPr>
              <p:spPr bwMode="auto">
                <a:xfrm>
                  <a:off x="10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5" name="Line 649"/>
                <p:cNvSpPr>
                  <a:spLocks noChangeShapeType="1"/>
                </p:cNvSpPr>
                <p:nvPr/>
              </p:nvSpPr>
              <p:spPr bwMode="auto">
                <a:xfrm>
                  <a:off x="11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6" name="Line 650"/>
                <p:cNvSpPr>
                  <a:spLocks noChangeShapeType="1"/>
                </p:cNvSpPr>
                <p:nvPr/>
              </p:nvSpPr>
              <p:spPr bwMode="auto">
                <a:xfrm>
                  <a:off x="11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7" name="Line 651"/>
                <p:cNvSpPr>
                  <a:spLocks noChangeShapeType="1"/>
                </p:cNvSpPr>
                <p:nvPr/>
              </p:nvSpPr>
              <p:spPr bwMode="auto">
                <a:xfrm>
                  <a:off x="11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8" name="Line 652"/>
                <p:cNvSpPr>
                  <a:spLocks noChangeShapeType="1"/>
                </p:cNvSpPr>
                <p:nvPr/>
              </p:nvSpPr>
              <p:spPr bwMode="auto">
                <a:xfrm>
                  <a:off x="11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9" name="Line 653"/>
                <p:cNvSpPr>
                  <a:spLocks noChangeShapeType="1"/>
                </p:cNvSpPr>
                <p:nvPr/>
              </p:nvSpPr>
              <p:spPr bwMode="auto">
                <a:xfrm>
                  <a:off x="11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0" name="Line 654"/>
                <p:cNvSpPr>
                  <a:spLocks noChangeShapeType="1"/>
                </p:cNvSpPr>
                <p:nvPr/>
              </p:nvSpPr>
              <p:spPr bwMode="auto">
                <a:xfrm>
                  <a:off x="11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1" name="Line 655"/>
                <p:cNvSpPr>
                  <a:spLocks noChangeShapeType="1"/>
                </p:cNvSpPr>
                <p:nvPr/>
              </p:nvSpPr>
              <p:spPr bwMode="auto">
                <a:xfrm>
                  <a:off x="12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2" name="Line 656"/>
                <p:cNvSpPr>
                  <a:spLocks noChangeShapeType="1"/>
                </p:cNvSpPr>
                <p:nvPr/>
              </p:nvSpPr>
              <p:spPr bwMode="auto">
                <a:xfrm>
                  <a:off x="12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3" name="Line 657"/>
                <p:cNvSpPr>
                  <a:spLocks noChangeShapeType="1"/>
                </p:cNvSpPr>
                <p:nvPr/>
              </p:nvSpPr>
              <p:spPr bwMode="auto">
                <a:xfrm>
                  <a:off x="12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4" name="Line 658"/>
                <p:cNvSpPr>
                  <a:spLocks noChangeShapeType="1"/>
                </p:cNvSpPr>
                <p:nvPr/>
              </p:nvSpPr>
              <p:spPr bwMode="auto">
                <a:xfrm>
                  <a:off x="12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5" name="Line 659"/>
                <p:cNvSpPr>
                  <a:spLocks noChangeShapeType="1"/>
                </p:cNvSpPr>
                <p:nvPr/>
              </p:nvSpPr>
              <p:spPr bwMode="auto">
                <a:xfrm>
                  <a:off x="12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6" name="Line 660"/>
                <p:cNvSpPr>
                  <a:spLocks noChangeShapeType="1"/>
                </p:cNvSpPr>
                <p:nvPr/>
              </p:nvSpPr>
              <p:spPr bwMode="auto">
                <a:xfrm>
                  <a:off x="12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7" name="Line 661"/>
                <p:cNvSpPr>
                  <a:spLocks noChangeShapeType="1"/>
                </p:cNvSpPr>
                <p:nvPr/>
              </p:nvSpPr>
              <p:spPr bwMode="auto">
                <a:xfrm>
                  <a:off x="13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8" name="Line 662"/>
                <p:cNvSpPr>
                  <a:spLocks noChangeShapeType="1"/>
                </p:cNvSpPr>
                <p:nvPr/>
              </p:nvSpPr>
              <p:spPr bwMode="auto">
                <a:xfrm>
                  <a:off x="13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9" name="Line 663"/>
                <p:cNvSpPr>
                  <a:spLocks noChangeShapeType="1"/>
                </p:cNvSpPr>
                <p:nvPr/>
              </p:nvSpPr>
              <p:spPr bwMode="auto">
                <a:xfrm>
                  <a:off x="13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0" name="Line 664"/>
                <p:cNvSpPr>
                  <a:spLocks noChangeShapeType="1"/>
                </p:cNvSpPr>
                <p:nvPr/>
              </p:nvSpPr>
              <p:spPr bwMode="auto">
                <a:xfrm>
                  <a:off x="13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1" name="Line 665"/>
                <p:cNvSpPr>
                  <a:spLocks noChangeShapeType="1"/>
                </p:cNvSpPr>
                <p:nvPr/>
              </p:nvSpPr>
              <p:spPr bwMode="auto">
                <a:xfrm>
                  <a:off x="13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2" name="Line 666"/>
                <p:cNvSpPr>
                  <a:spLocks noChangeShapeType="1"/>
                </p:cNvSpPr>
                <p:nvPr/>
              </p:nvSpPr>
              <p:spPr bwMode="auto">
                <a:xfrm>
                  <a:off x="14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3" name="Line 667"/>
                <p:cNvSpPr>
                  <a:spLocks noChangeShapeType="1"/>
                </p:cNvSpPr>
                <p:nvPr/>
              </p:nvSpPr>
              <p:spPr bwMode="auto">
                <a:xfrm>
                  <a:off x="14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4" name="Line 668"/>
                <p:cNvSpPr>
                  <a:spLocks noChangeShapeType="1"/>
                </p:cNvSpPr>
                <p:nvPr/>
              </p:nvSpPr>
              <p:spPr bwMode="auto">
                <a:xfrm>
                  <a:off x="14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5" name="Line 669"/>
                <p:cNvSpPr>
                  <a:spLocks noChangeShapeType="1"/>
                </p:cNvSpPr>
                <p:nvPr/>
              </p:nvSpPr>
              <p:spPr bwMode="auto">
                <a:xfrm>
                  <a:off x="14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6" name="Line 670"/>
                <p:cNvSpPr>
                  <a:spLocks noChangeShapeType="1"/>
                </p:cNvSpPr>
                <p:nvPr/>
              </p:nvSpPr>
              <p:spPr bwMode="auto">
                <a:xfrm>
                  <a:off x="14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7" name="Line 671"/>
                <p:cNvSpPr>
                  <a:spLocks noChangeShapeType="1"/>
                </p:cNvSpPr>
                <p:nvPr/>
              </p:nvSpPr>
              <p:spPr bwMode="auto">
                <a:xfrm>
                  <a:off x="14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8" name="Line 672"/>
                <p:cNvSpPr>
                  <a:spLocks noChangeShapeType="1"/>
                </p:cNvSpPr>
                <p:nvPr/>
              </p:nvSpPr>
              <p:spPr bwMode="auto">
                <a:xfrm>
                  <a:off x="15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9" name="Line 673"/>
                <p:cNvSpPr>
                  <a:spLocks noChangeShapeType="1"/>
                </p:cNvSpPr>
                <p:nvPr/>
              </p:nvSpPr>
              <p:spPr bwMode="auto">
                <a:xfrm>
                  <a:off x="15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0" name="Line 674"/>
                <p:cNvSpPr>
                  <a:spLocks noChangeShapeType="1"/>
                </p:cNvSpPr>
                <p:nvPr/>
              </p:nvSpPr>
              <p:spPr bwMode="auto">
                <a:xfrm>
                  <a:off x="15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1" name="Line 675"/>
                <p:cNvSpPr>
                  <a:spLocks noChangeShapeType="1"/>
                </p:cNvSpPr>
                <p:nvPr/>
              </p:nvSpPr>
              <p:spPr bwMode="auto">
                <a:xfrm>
                  <a:off x="15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2" name="Line 676"/>
                <p:cNvSpPr>
                  <a:spLocks noChangeShapeType="1"/>
                </p:cNvSpPr>
                <p:nvPr/>
              </p:nvSpPr>
              <p:spPr bwMode="auto">
                <a:xfrm>
                  <a:off x="15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3" name="Line 677"/>
                <p:cNvSpPr>
                  <a:spLocks noChangeShapeType="1"/>
                </p:cNvSpPr>
                <p:nvPr/>
              </p:nvSpPr>
              <p:spPr bwMode="auto">
                <a:xfrm>
                  <a:off x="16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4" name="Line 678"/>
                <p:cNvSpPr>
                  <a:spLocks noChangeShapeType="1"/>
                </p:cNvSpPr>
                <p:nvPr/>
              </p:nvSpPr>
              <p:spPr bwMode="auto">
                <a:xfrm>
                  <a:off x="16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5" name="Line 679"/>
                <p:cNvSpPr>
                  <a:spLocks noChangeShapeType="1"/>
                </p:cNvSpPr>
                <p:nvPr/>
              </p:nvSpPr>
              <p:spPr bwMode="auto">
                <a:xfrm>
                  <a:off x="16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6" name="Line 680"/>
                <p:cNvSpPr>
                  <a:spLocks noChangeShapeType="1"/>
                </p:cNvSpPr>
                <p:nvPr/>
              </p:nvSpPr>
              <p:spPr bwMode="auto">
                <a:xfrm>
                  <a:off x="16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7" name="Line 681"/>
                <p:cNvSpPr>
                  <a:spLocks noChangeShapeType="1"/>
                </p:cNvSpPr>
                <p:nvPr/>
              </p:nvSpPr>
              <p:spPr bwMode="auto">
                <a:xfrm>
                  <a:off x="16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8" name="Line 682"/>
                <p:cNvSpPr>
                  <a:spLocks noChangeShapeType="1"/>
                </p:cNvSpPr>
                <p:nvPr/>
              </p:nvSpPr>
              <p:spPr bwMode="auto">
                <a:xfrm>
                  <a:off x="16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9" name="Line 683"/>
                <p:cNvSpPr>
                  <a:spLocks noChangeShapeType="1"/>
                </p:cNvSpPr>
                <p:nvPr/>
              </p:nvSpPr>
              <p:spPr bwMode="auto">
                <a:xfrm>
                  <a:off x="17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0" name="Line 684"/>
                <p:cNvSpPr>
                  <a:spLocks noChangeShapeType="1"/>
                </p:cNvSpPr>
                <p:nvPr/>
              </p:nvSpPr>
              <p:spPr bwMode="auto">
                <a:xfrm>
                  <a:off x="17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1" name="Line 685"/>
                <p:cNvSpPr>
                  <a:spLocks noChangeShapeType="1"/>
                </p:cNvSpPr>
                <p:nvPr/>
              </p:nvSpPr>
              <p:spPr bwMode="auto">
                <a:xfrm>
                  <a:off x="17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2" name="Line 686"/>
                <p:cNvSpPr>
                  <a:spLocks noChangeShapeType="1"/>
                </p:cNvSpPr>
                <p:nvPr/>
              </p:nvSpPr>
              <p:spPr bwMode="auto">
                <a:xfrm>
                  <a:off x="17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3" name="Line 687"/>
                <p:cNvSpPr>
                  <a:spLocks noChangeShapeType="1"/>
                </p:cNvSpPr>
                <p:nvPr/>
              </p:nvSpPr>
              <p:spPr bwMode="auto">
                <a:xfrm>
                  <a:off x="17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4" name="Line 688"/>
                <p:cNvSpPr>
                  <a:spLocks noChangeShapeType="1"/>
                </p:cNvSpPr>
                <p:nvPr/>
              </p:nvSpPr>
              <p:spPr bwMode="auto">
                <a:xfrm>
                  <a:off x="17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5" name="Line 689"/>
                <p:cNvSpPr>
                  <a:spLocks noChangeShapeType="1"/>
                </p:cNvSpPr>
                <p:nvPr/>
              </p:nvSpPr>
              <p:spPr bwMode="auto">
                <a:xfrm>
                  <a:off x="18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6" name="Line 690"/>
                <p:cNvSpPr>
                  <a:spLocks noChangeShapeType="1"/>
                </p:cNvSpPr>
                <p:nvPr/>
              </p:nvSpPr>
              <p:spPr bwMode="auto">
                <a:xfrm>
                  <a:off x="18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7" name="Line 691"/>
                <p:cNvSpPr>
                  <a:spLocks noChangeShapeType="1"/>
                </p:cNvSpPr>
                <p:nvPr/>
              </p:nvSpPr>
              <p:spPr bwMode="auto">
                <a:xfrm>
                  <a:off x="18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8" name="Line 692"/>
                <p:cNvSpPr>
                  <a:spLocks noChangeShapeType="1"/>
                </p:cNvSpPr>
                <p:nvPr/>
              </p:nvSpPr>
              <p:spPr bwMode="auto">
                <a:xfrm>
                  <a:off x="18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9" name="Line 693"/>
                <p:cNvSpPr>
                  <a:spLocks noChangeShapeType="1"/>
                </p:cNvSpPr>
                <p:nvPr/>
              </p:nvSpPr>
              <p:spPr bwMode="auto">
                <a:xfrm>
                  <a:off x="18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0" name="Line 694"/>
                <p:cNvSpPr>
                  <a:spLocks noChangeShapeType="1"/>
                </p:cNvSpPr>
                <p:nvPr/>
              </p:nvSpPr>
              <p:spPr bwMode="auto">
                <a:xfrm>
                  <a:off x="18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1" name="Line 695"/>
                <p:cNvSpPr>
                  <a:spLocks noChangeShapeType="1"/>
                </p:cNvSpPr>
                <p:nvPr/>
              </p:nvSpPr>
              <p:spPr bwMode="auto">
                <a:xfrm>
                  <a:off x="19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2" name="Line 696"/>
                <p:cNvSpPr>
                  <a:spLocks noChangeShapeType="1"/>
                </p:cNvSpPr>
                <p:nvPr/>
              </p:nvSpPr>
              <p:spPr bwMode="auto">
                <a:xfrm>
                  <a:off x="19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3" name="Line 697"/>
                <p:cNvSpPr>
                  <a:spLocks noChangeShapeType="1"/>
                </p:cNvSpPr>
                <p:nvPr/>
              </p:nvSpPr>
              <p:spPr bwMode="auto">
                <a:xfrm>
                  <a:off x="19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4" name="Line 698"/>
                <p:cNvSpPr>
                  <a:spLocks noChangeShapeType="1"/>
                </p:cNvSpPr>
                <p:nvPr/>
              </p:nvSpPr>
              <p:spPr bwMode="auto">
                <a:xfrm>
                  <a:off x="19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5" name="Line 699"/>
                <p:cNvSpPr>
                  <a:spLocks noChangeShapeType="1"/>
                </p:cNvSpPr>
                <p:nvPr/>
              </p:nvSpPr>
              <p:spPr bwMode="auto">
                <a:xfrm>
                  <a:off x="19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6" name="Line 700"/>
                <p:cNvSpPr>
                  <a:spLocks noChangeShapeType="1"/>
                </p:cNvSpPr>
                <p:nvPr/>
              </p:nvSpPr>
              <p:spPr bwMode="auto">
                <a:xfrm>
                  <a:off x="20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7" name="Line 701"/>
                <p:cNvSpPr>
                  <a:spLocks noChangeShapeType="1"/>
                </p:cNvSpPr>
                <p:nvPr/>
              </p:nvSpPr>
              <p:spPr bwMode="auto">
                <a:xfrm>
                  <a:off x="20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8" name="Line 702"/>
                <p:cNvSpPr>
                  <a:spLocks noChangeShapeType="1"/>
                </p:cNvSpPr>
                <p:nvPr/>
              </p:nvSpPr>
              <p:spPr bwMode="auto">
                <a:xfrm>
                  <a:off x="2038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9" name="Line 703"/>
                <p:cNvSpPr>
                  <a:spLocks noChangeShapeType="1"/>
                </p:cNvSpPr>
                <p:nvPr/>
              </p:nvSpPr>
              <p:spPr bwMode="auto">
                <a:xfrm>
                  <a:off x="20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0" name="Line 704"/>
                <p:cNvSpPr>
                  <a:spLocks noChangeShapeType="1"/>
                </p:cNvSpPr>
                <p:nvPr/>
              </p:nvSpPr>
              <p:spPr bwMode="auto">
                <a:xfrm>
                  <a:off x="20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1" name="Line 705"/>
                <p:cNvSpPr>
                  <a:spLocks noChangeShapeType="1"/>
                </p:cNvSpPr>
                <p:nvPr/>
              </p:nvSpPr>
              <p:spPr bwMode="auto">
                <a:xfrm>
                  <a:off x="20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2" name="Line 706"/>
                <p:cNvSpPr>
                  <a:spLocks noChangeShapeType="1"/>
                </p:cNvSpPr>
                <p:nvPr/>
              </p:nvSpPr>
              <p:spPr bwMode="auto">
                <a:xfrm>
                  <a:off x="21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3" name="Line 707"/>
                <p:cNvSpPr>
                  <a:spLocks noChangeShapeType="1"/>
                </p:cNvSpPr>
                <p:nvPr/>
              </p:nvSpPr>
              <p:spPr bwMode="auto">
                <a:xfrm>
                  <a:off x="213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4" name="Line 708"/>
                <p:cNvSpPr>
                  <a:spLocks noChangeShapeType="1"/>
                </p:cNvSpPr>
                <p:nvPr/>
              </p:nvSpPr>
              <p:spPr bwMode="auto">
                <a:xfrm>
                  <a:off x="21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5" name="Line 709"/>
                <p:cNvSpPr>
                  <a:spLocks noChangeShapeType="1"/>
                </p:cNvSpPr>
                <p:nvPr/>
              </p:nvSpPr>
              <p:spPr bwMode="auto">
                <a:xfrm>
                  <a:off x="21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6" name="Line 710"/>
                <p:cNvSpPr>
                  <a:spLocks noChangeShapeType="1"/>
                </p:cNvSpPr>
                <p:nvPr/>
              </p:nvSpPr>
              <p:spPr bwMode="auto">
                <a:xfrm>
                  <a:off x="21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7" name="Line 711"/>
                <p:cNvSpPr>
                  <a:spLocks noChangeShapeType="1"/>
                </p:cNvSpPr>
                <p:nvPr/>
              </p:nvSpPr>
              <p:spPr bwMode="auto">
                <a:xfrm>
                  <a:off x="22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8" name="Line 712"/>
                <p:cNvSpPr>
                  <a:spLocks noChangeShapeType="1"/>
                </p:cNvSpPr>
                <p:nvPr/>
              </p:nvSpPr>
              <p:spPr bwMode="auto">
                <a:xfrm>
                  <a:off x="22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9" name="Line 713"/>
                <p:cNvSpPr>
                  <a:spLocks noChangeShapeType="1"/>
                </p:cNvSpPr>
                <p:nvPr/>
              </p:nvSpPr>
              <p:spPr bwMode="auto">
                <a:xfrm>
                  <a:off x="22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0" name="Line 714"/>
                <p:cNvSpPr>
                  <a:spLocks noChangeShapeType="1"/>
                </p:cNvSpPr>
                <p:nvPr/>
              </p:nvSpPr>
              <p:spPr bwMode="auto">
                <a:xfrm>
                  <a:off x="22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1" name="Line 715"/>
                <p:cNvSpPr>
                  <a:spLocks noChangeShapeType="1"/>
                </p:cNvSpPr>
                <p:nvPr/>
              </p:nvSpPr>
              <p:spPr bwMode="auto">
                <a:xfrm>
                  <a:off x="22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2" name="Line 716"/>
                <p:cNvSpPr>
                  <a:spLocks noChangeShapeType="1"/>
                </p:cNvSpPr>
                <p:nvPr/>
              </p:nvSpPr>
              <p:spPr bwMode="auto">
                <a:xfrm>
                  <a:off x="22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3" name="Line 717"/>
                <p:cNvSpPr>
                  <a:spLocks noChangeShapeType="1"/>
                </p:cNvSpPr>
                <p:nvPr/>
              </p:nvSpPr>
              <p:spPr bwMode="auto">
                <a:xfrm>
                  <a:off x="23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4" name="Line 718"/>
                <p:cNvSpPr>
                  <a:spLocks noChangeShapeType="1"/>
                </p:cNvSpPr>
                <p:nvPr/>
              </p:nvSpPr>
              <p:spPr bwMode="auto">
                <a:xfrm>
                  <a:off x="23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5" name="Line 719"/>
                <p:cNvSpPr>
                  <a:spLocks noChangeShapeType="1"/>
                </p:cNvSpPr>
                <p:nvPr/>
              </p:nvSpPr>
              <p:spPr bwMode="auto">
                <a:xfrm>
                  <a:off x="23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6" name="Line 720"/>
                <p:cNvSpPr>
                  <a:spLocks noChangeShapeType="1"/>
                </p:cNvSpPr>
                <p:nvPr/>
              </p:nvSpPr>
              <p:spPr bwMode="auto">
                <a:xfrm>
                  <a:off x="23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7" name="Line 721"/>
                <p:cNvSpPr>
                  <a:spLocks noChangeShapeType="1"/>
                </p:cNvSpPr>
                <p:nvPr/>
              </p:nvSpPr>
              <p:spPr bwMode="auto">
                <a:xfrm>
                  <a:off x="23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8" name="Line 722"/>
                <p:cNvSpPr>
                  <a:spLocks noChangeShapeType="1"/>
                </p:cNvSpPr>
                <p:nvPr/>
              </p:nvSpPr>
              <p:spPr bwMode="auto">
                <a:xfrm>
                  <a:off x="23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9" name="Line 723"/>
                <p:cNvSpPr>
                  <a:spLocks noChangeShapeType="1"/>
                </p:cNvSpPr>
                <p:nvPr/>
              </p:nvSpPr>
              <p:spPr bwMode="auto">
                <a:xfrm>
                  <a:off x="24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0" name="Line 724"/>
                <p:cNvSpPr>
                  <a:spLocks noChangeShapeType="1"/>
                </p:cNvSpPr>
                <p:nvPr/>
              </p:nvSpPr>
              <p:spPr bwMode="auto">
                <a:xfrm>
                  <a:off x="24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1" name="Line 725"/>
                <p:cNvSpPr>
                  <a:spLocks noChangeShapeType="1"/>
                </p:cNvSpPr>
                <p:nvPr/>
              </p:nvSpPr>
              <p:spPr bwMode="auto">
                <a:xfrm>
                  <a:off x="24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2" name="Line 726"/>
                <p:cNvSpPr>
                  <a:spLocks noChangeShapeType="1"/>
                </p:cNvSpPr>
                <p:nvPr/>
              </p:nvSpPr>
              <p:spPr bwMode="auto">
                <a:xfrm>
                  <a:off x="24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3" name="Line 727"/>
                <p:cNvSpPr>
                  <a:spLocks noChangeShapeType="1"/>
                </p:cNvSpPr>
                <p:nvPr/>
              </p:nvSpPr>
              <p:spPr bwMode="auto">
                <a:xfrm>
                  <a:off x="24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5" name="Line 729"/>
                <p:cNvSpPr>
                  <a:spLocks noChangeShapeType="1"/>
                </p:cNvSpPr>
                <p:nvPr/>
              </p:nvSpPr>
              <p:spPr bwMode="auto">
                <a:xfrm flipH="1">
                  <a:off x="411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6" name="Line 730"/>
                <p:cNvSpPr>
                  <a:spLocks noChangeShapeType="1"/>
                </p:cNvSpPr>
                <p:nvPr/>
              </p:nvSpPr>
              <p:spPr bwMode="auto">
                <a:xfrm>
                  <a:off x="2485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7" name="Line 731"/>
                <p:cNvSpPr>
                  <a:spLocks noChangeShapeType="1"/>
                </p:cNvSpPr>
                <p:nvPr/>
              </p:nvSpPr>
              <p:spPr bwMode="auto">
                <a:xfrm>
                  <a:off x="4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8" name="Line 732"/>
                <p:cNvSpPr>
                  <a:spLocks noChangeShapeType="1"/>
                </p:cNvSpPr>
                <p:nvPr/>
              </p:nvSpPr>
              <p:spPr bwMode="auto">
                <a:xfrm>
                  <a:off x="4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9" name="Line 733"/>
                <p:cNvSpPr>
                  <a:spLocks noChangeShapeType="1"/>
                </p:cNvSpPr>
                <p:nvPr/>
              </p:nvSpPr>
              <p:spPr bwMode="auto">
                <a:xfrm>
                  <a:off x="4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0" name="Line 734"/>
                <p:cNvSpPr>
                  <a:spLocks noChangeShapeType="1"/>
                </p:cNvSpPr>
                <p:nvPr/>
              </p:nvSpPr>
              <p:spPr bwMode="auto">
                <a:xfrm>
                  <a:off x="5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1" name="Line 735"/>
                <p:cNvSpPr>
                  <a:spLocks noChangeShapeType="1"/>
                </p:cNvSpPr>
                <p:nvPr/>
              </p:nvSpPr>
              <p:spPr bwMode="auto">
                <a:xfrm>
                  <a:off x="5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2" name="Line 736"/>
                <p:cNvSpPr>
                  <a:spLocks noChangeShapeType="1"/>
                </p:cNvSpPr>
                <p:nvPr/>
              </p:nvSpPr>
              <p:spPr bwMode="auto">
                <a:xfrm>
                  <a:off x="5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3" name="Line 737"/>
                <p:cNvSpPr>
                  <a:spLocks noChangeShapeType="1"/>
                </p:cNvSpPr>
                <p:nvPr/>
              </p:nvSpPr>
              <p:spPr bwMode="auto">
                <a:xfrm>
                  <a:off x="5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4" name="Line 738"/>
                <p:cNvSpPr>
                  <a:spLocks noChangeShapeType="1"/>
                </p:cNvSpPr>
                <p:nvPr/>
              </p:nvSpPr>
              <p:spPr bwMode="auto">
                <a:xfrm>
                  <a:off x="5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5" name="Line 739"/>
                <p:cNvSpPr>
                  <a:spLocks noChangeShapeType="1"/>
                </p:cNvSpPr>
                <p:nvPr/>
              </p:nvSpPr>
              <p:spPr bwMode="auto">
                <a:xfrm>
                  <a:off x="5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6" name="Line 740"/>
                <p:cNvSpPr>
                  <a:spLocks noChangeShapeType="1"/>
                </p:cNvSpPr>
                <p:nvPr/>
              </p:nvSpPr>
              <p:spPr bwMode="auto">
                <a:xfrm>
                  <a:off x="6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7" name="Line 741"/>
                <p:cNvSpPr>
                  <a:spLocks noChangeShapeType="1"/>
                </p:cNvSpPr>
                <p:nvPr/>
              </p:nvSpPr>
              <p:spPr bwMode="auto">
                <a:xfrm>
                  <a:off x="6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8" name="Line 742"/>
                <p:cNvSpPr>
                  <a:spLocks noChangeShapeType="1"/>
                </p:cNvSpPr>
                <p:nvPr/>
              </p:nvSpPr>
              <p:spPr bwMode="auto">
                <a:xfrm>
                  <a:off x="6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9" name="Line 743"/>
                <p:cNvSpPr>
                  <a:spLocks noChangeShapeType="1"/>
                </p:cNvSpPr>
                <p:nvPr/>
              </p:nvSpPr>
              <p:spPr bwMode="auto">
                <a:xfrm>
                  <a:off x="6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0" name="Line 744"/>
                <p:cNvSpPr>
                  <a:spLocks noChangeShapeType="1"/>
                </p:cNvSpPr>
                <p:nvPr/>
              </p:nvSpPr>
              <p:spPr bwMode="auto">
                <a:xfrm>
                  <a:off x="684" y="780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1" name="Line 745"/>
                <p:cNvSpPr>
                  <a:spLocks noChangeShapeType="1"/>
                </p:cNvSpPr>
                <p:nvPr/>
              </p:nvSpPr>
              <p:spPr bwMode="auto">
                <a:xfrm>
                  <a:off x="6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2" name="Line 746"/>
                <p:cNvSpPr>
                  <a:spLocks noChangeShapeType="1"/>
                </p:cNvSpPr>
                <p:nvPr/>
              </p:nvSpPr>
              <p:spPr bwMode="auto">
                <a:xfrm>
                  <a:off x="7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3" name="Line 747"/>
                <p:cNvSpPr>
                  <a:spLocks noChangeShapeType="1"/>
                </p:cNvSpPr>
                <p:nvPr/>
              </p:nvSpPr>
              <p:spPr bwMode="auto">
                <a:xfrm>
                  <a:off x="7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4" name="Line 748"/>
                <p:cNvSpPr>
                  <a:spLocks noChangeShapeType="1"/>
                </p:cNvSpPr>
                <p:nvPr/>
              </p:nvSpPr>
              <p:spPr bwMode="auto">
                <a:xfrm>
                  <a:off x="7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5" name="Line 749"/>
                <p:cNvSpPr>
                  <a:spLocks noChangeShapeType="1"/>
                </p:cNvSpPr>
                <p:nvPr/>
              </p:nvSpPr>
              <p:spPr bwMode="auto">
                <a:xfrm>
                  <a:off x="7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6" name="Line 750"/>
                <p:cNvSpPr>
                  <a:spLocks noChangeShapeType="1"/>
                </p:cNvSpPr>
                <p:nvPr/>
              </p:nvSpPr>
              <p:spPr bwMode="auto">
                <a:xfrm>
                  <a:off x="7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7" name="Line 751"/>
                <p:cNvSpPr>
                  <a:spLocks noChangeShapeType="1"/>
                </p:cNvSpPr>
                <p:nvPr/>
              </p:nvSpPr>
              <p:spPr bwMode="auto">
                <a:xfrm>
                  <a:off x="8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8" name="Line 752"/>
                <p:cNvSpPr>
                  <a:spLocks noChangeShapeType="1"/>
                </p:cNvSpPr>
                <p:nvPr/>
              </p:nvSpPr>
              <p:spPr bwMode="auto">
                <a:xfrm>
                  <a:off x="8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9" name="Line 753"/>
                <p:cNvSpPr>
                  <a:spLocks noChangeShapeType="1"/>
                </p:cNvSpPr>
                <p:nvPr/>
              </p:nvSpPr>
              <p:spPr bwMode="auto">
                <a:xfrm>
                  <a:off x="8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0" name="Line 754"/>
                <p:cNvSpPr>
                  <a:spLocks noChangeShapeType="1"/>
                </p:cNvSpPr>
                <p:nvPr/>
              </p:nvSpPr>
              <p:spPr bwMode="auto">
                <a:xfrm>
                  <a:off x="8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1" name="Line 755"/>
                <p:cNvSpPr>
                  <a:spLocks noChangeShapeType="1"/>
                </p:cNvSpPr>
                <p:nvPr/>
              </p:nvSpPr>
              <p:spPr bwMode="auto">
                <a:xfrm>
                  <a:off x="8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2" name="Line 756"/>
                <p:cNvSpPr>
                  <a:spLocks noChangeShapeType="1"/>
                </p:cNvSpPr>
                <p:nvPr/>
              </p:nvSpPr>
              <p:spPr bwMode="auto">
                <a:xfrm>
                  <a:off x="8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3" name="Line 757"/>
                <p:cNvSpPr>
                  <a:spLocks noChangeShapeType="1"/>
                </p:cNvSpPr>
                <p:nvPr/>
              </p:nvSpPr>
              <p:spPr bwMode="auto">
                <a:xfrm>
                  <a:off x="9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4" name="Line 758"/>
                <p:cNvSpPr>
                  <a:spLocks noChangeShapeType="1"/>
                </p:cNvSpPr>
                <p:nvPr/>
              </p:nvSpPr>
              <p:spPr bwMode="auto">
                <a:xfrm>
                  <a:off x="9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5" name="Line 759"/>
                <p:cNvSpPr>
                  <a:spLocks noChangeShapeType="1"/>
                </p:cNvSpPr>
                <p:nvPr/>
              </p:nvSpPr>
              <p:spPr bwMode="auto">
                <a:xfrm>
                  <a:off x="9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6" name="Line 760"/>
                <p:cNvSpPr>
                  <a:spLocks noChangeShapeType="1"/>
                </p:cNvSpPr>
                <p:nvPr/>
              </p:nvSpPr>
              <p:spPr bwMode="auto">
                <a:xfrm>
                  <a:off x="9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7" name="Line 761"/>
                <p:cNvSpPr>
                  <a:spLocks noChangeShapeType="1"/>
                </p:cNvSpPr>
                <p:nvPr/>
              </p:nvSpPr>
              <p:spPr bwMode="auto">
                <a:xfrm>
                  <a:off x="9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8" name="Line 762"/>
                <p:cNvSpPr>
                  <a:spLocks noChangeShapeType="1"/>
                </p:cNvSpPr>
                <p:nvPr/>
              </p:nvSpPr>
              <p:spPr bwMode="auto">
                <a:xfrm>
                  <a:off x="10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9" name="Line 763"/>
                <p:cNvSpPr>
                  <a:spLocks noChangeShapeType="1"/>
                </p:cNvSpPr>
                <p:nvPr/>
              </p:nvSpPr>
              <p:spPr bwMode="auto">
                <a:xfrm>
                  <a:off x="10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0" name="Line 764"/>
                <p:cNvSpPr>
                  <a:spLocks noChangeShapeType="1"/>
                </p:cNvSpPr>
                <p:nvPr/>
              </p:nvSpPr>
              <p:spPr bwMode="auto">
                <a:xfrm>
                  <a:off x="10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1" name="Line 765"/>
                <p:cNvSpPr>
                  <a:spLocks noChangeShapeType="1"/>
                </p:cNvSpPr>
                <p:nvPr/>
              </p:nvSpPr>
              <p:spPr bwMode="auto">
                <a:xfrm>
                  <a:off x="10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2" name="Line 766"/>
                <p:cNvSpPr>
                  <a:spLocks noChangeShapeType="1"/>
                </p:cNvSpPr>
                <p:nvPr/>
              </p:nvSpPr>
              <p:spPr bwMode="auto">
                <a:xfrm>
                  <a:off x="10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3" name="Line 767"/>
                <p:cNvSpPr>
                  <a:spLocks noChangeShapeType="1"/>
                </p:cNvSpPr>
                <p:nvPr/>
              </p:nvSpPr>
              <p:spPr bwMode="auto">
                <a:xfrm>
                  <a:off x="10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4" name="Line 768"/>
                <p:cNvSpPr>
                  <a:spLocks noChangeShapeType="1"/>
                </p:cNvSpPr>
                <p:nvPr/>
              </p:nvSpPr>
              <p:spPr bwMode="auto">
                <a:xfrm>
                  <a:off x="11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5" name="Line 769"/>
                <p:cNvSpPr>
                  <a:spLocks noChangeShapeType="1"/>
                </p:cNvSpPr>
                <p:nvPr/>
              </p:nvSpPr>
              <p:spPr bwMode="auto">
                <a:xfrm>
                  <a:off x="11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6" name="Line 770"/>
                <p:cNvSpPr>
                  <a:spLocks noChangeShapeType="1"/>
                </p:cNvSpPr>
                <p:nvPr/>
              </p:nvSpPr>
              <p:spPr bwMode="auto">
                <a:xfrm>
                  <a:off x="11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7" name="Line 771"/>
                <p:cNvSpPr>
                  <a:spLocks noChangeShapeType="1"/>
                </p:cNvSpPr>
                <p:nvPr/>
              </p:nvSpPr>
              <p:spPr bwMode="auto">
                <a:xfrm>
                  <a:off x="11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8" name="Line 772"/>
                <p:cNvSpPr>
                  <a:spLocks noChangeShapeType="1"/>
                </p:cNvSpPr>
                <p:nvPr/>
              </p:nvSpPr>
              <p:spPr bwMode="auto">
                <a:xfrm>
                  <a:off x="11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9" name="Line 773"/>
                <p:cNvSpPr>
                  <a:spLocks noChangeShapeType="1"/>
                </p:cNvSpPr>
                <p:nvPr/>
              </p:nvSpPr>
              <p:spPr bwMode="auto">
                <a:xfrm>
                  <a:off x="11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0" name="Line 774"/>
                <p:cNvSpPr>
                  <a:spLocks noChangeShapeType="1"/>
                </p:cNvSpPr>
                <p:nvPr/>
              </p:nvSpPr>
              <p:spPr bwMode="auto">
                <a:xfrm>
                  <a:off x="12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1" name="Line 775"/>
                <p:cNvSpPr>
                  <a:spLocks noChangeShapeType="1"/>
                </p:cNvSpPr>
                <p:nvPr/>
              </p:nvSpPr>
              <p:spPr bwMode="auto">
                <a:xfrm>
                  <a:off x="12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2" name="Line 776"/>
                <p:cNvSpPr>
                  <a:spLocks noChangeShapeType="1"/>
                </p:cNvSpPr>
                <p:nvPr/>
              </p:nvSpPr>
              <p:spPr bwMode="auto">
                <a:xfrm>
                  <a:off x="12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3" name="Line 777"/>
                <p:cNvSpPr>
                  <a:spLocks noChangeShapeType="1"/>
                </p:cNvSpPr>
                <p:nvPr/>
              </p:nvSpPr>
              <p:spPr bwMode="auto">
                <a:xfrm>
                  <a:off x="12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4" name="Line 778"/>
                <p:cNvSpPr>
                  <a:spLocks noChangeShapeType="1"/>
                </p:cNvSpPr>
                <p:nvPr/>
              </p:nvSpPr>
              <p:spPr bwMode="auto">
                <a:xfrm>
                  <a:off x="12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5" name="Line 779"/>
                <p:cNvSpPr>
                  <a:spLocks noChangeShapeType="1"/>
                </p:cNvSpPr>
                <p:nvPr/>
              </p:nvSpPr>
              <p:spPr bwMode="auto">
                <a:xfrm>
                  <a:off x="12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6" name="Line 780"/>
                <p:cNvSpPr>
                  <a:spLocks noChangeShapeType="1"/>
                </p:cNvSpPr>
                <p:nvPr/>
              </p:nvSpPr>
              <p:spPr bwMode="auto">
                <a:xfrm>
                  <a:off x="13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7" name="Line 781"/>
                <p:cNvSpPr>
                  <a:spLocks noChangeShapeType="1"/>
                </p:cNvSpPr>
                <p:nvPr/>
              </p:nvSpPr>
              <p:spPr bwMode="auto">
                <a:xfrm>
                  <a:off x="13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8" name="Line 782"/>
                <p:cNvSpPr>
                  <a:spLocks noChangeShapeType="1"/>
                </p:cNvSpPr>
                <p:nvPr/>
              </p:nvSpPr>
              <p:spPr bwMode="auto">
                <a:xfrm>
                  <a:off x="13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9" name="Line 783"/>
                <p:cNvSpPr>
                  <a:spLocks noChangeShapeType="1"/>
                </p:cNvSpPr>
                <p:nvPr/>
              </p:nvSpPr>
              <p:spPr bwMode="auto">
                <a:xfrm>
                  <a:off x="13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0" name="Line 784"/>
                <p:cNvSpPr>
                  <a:spLocks noChangeShapeType="1"/>
                </p:cNvSpPr>
                <p:nvPr/>
              </p:nvSpPr>
              <p:spPr bwMode="auto">
                <a:xfrm>
                  <a:off x="13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1" name="Line 785"/>
                <p:cNvSpPr>
                  <a:spLocks noChangeShapeType="1"/>
                </p:cNvSpPr>
                <p:nvPr/>
              </p:nvSpPr>
              <p:spPr bwMode="auto">
                <a:xfrm>
                  <a:off x="14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2" name="Line 786"/>
                <p:cNvSpPr>
                  <a:spLocks noChangeShapeType="1"/>
                </p:cNvSpPr>
                <p:nvPr/>
              </p:nvSpPr>
              <p:spPr bwMode="auto">
                <a:xfrm>
                  <a:off x="14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3" name="Line 787"/>
                <p:cNvSpPr>
                  <a:spLocks noChangeShapeType="1"/>
                </p:cNvSpPr>
                <p:nvPr/>
              </p:nvSpPr>
              <p:spPr bwMode="auto">
                <a:xfrm>
                  <a:off x="14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4" name="Line 788"/>
                <p:cNvSpPr>
                  <a:spLocks noChangeShapeType="1"/>
                </p:cNvSpPr>
                <p:nvPr/>
              </p:nvSpPr>
              <p:spPr bwMode="auto">
                <a:xfrm>
                  <a:off x="14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5" name="Line 789"/>
                <p:cNvSpPr>
                  <a:spLocks noChangeShapeType="1"/>
                </p:cNvSpPr>
                <p:nvPr/>
              </p:nvSpPr>
              <p:spPr bwMode="auto">
                <a:xfrm>
                  <a:off x="14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6" name="Line 790"/>
                <p:cNvSpPr>
                  <a:spLocks noChangeShapeType="1"/>
                </p:cNvSpPr>
                <p:nvPr/>
              </p:nvSpPr>
              <p:spPr bwMode="auto">
                <a:xfrm>
                  <a:off x="14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7" name="Line 791"/>
                <p:cNvSpPr>
                  <a:spLocks noChangeShapeType="1"/>
                </p:cNvSpPr>
                <p:nvPr/>
              </p:nvSpPr>
              <p:spPr bwMode="auto">
                <a:xfrm>
                  <a:off x="15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8" name="Line 792"/>
                <p:cNvSpPr>
                  <a:spLocks noChangeShapeType="1"/>
                </p:cNvSpPr>
                <p:nvPr/>
              </p:nvSpPr>
              <p:spPr bwMode="auto">
                <a:xfrm>
                  <a:off x="15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9" name="Line 793"/>
                <p:cNvSpPr>
                  <a:spLocks noChangeShapeType="1"/>
                </p:cNvSpPr>
                <p:nvPr/>
              </p:nvSpPr>
              <p:spPr bwMode="auto">
                <a:xfrm>
                  <a:off x="15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0" name="Line 794"/>
                <p:cNvSpPr>
                  <a:spLocks noChangeShapeType="1"/>
                </p:cNvSpPr>
                <p:nvPr/>
              </p:nvSpPr>
              <p:spPr bwMode="auto">
                <a:xfrm>
                  <a:off x="15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1" name="Line 795"/>
                <p:cNvSpPr>
                  <a:spLocks noChangeShapeType="1"/>
                </p:cNvSpPr>
                <p:nvPr/>
              </p:nvSpPr>
              <p:spPr bwMode="auto">
                <a:xfrm>
                  <a:off x="15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2" name="Line 796"/>
                <p:cNvSpPr>
                  <a:spLocks noChangeShapeType="1"/>
                </p:cNvSpPr>
                <p:nvPr/>
              </p:nvSpPr>
              <p:spPr bwMode="auto">
                <a:xfrm>
                  <a:off x="16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3" name="Line 797"/>
                <p:cNvSpPr>
                  <a:spLocks noChangeShapeType="1"/>
                </p:cNvSpPr>
                <p:nvPr/>
              </p:nvSpPr>
              <p:spPr bwMode="auto">
                <a:xfrm>
                  <a:off x="16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4" name="Line 798"/>
                <p:cNvSpPr>
                  <a:spLocks noChangeShapeType="1"/>
                </p:cNvSpPr>
                <p:nvPr/>
              </p:nvSpPr>
              <p:spPr bwMode="auto">
                <a:xfrm>
                  <a:off x="16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5" name="Line 799"/>
                <p:cNvSpPr>
                  <a:spLocks noChangeShapeType="1"/>
                </p:cNvSpPr>
                <p:nvPr/>
              </p:nvSpPr>
              <p:spPr bwMode="auto">
                <a:xfrm>
                  <a:off x="16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6" name="Line 800"/>
                <p:cNvSpPr>
                  <a:spLocks noChangeShapeType="1"/>
                </p:cNvSpPr>
                <p:nvPr/>
              </p:nvSpPr>
              <p:spPr bwMode="auto">
                <a:xfrm>
                  <a:off x="16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7" name="Line 801"/>
                <p:cNvSpPr>
                  <a:spLocks noChangeShapeType="1"/>
                </p:cNvSpPr>
                <p:nvPr/>
              </p:nvSpPr>
              <p:spPr bwMode="auto">
                <a:xfrm>
                  <a:off x="16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8" name="Line 802"/>
                <p:cNvSpPr>
                  <a:spLocks noChangeShapeType="1"/>
                </p:cNvSpPr>
                <p:nvPr/>
              </p:nvSpPr>
              <p:spPr bwMode="auto">
                <a:xfrm>
                  <a:off x="17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9" name="Line 803"/>
                <p:cNvSpPr>
                  <a:spLocks noChangeShapeType="1"/>
                </p:cNvSpPr>
                <p:nvPr/>
              </p:nvSpPr>
              <p:spPr bwMode="auto">
                <a:xfrm>
                  <a:off x="17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0" name="Line 804"/>
                <p:cNvSpPr>
                  <a:spLocks noChangeShapeType="1"/>
                </p:cNvSpPr>
                <p:nvPr/>
              </p:nvSpPr>
              <p:spPr bwMode="auto">
                <a:xfrm>
                  <a:off x="17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1" name="Line 805"/>
                <p:cNvSpPr>
                  <a:spLocks noChangeShapeType="1"/>
                </p:cNvSpPr>
                <p:nvPr/>
              </p:nvSpPr>
              <p:spPr bwMode="auto">
                <a:xfrm>
                  <a:off x="17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2" name="Line 806"/>
                <p:cNvSpPr>
                  <a:spLocks noChangeShapeType="1"/>
                </p:cNvSpPr>
                <p:nvPr/>
              </p:nvSpPr>
              <p:spPr bwMode="auto">
                <a:xfrm>
                  <a:off x="17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3" name="Line 807"/>
                <p:cNvSpPr>
                  <a:spLocks noChangeShapeType="1"/>
                </p:cNvSpPr>
                <p:nvPr/>
              </p:nvSpPr>
              <p:spPr bwMode="auto">
                <a:xfrm>
                  <a:off x="17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4" name="Line 808"/>
                <p:cNvSpPr>
                  <a:spLocks noChangeShapeType="1"/>
                </p:cNvSpPr>
                <p:nvPr/>
              </p:nvSpPr>
              <p:spPr bwMode="auto">
                <a:xfrm>
                  <a:off x="18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" name="Group 1010"/>
              <p:cNvGrpSpPr>
                <a:grpSpLocks/>
              </p:cNvGrpSpPr>
              <p:nvPr/>
            </p:nvGrpSpPr>
            <p:grpSpPr bwMode="auto">
              <a:xfrm>
                <a:off x="411" y="373"/>
                <a:ext cx="2112" cy="407"/>
                <a:chOff x="411" y="373"/>
                <a:chExt cx="2112" cy="407"/>
              </a:xfrm>
            </p:grpSpPr>
            <p:sp>
              <p:nvSpPr>
                <p:cNvPr id="3205" name="Line 810"/>
                <p:cNvSpPr>
                  <a:spLocks noChangeShapeType="1"/>
                </p:cNvSpPr>
                <p:nvPr/>
              </p:nvSpPr>
              <p:spPr bwMode="auto">
                <a:xfrm>
                  <a:off x="18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6" name="Line 811"/>
                <p:cNvSpPr>
                  <a:spLocks noChangeShapeType="1"/>
                </p:cNvSpPr>
                <p:nvPr/>
              </p:nvSpPr>
              <p:spPr bwMode="auto">
                <a:xfrm>
                  <a:off x="18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7" name="Line 812"/>
                <p:cNvSpPr>
                  <a:spLocks noChangeShapeType="1"/>
                </p:cNvSpPr>
                <p:nvPr/>
              </p:nvSpPr>
              <p:spPr bwMode="auto">
                <a:xfrm>
                  <a:off x="18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8" name="Line 813"/>
                <p:cNvSpPr>
                  <a:spLocks noChangeShapeType="1"/>
                </p:cNvSpPr>
                <p:nvPr/>
              </p:nvSpPr>
              <p:spPr bwMode="auto">
                <a:xfrm>
                  <a:off x="18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9" name="Line 814"/>
                <p:cNvSpPr>
                  <a:spLocks noChangeShapeType="1"/>
                </p:cNvSpPr>
                <p:nvPr/>
              </p:nvSpPr>
              <p:spPr bwMode="auto">
                <a:xfrm>
                  <a:off x="18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0" name="Line 815"/>
                <p:cNvSpPr>
                  <a:spLocks noChangeShapeType="1"/>
                </p:cNvSpPr>
                <p:nvPr/>
              </p:nvSpPr>
              <p:spPr bwMode="auto">
                <a:xfrm>
                  <a:off x="19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1" name="Line 816"/>
                <p:cNvSpPr>
                  <a:spLocks noChangeShapeType="1"/>
                </p:cNvSpPr>
                <p:nvPr/>
              </p:nvSpPr>
              <p:spPr bwMode="auto">
                <a:xfrm>
                  <a:off x="19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2" name="Line 817"/>
                <p:cNvSpPr>
                  <a:spLocks noChangeShapeType="1"/>
                </p:cNvSpPr>
                <p:nvPr/>
              </p:nvSpPr>
              <p:spPr bwMode="auto">
                <a:xfrm>
                  <a:off x="19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3" name="Line 818"/>
                <p:cNvSpPr>
                  <a:spLocks noChangeShapeType="1"/>
                </p:cNvSpPr>
                <p:nvPr/>
              </p:nvSpPr>
              <p:spPr bwMode="auto">
                <a:xfrm>
                  <a:off x="19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4" name="Line 819"/>
                <p:cNvSpPr>
                  <a:spLocks noChangeShapeType="1"/>
                </p:cNvSpPr>
                <p:nvPr/>
              </p:nvSpPr>
              <p:spPr bwMode="auto">
                <a:xfrm>
                  <a:off x="19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5" name="Line 820"/>
                <p:cNvSpPr>
                  <a:spLocks noChangeShapeType="1"/>
                </p:cNvSpPr>
                <p:nvPr/>
              </p:nvSpPr>
              <p:spPr bwMode="auto">
                <a:xfrm>
                  <a:off x="20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6" name="Line 821"/>
                <p:cNvSpPr>
                  <a:spLocks noChangeShapeType="1"/>
                </p:cNvSpPr>
                <p:nvPr/>
              </p:nvSpPr>
              <p:spPr bwMode="auto">
                <a:xfrm>
                  <a:off x="20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7" name="Line 822"/>
                <p:cNvSpPr>
                  <a:spLocks noChangeShapeType="1"/>
                </p:cNvSpPr>
                <p:nvPr/>
              </p:nvSpPr>
              <p:spPr bwMode="auto">
                <a:xfrm>
                  <a:off x="2038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8" name="Line 823"/>
                <p:cNvSpPr>
                  <a:spLocks noChangeShapeType="1"/>
                </p:cNvSpPr>
                <p:nvPr/>
              </p:nvSpPr>
              <p:spPr bwMode="auto">
                <a:xfrm>
                  <a:off x="20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9" name="Line 824"/>
                <p:cNvSpPr>
                  <a:spLocks noChangeShapeType="1"/>
                </p:cNvSpPr>
                <p:nvPr/>
              </p:nvSpPr>
              <p:spPr bwMode="auto">
                <a:xfrm>
                  <a:off x="20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0" name="Line 825"/>
                <p:cNvSpPr>
                  <a:spLocks noChangeShapeType="1"/>
                </p:cNvSpPr>
                <p:nvPr/>
              </p:nvSpPr>
              <p:spPr bwMode="auto">
                <a:xfrm>
                  <a:off x="20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1" name="Line 826"/>
                <p:cNvSpPr>
                  <a:spLocks noChangeShapeType="1"/>
                </p:cNvSpPr>
                <p:nvPr/>
              </p:nvSpPr>
              <p:spPr bwMode="auto">
                <a:xfrm>
                  <a:off x="21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2" name="Line 827"/>
                <p:cNvSpPr>
                  <a:spLocks noChangeShapeType="1"/>
                </p:cNvSpPr>
                <p:nvPr/>
              </p:nvSpPr>
              <p:spPr bwMode="auto">
                <a:xfrm>
                  <a:off x="213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3" name="Line 828"/>
                <p:cNvSpPr>
                  <a:spLocks noChangeShapeType="1"/>
                </p:cNvSpPr>
                <p:nvPr/>
              </p:nvSpPr>
              <p:spPr bwMode="auto">
                <a:xfrm>
                  <a:off x="21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4" name="Line 829"/>
                <p:cNvSpPr>
                  <a:spLocks noChangeShapeType="1"/>
                </p:cNvSpPr>
                <p:nvPr/>
              </p:nvSpPr>
              <p:spPr bwMode="auto">
                <a:xfrm>
                  <a:off x="21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5" name="Line 830"/>
                <p:cNvSpPr>
                  <a:spLocks noChangeShapeType="1"/>
                </p:cNvSpPr>
                <p:nvPr/>
              </p:nvSpPr>
              <p:spPr bwMode="auto">
                <a:xfrm>
                  <a:off x="21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6" name="Line 831"/>
                <p:cNvSpPr>
                  <a:spLocks noChangeShapeType="1"/>
                </p:cNvSpPr>
                <p:nvPr/>
              </p:nvSpPr>
              <p:spPr bwMode="auto">
                <a:xfrm>
                  <a:off x="22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7" name="Line 832"/>
                <p:cNvSpPr>
                  <a:spLocks noChangeShapeType="1"/>
                </p:cNvSpPr>
                <p:nvPr/>
              </p:nvSpPr>
              <p:spPr bwMode="auto">
                <a:xfrm>
                  <a:off x="22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8" name="Line 833"/>
                <p:cNvSpPr>
                  <a:spLocks noChangeShapeType="1"/>
                </p:cNvSpPr>
                <p:nvPr/>
              </p:nvSpPr>
              <p:spPr bwMode="auto">
                <a:xfrm>
                  <a:off x="22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9" name="Line 834"/>
                <p:cNvSpPr>
                  <a:spLocks noChangeShapeType="1"/>
                </p:cNvSpPr>
                <p:nvPr/>
              </p:nvSpPr>
              <p:spPr bwMode="auto">
                <a:xfrm>
                  <a:off x="22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0" name="Line 835"/>
                <p:cNvSpPr>
                  <a:spLocks noChangeShapeType="1"/>
                </p:cNvSpPr>
                <p:nvPr/>
              </p:nvSpPr>
              <p:spPr bwMode="auto">
                <a:xfrm>
                  <a:off x="22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1" name="Line 836"/>
                <p:cNvSpPr>
                  <a:spLocks noChangeShapeType="1"/>
                </p:cNvSpPr>
                <p:nvPr/>
              </p:nvSpPr>
              <p:spPr bwMode="auto">
                <a:xfrm>
                  <a:off x="22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2" name="Line 837"/>
                <p:cNvSpPr>
                  <a:spLocks noChangeShapeType="1"/>
                </p:cNvSpPr>
                <p:nvPr/>
              </p:nvSpPr>
              <p:spPr bwMode="auto">
                <a:xfrm>
                  <a:off x="23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3" name="Line 838"/>
                <p:cNvSpPr>
                  <a:spLocks noChangeShapeType="1"/>
                </p:cNvSpPr>
                <p:nvPr/>
              </p:nvSpPr>
              <p:spPr bwMode="auto">
                <a:xfrm>
                  <a:off x="23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4" name="Line 839"/>
                <p:cNvSpPr>
                  <a:spLocks noChangeShapeType="1"/>
                </p:cNvSpPr>
                <p:nvPr/>
              </p:nvSpPr>
              <p:spPr bwMode="auto">
                <a:xfrm>
                  <a:off x="23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5" name="Line 840"/>
                <p:cNvSpPr>
                  <a:spLocks noChangeShapeType="1"/>
                </p:cNvSpPr>
                <p:nvPr/>
              </p:nvSpPr>
              <p:spPr bwMode="auto">
                <a:xfrm>
                  <a:off x="23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6" name="Line 841"/>
                <p:cNvSpPr>
                  <a:spLocks noChangeShapeType="1"/>
                </p:cNvSpPr>
                <p:nvPr/>
              </p:nvSpPr>
              <p:spPr bwMode="auto">
                <a:xfrm>
                  <a:off x="23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7" name="Line 842"/>
                <p:cNvSpPr>
                  <a:spLocks noChangeShapeType="1"/>
                </p:cNvSpPr>
                <p:nvPr/>
              </p:nvSpPr>
              <p:spPr bwMode="auto">
                <a:xfrm>
                  <a:off x="23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8" name="Line 843"/>
                <p:cNvSpPr>
                  <a:spLocks noChangeShapeType="1"/>
                </p:cNvSpPr>
                <p:nvPr/>
              </p:nvSpPr>
              <p:spPr bwMode="auto">
                <a:xfrm>
                  <a:off x="24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9" name="Line 844"/>
                <p:cNvSpPr>
                  <a:spLocks noChangeShapeType="1"/>
                </p:cNvSpPr>
                <p:nvPr/>
              </p:nvSpPr>
              <p:spPr bwMode="auto">
                <a:xfrm>
                  <a:off x="24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0" name="Line 845"/>
                <p:cNvSpPr>
                  <a:spLocks noChangeShapeType="1"/>
                </p:cNvSpPr>
                <p:nvPr/>
              </p:nvSpPr>
              <p:spPr bwMode="auto">
                <a:xfrm>
                  <a:off x="24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1" name="Line 846"/>
                <p:cNvSpPr>
                  <a:spLocks noChangeShapeType="1"/>
                </p:cNvSpPr>
                <p:nvPr/>
              </p:nvSpPr>
              <p:spPr bwMode="auto">
                <a:xfrm>
                  <a:off x="24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2" name="Line 847"/>
                <p:cNvSpPr>
                  <a:spLocks noChangeShapeType="1"/>
                </p:cNvSpPr>
                <p:nvPr/>
              </p:nvSpPr>
              <p:spPr bwMode="auto">
                <a:xfrm>
                  <a:off x="24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4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1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5" name="Line 850"/>
                <p:cNvSpPr>
                  <a:spLocks noChangeShapeType="1"/>
                </p:cNvSpPr>
                <p:nvPr/>
              </p:nvSpPr>
              <p:spPr bwMode="auto">
                <a:xfrm>
                  <a:off x="2485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6" name="Line 851"/>
                <p:cNvSpPr>
                  <a:spLocks noChangeShapeType="1"/>
                </p:cNvSpPr>
                <p:nvPr/>
              </p:nvSpPr>
              <p:spPr bwMode="auto">
                <a:xfrm>
                  <a:off x="4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7" name="Line 852"/>
                <p:cNvSpPr>
                  <a:spLocks noChangeShapeType="1"/>
                </p:cNvSpPr>
                <p:nvPr/>
              </p:nvSpPr>
              <p:spPr bwMode="auto">
                <a:xfrm>
                  <a:off x="4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8" name="Line 853"/>
                <p:cNvSpPr>
                  <a:spLocks noChangeShapeType="1"/>
                </p:cNvSpPr>
                <p:nvPr/>
              </p:nvSpPr>
              <p:spPr bwMode="auto">
                <a:xfrm>
                  <a:off x="4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9" name="Line 854"/>
                <p:cNvSpPr>
                  <a:spLocks noChangeShapeType="1"/>
                </p:cNvSpPr>
                <p:nvPr/>
              </p:nvSpPr>
              <p:spPr bwMode="auto">
                <a:xfrm>
                  <a:off x="5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0" name="Line 855"/>
                <p:cNvSpPr>
                  <a:spLocks noChangeShapeType="1"/>
                </p:cNvSpPr>
                <p:nvPr/>
              </p:nvSpPr>
              <p:spPr bwMode="auto">
                <a:xfrm>
                  <a:off x="5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1" name="Line 856"/>
                <p:cNvSpPr>
                  <a:spLocks noChangeShapeType="1"/>
                </p:cNvSpPr>
                <p:nvPr/>
              </p:nvSpPr>
              <p:spPr bwMode="auto">
                <a:xfrm>
                  <a:off x="5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2" name="Line 857"/>
                <p:cNvSpPr>
                  <a:spLocks noChangeShapeType="1"/>
                </p:cNvSpPr>
                <p:nvPr/>
              </p:nvSpPr>
              <p:spPr bwMode="auto">
                <a:xfrm>
                  <a:off x="5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3" name="Line 858"/>
                <p:cNvSpPr>
                  <a:spLocks noChangeShapeType="1"/>
                </p:cNvSpPr>
                <p:nvPr/>
              </p:nvSpPr>
              <p:spPr bwMode="auto">
                <a:xfrm>
                  <a:off x="5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4" name="Line 859"/>
                <p:cNvSpPr>
                  <a:spLocks noChangeShapeType="1"/>
                </p:cNvSpPr>
                <p:nvPr/>
              </p:nvSpPr>
              <p:spPr bwMode="auto">
                <a:xfrm>
                  <a:off x="5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5" name="Line 860"/>
                <p:cNvSpPr>
                  <a:spLocks noChangeShapeType="1"/>
                </p:cNvSpPr>
                <p:nvPr/>
              </p:nvSpPr>
              <p:spPr bwMode="auto">
                <a:xfrm>
                  <a:off x="6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6" name="Line 861"/>
                <p:cNvSpPr>
                  <a:spLocks noChangeShapeType="1"/>
                </p:cNvSpPr>
                <p:nvPr/>
              </p:nvSpPr>
              <p:spPr bwMode="auto">
                <a:xfrm>
                  <a:off x="6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7" name="Line 862"/>
                <p:cNvSpPr>
                  <a:spLocks noChangeShapeType="1"/>
                </p:cNvSpPr>
                <p:nvPr/>
              </p:nvSpPr>
              <p:spPr bwMode="auto">
                <a:xfrm>
                  <a:off x="6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8" name="Line 863"/>
                <p:cNvSpPr>
                  <a:spLocks noChangeShapeType="1"/>
                </p:cNvSpPr>
                <p:nvPr/>
              </p:nvSpPr>
              <p:spPr bwMode="auto">
                <a:xfrm>
                  <a:off x="6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9" name="Line 864"/>
                <p:cNvSpPr>
                  <a:spLocks noChangeShapeType="1"/>
                </p:cNvSpPr>
                <p:nvPr/>
              </p:nvSpPr>
              <p:spPr bwMode="auto">
                <a:xfrm>
                  <a:off x="684" y="577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0" name="Line 865"/>
                <p:cNvSpPr>
                  <a:spLocks noChangeShapeType="1"/>
                </p:cNvSpPr>
                <p:nvPr/>
              </p:nvSpPr>
              <p:spPr bwMode="auto">
                <a:xfrm>
                  <a:off x="6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1" name="Line 866"/>
                <p:cNvSpPr>
                  <a:spLocks noChangeShapeType="1"/>
                </p:cNvSpPr>
                <p:nvPr/>
              </p:nvSpPr>
              <p:spPr bwMode="auto">
                <a:xfrm>
                  <a:off x="7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2" name="Line 867"/>
                <p:cNvSpPr>
                  <a:spLocks noChangeShapeType="1"/>
                </p:cNvSpPr>
                <p:nvPr/>
              </p:nvSpPr>
              <p:spPr bwMode="auto">
                <a:xfrm>
                  <a:off x="7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3" name="Line 868"/>
                <p:cNvSpPr>
                  <a:spLocks noChangeShapeType="1"/>
                </p:cNvSpPr>
                <p:nvPr/>
              </p:nvSpPr>
              <p:spPr bwMode="auto">
                <a:xfrm>
                  <a:off x="7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4" name="Line 869"/>
                <p:cNvSpPr>
                  <a:spLocks noChangeShapeType="1"/>
                </p:cNvSpPr>
                <p:nvPr/>
              </p:nvSpPr>
              <p:spPr bwMode="auto">
                <a:xfrm>
                  <a:off x="7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5" name="Line 870"/>
                <p:cNvSpPr>
                  <a:spLocks noChangeShapeType="1"/>
                </p:cNvSpPr>
                <p:nvPr/>
              </p:nvSpPr>
              <p:spPr bwMode="auto">
                <a:xfrm>
                  <a:off x="7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6" name="Line 871"/>
                <p:cNvSpPr>
                  <a:spLocks noChangeShapeType="1"/>
                </p:cNvSpPr>
                <p:nvPr/>
              </p:nvSpPr>
              <p:spPr bwMode="auto">
                <a:xfrm>
                  <a:off x="8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7" name="Line 872"/>
                <p:cNvSpPr>
                  <a:spLocks noChangeShapeType="1"/>
                </p:cNvSpPr>
                <p:nvPr/>
              </p:nvSpPr>
              <p:spPr bwMode="auto">
                <a:xfrm>
                  <a:off x="8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8" name="Line 873"/>
                <p:cNvSpPr>
                  <a:spLocks noChangeShapeType="1"/>
                </p:cNvSpPr>
                <p:nvPr/>
              </p:nvSpPr>
              <p:spPr bwMode="auto">
                <a:xfrm>
                  <a:off x="8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9" name="Line 874"/>
                <p:cNvSpPr>
                  <a:spLocks noChangeShapeType="1"/>
                </p:cNvSpPr>
                <p:nvPr/>
              </p:nvSpPr>
              <p:spPr bwMode="auto">
                <a:xfrm>
                  <a:off x="8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0" name="Line 875"/>
                <p:cNvSpPr>
                  <a:spLocks noChangeShapeType="1"/>
                </p:cNvSpPr>
                <p:nvPr/>
              </p:nvSpPr>
              <p:spPr bwMode="auto">
                <a:xfrm>
                  <a:off x="8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1" name="Line 876"/>
                <p:cNvSpPr>
                  <a:spLocks noChangeShapeType="1"/>
                </p:cNvSpPr>
                <p:nvPr/>
              </p:nvSpPr>
              <p:spPr bwMode="auto">
                <a:xfrm>
                  <a:off x="8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2" name="Line 877"/>
                <p:cNvSpPr>
                  <a:spLocks noChangeShapeType="1"/>
                </p:cNvSpPr>
                <p:nvPr/>
              </p:nvSpPr>
              <p:spPr bwMode="auto">
                <a:xfrm>
                  <a:off x="9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3" name="Line 878"/>
                <p:cNvSpPr>
                  <a:spLocks noChangeShapeType="1"/>
                </p:cNvSpPr>
                <p:nvPr/>
              </p:nvSpPr>
              <p:spPr bwMode="auto">
                <a:xfrm>
                  <a:off x="9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4" name="Line 879"/>
                <p:cNvSpPr>
                  <a:spLocks noChangeShapeType="1"/>
                </p:cNvSpPr>
                <p:nvPr/>
              </p:nvSpPr>
              <p:spPr bwMode="auto">
                <a:xfrm>
                  <a:off x="9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5" name="Line 880"/>
                <p:cNvSpPr>
                  <a:spLocks noChangeShapeType="1"/>
                </p:cNvSpPr>
                <p:nvPr/>
              </p:nvSpPr>
              <p:spPr bwMode="auto">
                <a:xfrm>
                  <a:off x="9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6" name="Line 881"/>
                <p:cNvSpPr>
                  <a:spLocks noChangeShapeType="1"/>
                </p:cNvSpPr>
                <p:nvPr/>
              </p:nvSpPr>
              <p:spPr bwMode="auto">
                <a:xfrm>
                  <a:off x="9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7" name="Line 882"/>
                <p:cNvSpPr>
                  <a:spLocks noChangeShapeType="1"/>
                </p:cNvSpPr>
                <p:nvPr/>
              </p:nvSpPr>
              <p:spPr bwMode="auto">
                <a:xfrm>
                  <a:off x="10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8" name="Line 883"/>
                <p:cNvSpPr>
                  <a:spLocks noChangeShapeType="1"/>
                </p:cNvSpPr>
                <p:nvPr/>
              </p:nvSpPr>
              <p:spPr bwMode="auto">
                <a:xfrm>
                  <a:off x="10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9" name="Line 884"/>
                <p:cNvSpPr>
                  <a:spLocks noChangeShapeType="1"/>
                </p:cNvSpPr>
                <p:nvPr/>
              </p:nvSpPr>
              <p:spPr bwMode="auto">
                <a:xfrm>
                  <a:off x="10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0" name="Line 885"/>
                <p:cNvSpPr>
                  <a:spLocks noChangeShapeType="1"/>
                </p:cNvSpPr>
                <p:nvPr/>
              </p:nvSpPr>
              <p:spPr bwMode="auto">
                <a:xfrm>
                  <a:off x="10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1" name="Line 886"/>
                <p:cNvSpPr>
                  <a:spLocks noChangeShapeType="1"/>
                </p:cNvSpPr>
                <p:nvPr/>
              </p:nvSpPr>
              <p:spPr bwMode="auto">
                <a:xfrm>
                  <a:off x="10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2" name="Line 887"/>
                <p:cNvSpPr>
                  <a:spLocks noChangeShapeType="1"/>
                </p:cNvSpPr>
                <p:nvPr/>
              </p:nvSpPr>
              <p:spPr bwMode="auto">
                <a:xfrm>
                  <a:off x="10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3" name="Line 888"/>
                <p:cNvSpPr>
                  <a:spLocks noChangeShapeType="1"/>
                </p:cNvSpPr>
                <p:nvPr/>
              </p:nvSpPr>
              <p:spPr bwMode="auto">
                <a:xfrm>
                  <a:off x="11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4" name="Line 889"/>
                <p:cNvSpPr>
                  <a:spLocks noChangeShapeType="1"/>
                </p:cNvSpPr>
                <p:nvPr/>
              </p:nvSpPr>
              <p:spPr bwMode="auto">
                <a:xfrm>
                  <a:off x="11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5" name="Line 890"/>
                <p:cNvSpPr>
                  <a:spLocks noChangeShapeType="1"/>
                </p:cNvSpPr>
                <p:nvPr/>
              </p:nvSpPr>
              <p:spPr bwMode="auto">
                <a:xfrm>
                  <a:off x="11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6" name="Line 891"/>
                <p:cNvSpPr>
                  <a:spLocks noChangeShapeType="1"/>
                </p:cNvSpPr>
                <p:nvPr/>
              </p:nvSpPr>
              <p:spPr bwMode="auto">
                <a:xfrm>
                  <a:off x="11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7" name="Line 892"/>
                <p:cNvSpPr>
                  <a:spLocks noChangeShapeType="1"/>
                </p:cNvSpPr>
                <p:nvPr/>
              </p:nvSpPr>
              <p:spPr bwMode="auto">
                <a:xfrm>
                  <a:off x="11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8" name="Line 893"/>
                <p:cNvSpPr>
                  <a:spLocks noChangeShapeType="1"/>
                </p:cNvSpPr>
                <p:nvPr/>
              </p:nvSpPr>
              <p:spPr bwMode="auto">
                <a:xfrm>
                  <a:off x="11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9" name="Line 894"/>
                <p:cNvSpPr>
                  <a:spLocks noChangeShapeType="1"/>
                </p:cNvSpPr>
                <p:nvPr/>
              </p:nvSpPr>
              <p:spPr bwMode="auto">
                <a:xfrm>
                  <a:off x="12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0" name="Line 895"/>
                <p:cNvSpPr>
                  <a:spLocks noChangeShapeType="1"/>
                </p:cNvSpPr>
                <p:nvPr/>
              </p:nvSpPr>
              <p:spPr bwMode="auto">
                <a:xfrm>
                  <a:off x="12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1" name="Line 896"/>
                <p:cNvSpPr>
                  <a:spLocks noChangeShapeType="1"/>
                </p:cNvSpPr>
                <p:nvPr/>
              </p:nvSpPr>
              <p:spPr bwMode="auto">
                <a:xfrm>
                  <a:off x="12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2" name="Line 897"/>
                <p:cNvSpPr>
                  <a:spLocks noChangeShapeType="1"/>
                </p:cNvSpPr>
                <p:nvPr/>
              </p:nvSpPr>
              <p:spPr bwMode="auto">
                <a:xfrm>
                  <a:off x="12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3" name="Line 898"/>
                <p:cNvSpPr>
                  <a:spLocks noChangeShapeType="1"/>
                </p:cNvSpPr>
                <p:nvPr/>
              </p:nvSpPr>
              <p:spPr bwMode="auto">
                <a:xfrm>
                  <a:off x="12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4" name="Line 899"/>
                <p:cNvSpPr>
                  <a:spLocks noChangeShapeType="1"/>
                </p:cNvSpPr>
                <p:nvPr/>
              </p:nvSpPr>
              <p:spPr bwMode="auto">
                <a:xfrm>
                  <a:off x="12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5" name="Line 900"/>
                <p:cNvSpPr>
                  <a:spLocks noChangeShapeType="1"/>
                </p:cNvSpPr>
                <p:nvPr/>
              </p:nvSpPr>
              <p:spPr bwMode="auto">
                <a:xfrm>
                  <a:off x="13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6" name="Line 901"/>
                <p:cNvSpPr>
                  <a:spLocks noChangeShapeType="1"/>
                </p:cNvSpPr>
                <p:nvPr/>
              </p:nvSpPr>
              <p:spPr bwMode="auto">
                <a:xfrm>
                  <a:off x="13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7" name="Line 902"/>
                <p:cNvSpPr>
                  <a:spLocks noChangeShapeType="1"/>
                </p:cNvSpPr>
                <p:nvPr/>
              </p:nvSpPr>
              <p:spPr bwMode="auto">
                <a:xfrm>
                  <a:off x="13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8" name="Line 903"/>
                <p:cNvSpPr>
                  <a:spLocks noChangeShapeType="1"/>
                </p:cNvSpPr>
                <p:nvPr/>
              </p:nvSpPr>
              <p:spPr bwMode="auto">
                <a:xfrm>
                  <a:off x="13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9" name="Line 904"/>
                <p:cNvSpPr>
                  <a:spLocks noChangeShapeType="1"/>
                </p:cNvSpPr>
                <p:nvPr/>
              </p:nvSpPr>
              <p:spPr bwMode="auto">
                <a:xfrm>
                  <a:off x="13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0" name="Line 905"/>
                <p:cNvSpPr>
                  <a:spLocks noChangeShapeType="1"/>
                </p:cNvSpPr>
                <p:nvPr/>
              </p:nvSpPr>
              <p:spPr bwMode="auto">
                <a:xfrm>
                  <a:off x="14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1" name="Line 906"/>
                <p:cNvSpPr>
                  <a:spLocks noChangeShapeType="1"/>
                </p:cNvSpPr>
                <p:nvPr/>
              </p:nvSpPr>
              <p:spPr bwMode="auto">
                <a:xfrm>
                  <a:off x="14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2" name="Line 907"/>
                <p:cNvSpPr>
                  <a:spLocks noChangeShapeType="1"/>
                </p:cNvSpPr>
                <p:nvPr/>
              </p:nvSpPr>
              <p:spPr bwMode="auto">
                <a:xfrm>
                  <a:off x="14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3" name="Line 908"/>
                <p:cNvSpPr>
                  <a:spLocks noChangeShapeType="1"/>
                </p:cNvSpPr>
                <p:nvPr/>
              </p:nvSpPr>
              <p:spPr bwMode="auto">
                <a:xfrm>
                  <a:off x="14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4" name="Line 909"/>
                <p:cNvSpPr>
                  <a:spLocks noChangeShapeType="1"/>
                </p:cNvSpPr>
                <p:nvPr/>
              </p:nvSpPr>
              <p:spPr bwMode="auto">
                <a:xfrm>
                  <a:off x="14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5" name="Line 910"/>
                <p:cNvSpPr>
                  <a:spLocks noChangeShapeType="1"/>
                </p:cNvSpPr>
                <p:nvPr/>
              </p:nvSpPr>
              <p:spPr bwMode="auto">
                <a:xfrm>
                  <a:off x="14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6" name="Line 911"/>
                <p:cNvSpPr>
                  <a:spLocks noChangeShapeType="1"/>
                </p:cNvSpPr>
                <p:nvPr/>
              </p:nvSpPr>
              <p:spPr bwMode="auto">
                <a:xfrm>
                  <a:off x="15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7" name="Line 912"/>
                <p:cNvSpPr>
                  <a:spLocks noChangeShapeType="1"/>
                </p:cNvSpPr>
                <p:nvPr/>
              </p:nvSpPr>
              <p:spPr bwMode="auto">
                <a:xfrm>
                  <a:off x="15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8" name="Line 913"/>
                <p:cNvSpPr>
                  <a:spLocks noChangeShapeType="1"/>
                </p:cNvSpPr>
                <p:nvPr/>
              </p:nvSpPr>
              <p:spPr bwMode="auto">
                <a:xfrm>
                  <a:off x="15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9" name="Line 914"/>
                <p:cNvSpPr>
                  <a:spLocks noChangeShapeType="1"/>
                </p:cNvSpPr>
                <p:nvPr/>
              </p:nvSpPr>
              <p:spPr bwMode="auto">
                <a:xfrm>
                  <a:off x="15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0" name="Line 915"/>
                <p:cNvSpPr>
                  <a:spLocks noChangeShapeType="1"/>
                </p:cNvSpPr>
                <p:nvPr/>
              </p:nvSpPr>
              <p:spPr bwMode="auto">
                <a:xfrm>
                  <a:off x="15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1" name="Line 916"/>
                <p:cNvSpPr>
                  <a:spLocks noChangeShapeType="1"/>
                </p:cNvSpPr>
                <p:nvPr/>
              </p:nvSpPr>
              <p:spPr bwMode="auto">
                <a:xfrm>
                  <a:off x="16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2" name="Line 917"/>
                <p:cNvSpPr>
                  <a:spLocks noChangeShapeType="1"/>
                </p:cNvSpPr>
                <p:nvPr/>
              </p:nvSpPr>
              <p:spPr bwMode="auto">
                <a:xfrm>
                  <a:off x="16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3" name="Line 918"/>
                <p:cNvSpPr>
                  <a:spLocks noChangeShapeType="1"/>
                </p:cNvSpPr>
                <p:nvPr/>
              </p:nvSpPr>
              <p:spPr bwMode="auto">
                <a:xfrm>
                  <a:off x="16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4" name="Line 919"/>
                <p:cNvSpPr>
                  <a:spLocks noChangeShapeType="1"/>
                </p:cNvSpPr>
                <p:nvPr/>
              </p:nvSpPr>
              <p:spPr bwMode="auto">
                <a:xfrm>
                  <a:off x="16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5" name="Line 920"/>
                <p:cNvSpPr>
                  <a:spLocks noChangeShapeType="1"/>
                </p:cNvSpPr>
                <p:nvPr/>
              </p:nvSpPr>
              <p:spPr bwMode="auto">
                <a:xfrm>
                  <a:off x="16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6" name="Line 921"/>
                <p:cNvSpPr>
                  <a:spLocks noChangeShapeType="1"/>
                </p:cNvSpPr>
                <p:nvPr/>
              </p:nvSpPr>
              <p:spPr bwMode="auto">
                <a:xfrm>
                  <a:off x="16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7" name="Line 922"/>
                <p:cNvSpPr>
                  <a:spLocks noChangeShapeType="1"/>
                </p:cNvSpPr>
                <p:nvPr/>
              </p:nvSpPr>
              <p:spPr bwMode="auto">
                <a:xfrm>
                  <a:off x="17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8" name="Line 923"/>
                <p:cNvSpPr>
                  <a:spLocks noChangeShapeType="1"/>
                </p:cNvSpPr>
                <p:nvPr/>
              </p:nvSpPr>
              <p:spPr bwMode="auto">
                <a:xfrm>
                  <a:off x="17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9" name="Line 924"/>
                <p:cNvSpPr>
                  <a:spLocks noChangeShapeType="1"/>
                </p:cNvSpPr>
                <p:nvPr/>
              </p:nvSpPr>
              <p:spPr bwMode="auto">
                <a:xfrm>
                  <a:off x="17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0" name="Line 925"/>
                <p:cNvSpPr>
                  <a:spLocks noChangeShapeType="1"/>
                </p:cNvSpPr>
                <p:nvPr/>
              </p:nvSpPr>
              <p:spPr bwMode="auto">
                <a:xfrm>
                  <a:off x="17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1" name="Line 926"/>
                <p:cNvSpPr>
                  <a:spLocks noChangeShapeType="1"/>
                </p:cNvSpPr>
                <p:nvPr/>
              </p:nvSpPr>
              <p:spPr bwMode="auto">
                <a:xfrm>
                  <a:off x="17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2" name="Line 927"/>
                <p:cNvSpPr>
                  <a:spLocks noChangeShapeType="1"/>
                </p:cNvSpPr>
                <p:nvPr/>
              </p:nvSpPr>
              <p:spPr bwMode="auto">
                <a:xfrm>
                  <a:off x="17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3" name="Line 928"/>
                <p:cNvSpPr>
                  <a:spLocks noChangeShapeType="1"/>
                </p:cNvSpPr>
                <p:nvPr/>
              </p:nvSpPr>
              <p:spPr bwMode="auto">
                <a:xfrm>
                  <a:off x="18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4" name="Line 929"/>
                <p:cNvSpPr>
                  <a:spLocks noChangeShapeType="1"/>
                </p:cNvSpPr>
                <p:nvPr/>
              </p:nvSpPr>
              <p:spPr bwMode="auto">
                <a:xfrm>
                  <a:off x="18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5" name="Line 930"/>
                <p:cNvSpPr>
                  <a:spLocks noChangeShapeType="1"/>
                </p:cNvSpPr>
                <p:nvPr/>
              </p:nvSpPr>
              <p:spPr bwMode="auto">
                <a:xfrm>
                  <a:off x="18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6" name="Line 931"/>
                <p:cNvSpPr>
                  <a:spLocks noChangeShapeType="1"/>
                </p:cNvSpPr>
                <p:nvPr/>
              </p:nvSpPr>
              <p:spPr bwMode="auto">
                <a:xfrm>
                  <a:off x="18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7" name="Line 932"/>
                <p:cNvSpPr>
                  <a:spLocks noChangeShapeType="1"/>
                </p:cNvSpPr>
                <p:nvPr/>
              </p:nvSpPr>
              <p:spPr bwMode="auto">
                <a:xfrm>
                  <a:off x="18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8" name="Line 933"/>
                <p:cNvSpPr>
                  <a:spLocks noChangeShapeType="1"/>
                </p:cNvSpPr>
                <p:nvPr/>
              </p:nvSpPr>
              <p:spPr bwMode="auto">
                <a:xfrm>
                  <a:off x="18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9" name="Line 934"/>
                <p:cNvSpPr>
                  <a:spLocks noChangeShapeType="1"/>
                </p:cNvSpPr>
                <p:nvPr/>
              </p:nvSpPr>
              <p:spPr bwMode="auto">
                <a:xfrm>
                  <a:off x="19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0" name="Line 935"/>
                <p:cNvSpPr>
                  <a:spLocks noChangeShapeType="1"/>
                </p:cNvSpPr>
                <p:nvPr/>
              </p:nvSpPr>
              <p:spPr bwMode="auto">
                <a:xfrm>
                  <a:off x="19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1" name="Line 936"/>
                <p:cNvSpPr>
                  <a:spLocks noChangeShapeType="1"/>
                </p:cNvSpPr>
                <p:nvPr/>
              </p:nvSpPr>
              <p:spPr bwMode="auto">
                <a:xfrm>
                  <a:off x="19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2" name="Line 937"/>
                <p:cNvSpPr>
                  <a:spLocks noChangeShapeType="1"/>
                </p:cNvSpPr>
                <p:nvPr/>
              </p:nvSpPr>
              <p:spPr bwMode="auto">
                <a:xfrm>
                  <a:off x="19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3" name="Line 938"/>
                <p:cNvSpPr>
                  <a:spLocks noChangeShapeType="1"/>
                </p:cNvSpPr>
                <p:nvPr/>
              </p:nvSpPr>
              <p:spPr bwMode="auto">
                <a:xfrm>
                  <a:off x="19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4" name="Line 939"/>
                <p:cNvSpPr>
                  <a:spLocks noChangeShapeType="1"/>
                </p:cNvSpPr>
                <p:nvPr/>
              </p:nvSpPr>
              <p:spPr bwMode="auto">
                <a:xfrm>
                  <a:off x="20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5" name="Line 940"/>
                <p:cNvSpPr>
                  <a:spLocks noChangeShapeType="1"/>
                </p:cNvSpPr>
                <p:nvPr/>
              </p:nvSpPr>
              <p:spPr bwMode="auto">
                <a:xfrm>
                  <a:off x="20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6" name="Line 941"/>
                <p:cNvSpPr>
                  <a:spLocks noChangeShapeType="1"/>
                </p:cNvSpPr>
                <p:nvPr/>
              </p:nvSpPr>
              <p:spPr bwMode="auto">
                <a:xfrm>
                  <a:off x="2038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7" name="Line 942"/>
                <p:cNvSpPr>
                  <a:spLocks noChangeShapeType="1"/>
                </p:cNvSpPr>
                <p:nvPr/>
              </p:nvSpPr>
              <p:spPr bwMode="auto">
                <a:xfrm>
                  <a:off x="20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8" name="Line 943"/>
                <p:cNvSpPr>
                  <a:spLocks noChangeShapeType="1"/>
                </p:cNvSpPr>
                <p:nvPr/>
              </p:nvSpPr>
              <p:spPr bwMode="auto">
                <a:xfrm>
                  <a:off x="20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9" name="Line 944"/>
                <p:cNvSpPr>
                  <a:spLocks noChangeShapeType="1"/>
                </p:cNvSpPr>
                <p:nvPr/>
              </p:nvSpPr>
              <p:spPr bwMode="auto">
                <a:xfrm>
                  <a:off x="20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0" name="Line 945"/>
                <p:cNvSpPr>
                  <a:spLocks noChangeShapeType="1"/>
                </p:cNvSpPr>
                <p:nvPr/>
              </p:nvSpPr>
              <p:spPr bwMode="auto">
                <a:xfrm>
                  <a:off x="21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1" name="Line 946"/>
                <p:cNvSpPr>
                  <a:spLocks noChangeShapeType="1"/>
                </p:cNvSpPr>
                <p:nvPr/>
              </p:nvSpPr>
              <p:spPr bwMode="auto">
                <a:xfrm>
                  <a:off x="213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2" name="Line 947"/>
                <p:cNvSpPr>
                  <a:spLocks noChangeShapeType="1"/>
                </p:cNvSpPr>
                <p:nvPr/>
              </p:nvSpPr>
              <p:spPr bwMode="auto">
                <a:xfrm>
                  <a:off x="21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3" name="Line 948"/>
                <p:cNvSpPr>
                  <a:spLocks noChangeShapeType="1"/>
                </p:cNvSpPr>
                <p:nvPr/>
              </p:nvSpPr>
              <p:spPr bwMode="auto">
                <a:xfrm>
                  <a:off x="21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4" name="Line 949"/>
                <p:cNvSpPr>
                  <a:spLocks noChangeShapeType="1"/>
                </p:cNvSpPr>
                <p:nvPr/>
              </p:nvSpPr>
              <p:spPr bwMode="auto">
                <a:xfrm>
                  <a:off x="21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5" name="Line 950"/>
                <p:cNvSpPr>
                  <a:spLocks noChangeShapeType="1"/>
                </p:cNvSpPr>
                <p:nvPr/>
              </p:nvSpPr>
              <p:spPr bwMode="auto">
                <a:xfrm>
                  <a:off x="22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6" name="Line 951"/>
                <p:cNvSpPr>
                  <a:spLocks noChangeShapeType="1"/>
                </p:cNvSpPr>
                <p:nvPr/>
              </p:nvSpPr>
              <p:spPr bwMode="auto">
                <a:xfrm>
                  <a:off x="22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7" name="Line 952"/>
                <p:cNvSpPr>
                  <a:spLocks noChangeShapeType="1"/>
                </p:cNvSpPr>
                <p:nvPr/>
              </p:nvSpPr>
              <p:spPr bwMode="auto">
                <a:xfrm>
                  <a:off x="22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8" name="Line 953"/>
                <p:cNvSpPr>
                  <a:spLocks noChangeShapeType="1"/>
                </p:cNvSpPr>
                <p:nvPr/>
              </p:nvSpPr>
              <p:spPr bwMode="auto">
                <a:xfrm>
                  <a:off x="22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9" name="Line 954"/>
                <p:cNvSpPr>
                  <a:spLocks noChangeShapeType="1"/>
                </p:cNvSpPr>
                <p:nvPr/>
              </p:nvSpPr>
              <p:spPr bwMode="auto">
                <a:xfrm>
                  <a:off x="22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0" name="Line 955"/>
                <p:cNvSpPr>
                  <a:spLocks noChangeShapeType="1"/>
                </p:cNvSpPr>
                <p:nvPr/>
              </p:nvSpPr>
              <p:spPr bwMode="auto">
                <a:xfrm>
                  <a:off x="22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1" name="Line 956"/>
                <p:cNvSpPr>
                  <a:spLocks noChangeShapeType="1"/>
                </p:cNvSpPr>
                <p:nvPr/>
              </p:nvSpPr>
              <p:spPr bwMode="auto">
                <a:xfrm>
                  <a:off x="23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2" name="Line 957"/>
                <p:cNvSpPr>
                  <a:spLocks noChangeShapeType="1"/>
                </p:cNvSpPr>
                <p:nvPr/>
              </p:nvSpPr>
              <p:spPr bwMode="auto">
                <a:xfrm>
                  <a:off x="23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3" name="Line 958"/>
                <p:cNvSpPr>
                  <a:spLocks noChangeShapeType="1"/>
                </p:cNvSpPr>
                <p:nvPr/>
              </p:nvSpPr>
              <p:spPr bwMode="auto">
                <a:xfrm>
                  <a:off x="23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4" name="Line 959"/>
                <p:cNvSpPr>
                  <a:spLocks noChangeShapeType="1"/>
                </p:cNvSpPr>
                <p:nvPr/>
              </p:nvSpPr>
              <p:spPr bwMode="auto">
                <a:xfrm>
                  <a:off x="23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5" name="Line 960"/>
                <p:cNvSpPr>
                  <a:spLocks noChangeShapeType="1"/>
                </p:cNvSpPr>
                <p:nvPr/>
              </p:nvSpPr>
              <p:spPr bwMode="auto">
                <a:xfrm>
                  <a:off x="23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6" name="Line 961"/>
                <p:cNvSpPr>
                  <a:spLocks noChangeShapeType="1"/>
                </p:cNvSpPr>
                <p:nvPr/>
              </p:nvSpPr>
              <p:spPr bwMode="auto">
                <a:xfrm>
                  <a:off x="23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7" name="Line 962"/>
                <p:cNvSpPr>
                  <a:spLocks noChangeShapeType="1"/>
                </p:cNvSpPr>
                <p:nvPr/>
              </p:nvSpPr>
              <p:spPr bwMode="auto">
                <a:xfrm>
                  <a:off x="24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8" name="Line 963"/>
                <p:cNvSpPr>
                  <a:spLocks noChangeShapeType="1"/>
                </p:cNvSpPr>
                <p:nvPr/>
              </p:nvSpPr>
              <p:spPr bwMode="auto">
                <a:xfrm>
                  <a:off x="24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9" name="Line 964"/>
                <p:cNvSpPr>
                  <a:spLocks noChangeShapeType="1"/>
                </p:cNvSpPr>
                <p:nvPr/>
              </p:nvSpPr>
              <p:spPr bwMode="auto">
                <a:xfrm>
                  <a:off x="24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0" name="Line 965"/>
                <p:cNvSpPr>
                  <a:spLocks noChangeShapeType="1"/>
                </p:cNvSpPr>
                <p:nvPr/>
              </p:nvSpPr>
              <p:spPr bwMode="auto">
                <a:xfrm>
                  <a:off x="24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1" name="Line 966"/>
                <p:cNvSpPr>
                  <a:spLocks noChangeShapeType="1"/>
                </p:cNvSpPr>
                <p:nvPr/>
              </p:nvSpPr>
              <p:spPr bwMode="auto">
                <a:xfrm>
                  <a:off x="24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3" name="Line 968"/>
                <p:cNvSpPr>
                  <a:spLocks noChangeShapeType="1"/>
                </p:cNvSpPr>
                <p:nvPr/>
              </p:nvSpPr>
              <p:spPr bwMode="auto">
                <a:xfrm flipH="1">
                  <a:off x="411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4" name="Line 969"/>
                <p:cNvSpPr>
                  <a:spLocks noChangeShapeType="1"/>
                </p:cNvSpPr>
                <p:nvPr/>
              </p:nvSpPr>
              <p:spPr bwMode="auto">
                <a:xfrm>
                  <a:off x="2485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5" name="Line 970"/>
                <p:cNvSpPr>
                  <a:spLocks noChangeShapeType="1"/>
                </p:cNvSpPr>
                <p:nvPr/>
              </p:nvSpPr>
              <p:spPr bwMode="auto">
                <a:xfrm>
                  <a:off x="4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6" name="Line 971"/>
                <p:cNvSpPr>
                  <a:spLocks noChangeShapeType="1"/>
                </p:cNvSpPr>
                <p:nvPr/>
              </p:nvSpPr>
              <p:spPr bwMode="auto">
                <a:xfrm>
                  <a:off x="4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7" name="Line 972"/>
                <p:cNvSpPr>
                  <a:spLocks noChangeShapeType="1"/>
                </p:cNvSpPr>
                <p:nvPr/>
              </p:nvSpPr>
              <p:spPr bwMode="auto">
                <a:xfrm>
                  <a:off x="4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8" name="Line 973"/>
                <p:cNvSpPr>
                  <a:spLocks noChangeShapeType="1"/>
                </p:cNvSpPr>
                <p:nvPr/>
              </p:nvSpPr>
              <p:spPr bwMode="auto">
                <a:xfrm>
                  <a:off x="5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9" name="Line 974"/>
                <p:cNvSpPr>
                  <a:spLocks noChangeShapeType="1"/>
                </p:cNvSpPr>
                <p:nvPr/>
              </p:nvSpPr>
              <p:spPr bwMode="auto">
                <a:xfrm>
                  <a:off x="5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0" name="Line 975"/>
                <p:cNvSpPr>
                  <a:spLocks noChangeShapeType="1"/>
                </p:cNvSpPr>
                <p:nvPr/>
              </p:nvSpPr>
              <p:spPr bwMode="auto">
                <a:xfrm>
                  <a:off x="5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1" name="Line 976"/>
                <p:cNvSpPr>
                  <a:spLocks noChangeShapeType="1"/>
                </p:cNvSpPr>
                <p:nvPr/>
              </p:nvSpPr>
              <p:spPr bwMode="auto">
                <a:xfrm>
                  <a:off x="5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2" name="Line 977"/>
                <p:cNvSpPr>
                  <a:spLocks noChangeShapeType="1"/>
                </p:cNvSpPr>
                <p:nvPr/>
              </p:nvSpPr>
              <p:spPr bwMode="auto">
                <a:xfrm>
                  <a:off x="5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3" name="Line 978"/>
                <p:cNvSpPr>
                  <a:spLocks noChangeShapeType="1"/>
                </p:cNvSpPr>
                <p:nvPr/>
              </p:nvSpPr>
              <p:spPr bwMode="auto">
                <a:xfrm>
                  <a:off x="5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4" name="Line 979"/>
                <p:cNvSpPr>
                  <a:spLocks noChangeShapeType="1"/>
                </p:cNvSpPr>
                <p:nvPr/>
              </p:nvSpPr>
              <p:spPr bwMode="auto">
                <a:xfrm>
                  <a:off x="6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5" name="Line 980"/>
                <p:cNvSpPr>
                  <a:spLocks noChangeShapeType="1"/>
                </p:cNvSpPr>
                <p:nvPr/>
              </p:nvSpPr>
              <p:spPr bwMode="auto">
                <a:xfrm>
                  <a:off x="6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6" name="Line 981"/>
                <p:cNvSpPr>
                  <a:spLocks noChangeShapeType="1"/>
                </p:cNvSpPr>
                <p:nvPr/>
              </p:nvSpPr>
              <p:spPr bwMode="auto">
                <a:xfrm>
                  <a:off x="6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7" name="Line 982"/>
                <p:cNvSpPr>
                  <a:spLocks noChangeShapeType="1"/>
                </p:cNvSpPr>
                <p:nvPr/>
              </p:nvSpPr>
              <p:spPr bwMode="auto">
                <a:xfrm>
                  <a:off x="6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8" name="Line 983"/>
                <p:cNvSpPr>
                  <a:spLocks noChangeShapeType="1"/>
                </p:cNvSpPr>
                <p:nvPr/>
              </p:nvSpPr>
              <p:spPr bwMode="auto">
                <a:xfrm>
                  <a:off x="684" y="373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9" name="Line 984"/>
                <p:cNvSpPr>
                  <a:spLocks noChangeShapeType="1"/>
                </p:cNvSpPr>
                <p:nvPr/>
              </p:nvSpPr>
              <p:spPr bwMode="auto">
                <a:xfrm>
                  <a:off x="6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0" name="Line 985"/>
                <p:cNvSpPr>
                  <a:spLocks noChangeShapeType="1"/>
                </p:cNvSpPr>
                <p:nvPr/>
              </p:nvSpPr>
              <p:spPr bwMode="auto">
                <a:xfrm>
                  <a:off x="7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1" name="Line 986"/>
                <p:cNvSpPr>
                  <a:spLocks noChangeShapeType="1"/>
                </p:cNvSpPr>
                <p:nvPr/>
              </p:nvSpPr>
              <p:spPr bwMode="auto">
                <a:xfrm>
                  <a:off x="7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2" name="Line 987"/>
                <p:cNvSpPr>
                  <a:spLocks noChangeShapeType="1"/>
                </p:cNvSpPr>
                <p:nvPr/>
              </p:nvSpPr>
              <p:spPr bwMode="auto">
                <a:xfrm>
                  <a:off x="7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3" name="Line 988"/>
                <p:cNvSpPr>
                  <a:spLocks noChangeShapeType="1"/>
                </p:cNvSpPr>
                <p:nvPr/>
              </p:nvSpPr>
              <p:spPr bwMode="auto">
                <a:xfrm>
                  <a:off x="7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4" name="Line 989"/>
                <p:cNvSpPr>
                  <a:spLocks noChangeShapeType="1"/>
                </p:cNvSpPr>
                <p:nvPr/>
              </p:nvSpPr>
              <p:spPr bwMode="auto">
                <a:xfrm>
                  <a:off x="7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5" name="Line 990"/>
                <p:cNvSpPr>
                  <a:spLocks noChangeShapeType="1"/>
                </p:cNvSpPr>
                <p:nvPr/>
              </p:nvSpPr>
              <p:spPr bwMode="auto">
                <a:xfrm>
                  <a:off x="8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6" name="Line 991"/>
                <p:cNvSpPr>
                  <a:spLocks noChangeShapeType="1"/>
                </p:cNvSpPr>
                <p:nvPr/>
              </p:nvSpPr>
              <p:spPr bwMode="auto">
                <a:xfrm>
                  <a:off x="8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7" name="Line 992"/>
                <p:cNvSpPr>
                  <a:spLocks noChangeShapeType="1"/>
                </p:cNvSpPr>
                <p:nvPr/>
              </p:nvSpPr>
              <p:spPr bwMode="auto">
                <a:xfrm>
                  <a:off x="8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8" name="Line 993"/>
                <p:cNvSpPr>
                  <a:spLocks noChangeShapeType="1"/>
                </p:cNvSpPr>
                <p:nvPr/>
              </p:nvSpPr>
              <p:spPr bwMode="auto">
                <a:xfrm>
                  <a:off x="8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9" name="Line 994"/>
                <p:cNvSpPr>
                  <a:spLocks noChangeShapeType="1"/>
                </p:cNvSpPr>
                <p:nvPr/>
              </p:nvSpPr>
              <p:spPr bwMode="auto">
                <a:xfrm>
                  <a:off x="8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0" name="Line 995"/>
                <p:cNvSpPr>
                  <a:spLocks noChangeShapeType="1"/>
                </p:cNvSpPr>
                <p:nvPr/>
              </p:nvSpPr>
              <p:spPr bwMode="auto">
                <a:xfrm>
                  <a:off x="8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1" name="Line 996"/>
                <p:cNvSpPr>
                  <a:spLocks noChangeShapeType="1"/>
                </p:cNvSpPr>
                <p:nvPr/>
              </p:nvSpPr>
              <p:spPr bwMode="auto">
                <a:xfrm>
                  <a:off x="9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2" name="Line 997"/>
                <p:cNvSpPr>
                  <a:spLocks noChangeShapeType="1"/>
                </p:cNvSpPr>
                <p:nvPr/>
              </p:nvSpPr>
              <p:spPr bwMode="auto">
                <a:xfrm>
                  <a:off x="9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3" name="Line 998"/>
                <p:cNvSpPr>
                  <a:spLocks noChangeShapeType="1"/>
                </p:cNvSpPr>
                <p:nvPr/>
              </p:nvSpPr>
              <p:spPr bwMode="auto">
                <a:xfrm>
                  <a:off x="9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4" name="Line 999"/>
                <p:cNvSpPr>
                  <a:spLocks noChangeShapeType="1"/>
                </p:cNvSpPr>
                <p:nvPr/>
              </p:nvSpPr>
              <p:spPr bwMode="auto">
                <a:xfrm>
                  <a:off x="9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5" name="Line 1000"/>
                <p:cNvSpPr>
                  <a:spLocks noChangeShapeType="1"/>
                </p:cNvSpPr>
                <p:nvPr/>
              </p:nvSpPr>
              <p:spPr bwMode="auto">
                <a:xfrm>
                  <a:off x="9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6" name="Line 1001"/>
                <p:cNvSpPr>
                  <a:spLocks noChangeShapeType="1"/>
                </p:cNvSpPr>
                <p:nvPr/>
              </p:nvSpPr>
              <p:spPr bwMode="auto">
                <a:xfrm>
                  <a:off x="10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7" name="Line 1002"/>
                <p:cNvSpPr>
                  <a:spLocks noChangeShapeType="1"/>
                </p:cNvSpPr>
                <p:nvPr/>
              </p:nvSpPr>
              <p:spPr bwMode="auto">
                <a:xfrm>
                  <a:off x="10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8" name="Line 1003"/>
                <p:cNvSpPr>
                  <a:spLocks noChangeShapeType="1"/>
                </p:cNvSpPr>
                <p:nvPr/>
              </p:nvSpPr>
              <p:spPr bwMode="auto">
                <a:xfrm>
                  <a:off x="10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9" name="Line 1004"/>
                <p:cNvSpPr>
                  <a:spLocks noChangeShapeType="1"/>
                </p:cNvSpPr>
                <p:nvPr/>
              </p:nvSpPr>
              <p:spPr bwMode="auto">
                <a:xfrm>
                  <a:off x="10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0" name="Line 1005"/>
                <p:cNvSpPr>
                  <a:spLocks noChangeShapeType="1"/>
                </p:cNvSpPr>
                <p:nvPr/>
              </p:nvSpPr>
              <p:spPr bwMode="auto">
                <a:xfrm>
                  <a:off x="10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1" name="Line 1006"/>
                <p:cNvSpPr>
                  <a:spLocks noChangeShapeType="1"/>
                </p:cNvSpPr>
                <p:nvPr/>
              </p:nvSpPr>
              <p:spPr bwMode="auto">
                <a:xfrm>
                  <a:off x="10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2" name="Line 1007"/>
                <p:cNvSpPr>
                  <a:spLocks noChangeShapeType="1"/>
                </p:cNvSpPr>
                <p:nvPr/>
              </p:nvSpPr>
              <p:spPr bwMode="auto">
                <a:xfrm>
                  <a:off x="11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3" name="Line 1008"/>
                <p:cNvSpPr>
                  <a:spLocks noChangeShapeType="1"/>
                </p:cNvSpPr>
                <p:nvPr/>
              </p:nvSpPr>
              <p:spPr bwMode="auto">
                <a:xfrm>
                  <a:off x="11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4" name="Line 1009"/>
                <p:cNvSpPr>
                  <a:spLocks noChangeShapeType="1"/>
                </p:cNvSpPr>
                <p:nvPr/>
              </p:nvSpPr>
              <p:spPr bwMode="auto">
                <a:xfrm>
                  <a:off x="11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1211"/>
              <p:cNvGrpSpPr>
                <a:grpSpLocks/>
              </p:cNvGrpSpPr>
              <p:nvPr/>
            </p:nvGrpSpPr>
            <p:grpSpPr bwMode="auto">
              <a:xfrm>
                <a:off x="-15" y="84"/>
                <a:ext cx="2538" cy="2160"/>
                <a:chOff x="-15" y="84"/>
                <a:chExt cx="2538" cy="2160"/>
              </a:xfrm>
            </p:grpSpPr>
            <p:sp>
              <p:nvSpPr>
                <p:cNvPr id="3005" name="Line 1011"/>
                <p:cNvSpPr>
                  <a:spLocks noChangeShapeType="1"/>
                </p:cNvSpPr>
                <p:nvPr/>
              </p:nvSpPr>
              <p:spPr bwMode="auto">
                <a:xfrm>
                  <a:off x="11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6" name="Line 1012"/>
                <p:cNvSpPr>
                  <a:spLocks noChangeShapeType="1"/>
                </p:cNvSpPr>
                <p:nvPr/>
              </p:nvSpPr>
              <p:spPr bwMode="auto">
                <a:xfrm>
                  <a:off x="11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7" name="Line 1013"/>
                <p:cNvSpPr>
                  <a:spLocks noChangeShapeType="1"/>
                </p:cNvSpPr>
                <p:nvPr/>
              </p:nvSpPr>
              <p:spPr bwMode="auto">
                <a:xfrm>
                  <a:off x="11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8" name="Line 1014"/>
                <p:cNvSpPr>
                  <a:spLocks noChangeShapeType="1"/>
                </p:cNvSpPr>
                <p:nvPr/>
              </p:nvSpPr>
              <p:spPr bwMode="auto">
                <a:xfrm>
                  <a:off x="12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9" name="Line 1015"/>
                <p:cNvSpPr>
                  <a:spLocks noChangeShapeType="1"/>
                </p:cNvSpPr>
                <p:nvPr/>
              </p:nvSpPr>
              <p:spPr bwMode="auto">
                <a:xfrm>
                  <a:off x="12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0" name="Line 1016"/>
                <p:cNvSpPr>
                  <a:spLocks noChangeShapeType="1"/>
                </p:cNvSpPr>
                <p:nvPr/>
              </p:nvSpPr>
              <p:spPr bwMode="auto">
                <a:xfrm>
                  <a:off x="12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1" name="Line 1017"/>
                <p:cNvSpPr>
                  <a:spLocks noChangeShapeType="1"/>
                </p:cNvSpPr>
                <p:nvPr/>
              </p:nvSpPr>
              <p:spPr bwMode="auto">
                <a:xfrm>
                  <a:off x="12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2" name="Line 1018"/>
                <p:cNvSpPr>
                  <a:spLocks noChangeShapeType="1"/>
                </p:cNvSpPr>
                <p:nvPr/>
              </p:nvSpPr>
              <p:spPr bwMode="auto">
                <a:xfrm>
                  <a:off x="12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3" name="Line 1019"/>
                <p:cNvSpPr>
                  <a:spLocks noChangeShapeType="1"/>
                </p:cNvSpPr>
                <p:nvPr/>
              </p:nvSpPr>
              <p:spPr bwMode="auto">
                <a:xfrm>
                  <a:off x="12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4" name="Line 1020"/>
                <p:cNvSpPr>
                  <a:spLocks noChangeShapeType="1"/>
                </p:cNvSpPr>
                <p:nvPr/>
              </p:nvSpPr>
              <p:spPr bwMode="auto">
                <a:xfrm>
                  <a:off x="13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5" name="Line 1021"/>
                <p:cNvSpPr>
                  <a:spLocks noChangeShapeType="1"/>
                </p:cNvSpPr>
                <p:nvPr/>
              </p:nvSpPr>
              <p:spPr bwMode="auto">
                <a:xfrm>
                  <a:off x="13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6" name="Line 1022"/>
                <p:cNvSpPr>
                  <a:spLocks noChangeShapeType="1"/>
                </p:cNvSpPr>
                <p:nvPr/>
              </p:nvSpPr>
              <p:spPr bwMode="auto">
                <a:xfrm>
                  <a:off x="13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7" name="Line 1023"/>
                <p:cNvSpPr>
                  <a:spLocks noChangeShapeType="1"/>
                </p:cNvSpPr>
                <p:nvPr/>
              </p:nvSpPr>
              <p:spPr bwMode="auto">
                <a:xfrm>
                  <a:off x="13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8" name="Line 1024"/>
                <p:cNvSpPr>
                  <a:spLocks noChangeShapeType="1"/>
                </p:cNvSpPr>
                <p:nvPr/>
              </p:nvSpPr>
              <p:spPr bwMode="auto">
                <a:xfrm>
                  <a:off x="13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9" name="Line 1025"/>
                <p:cNvSpPr>
                  <a:spLocks noChangeShapeType="1"/>
                </p:cNvSpPr>
                <p:nvPr/>
              </p:nvSpPr>
              <p:spPr bwMode="auto">
                <a:xfrm>
                  <a:off x="14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0" name="Line 1026"/>
                <p:cNvSpPr>
                  <a:spLocks noChangeShapeType="1"/>
                </p:cNvSpPr>
                <p:nvPr/>
              </p:nvSpPr>
              <p:spPr bwMode="auto">
                <a:xfrm>
                  <a:off x="14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1" name="Line 1027"/>
                <p:cNvSpPr>
                  <a:spLocks noChangeShapeType="1"/>
                </p:cNvSpPr>
                <p:nvPr/>
              </p:nvSpPr>
              <p:spPr bwMode="auto">
                <a:xfrm>
                  <a:off x="14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2" name="Line 1028"/>
                <p:cNvSpPr>
                  <a:spLocks noChangeShapeType="1"/>
                </p:cNvSpPr>
                <p:nvPr/>
              </p:nvSpPr>
              <p:spPr bwMode="auto">
                <a:xfrm>
                  <a:off x="14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3" name="Line 1029"/>
                <p:cNvSpPr>
                  <a:spLocks noChangeShapeType="1"/>
                </p:cNvSpPr>
                <p:nvPr/>
              </p:nvSpPr>
              <p:spPr bwMode="auto">
                <a:xfrm>
                  <a:off x="14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4" name="Line 1030"/>
                <p:cNvSpPr>
                  <a:spLocks noChangeShapeType="1"/>
                </p:cNvSpPr>
                <p:nvPr/>
              </p:nvSpPr>
              <p:spPr bwMode="auto">
                <a:xfrm>
                  <a:off x="14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5" name="Line 1031"/>
                <p:cNvSpPr>
                  <a:spLocks noChangeShapeType="1"/>
                </p:cNvSpPr>
                <p:nvPr/>
              </p:nvSpPr>
              <p:spPr bwMode="auto">
                <a:xfrm>
                  <a:off x="15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6" name="Line 1032"/>
                <p:cNvSpPr>
                  <a:spLocks noChangeShapeType="1"/>
                </p:cNvSpPr>
                <p:nvPr/>
              </p:nvSpPr>
              <p:spPr bwMode="auto">
                <a:xfrm>
                  <a:off x="15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7" name="Line 1033"/>
                <p:cNvSpPr>
                  <a:spLocks noChangeShapeType="1"/>
                </p:cNvSpPr>
                <p:nvPr/>
              </p:nvSpPr>
              <p:spPr bwMode="auto">
                <a:xfrm>
                  <a:off x="15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8" name="Line 1034"/>
                <p:cNvSpPr>
                  <a:spLocks noChangeShapeType="1"/>
                </p:cNvSpPr>
                <p:nvPr/>
              </p:nvSpPr>
              <p:spPr bwMode="auto">
                <a:xfrm>
                  <a:off x="15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9" name="Line 1035"/>
                <p:cNvSpPr>
                  <a:spLocks noChangeShapeType="1"/>
                </p:cNvSpPr>
                <p:nvPr/>
              </p:nvSpPr>
              <p:spPr bwMode="auto">
                <a:xfrm>
                  <a:off x="15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0" name="Line 1036"/>
                <p:cNvSpPr>
                  <a:spLocks noChangeShapeType="1"/>
                </p:cNvSpPr>
                <p:nvPr/>
              </p:nvSpPr>
              <p:spPr bwMode="auto">
                <a:xfrm>
                  <a:off x="16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1" name="Line 1037"/>
                <p:cNvSpPr>
                  <a:spLocks noChangeShapeType="1"/>
                </p:cNvSpPr>
                <p:nvPr/>
              </p:nvSpPr>
              <p:spPr bwMode="auto">
                <a:xfrm>
                  <a:off x="16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2" name="Line 1038"/>
                <p:cNvSpPr>
                  <a:spLocks noChangeShapeType="1"/>
                </p:cNvSpPr>
                <p:nvPr/>
              </p:nvSpPr>
              <p:spPr bwMode="auto">
                <a:xfrm>
                  <a:off x="16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3" name="Line 1039"/>
                <p:cNvSpPr>
                  <a:spLocks noChangeShapeType="1"/>
                </p:cNvSpPr>
                <p:nvPr/>
              </p:nvSpPr>
              <p:spPr bwMode="auto">
                <a:xfrm>
                  <a:off x="16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4" name="Line 1040"/>
                <p:cNvSpPr>
                  <a:spLocks noChangeShapeType="1"/>
                </p:cNvSpPr>
                <p:nvPr/>
              </p:nvSpPr>
              <p:spPr bwMode="auto">
                <a:xfrm>
                  <a:off x="16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5" name="Line 1041"/>
                <p:cNvSpPr>
                  <a:spLocks noChangeShapeType="1"/>
                </p:cNvSpPr>
                <p:nvPr/>
              </p:nvSpPr>
              <p:spPr bwMode="auto">
                <a:xfrm>
                  <a:off x="16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6" name="Line 1042"/>
                <p:cNvSpPr>
                  <a:spLocks noChangeShapeType="1"/>
                </p:cNvSpPr>
                <p:nvPr/>
              </p:nvSpPr>
              <p:spPr bwMode="auto">
                <a:xfrm>
                  <a:off x="17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7" name="Line 1043"/>
                <p:cNvSpPr>
                  <a:spLocks noChangeShapeType="1"/>
                </p:cNvSpPr>
                <p:nvPr/>
              </p:nvSpPr>
              <p:spPr bwMode="auto">
                <a:xfrm>
                  <a:off x="17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8" name="Line 1044"/>
                <p:cNvSpPr>
                  <a:spLocks noChangeShapeType="1"/>
                </p:cNvSpPr>
                <p:nvPr/>
              </p:nvSpPr>
              <p:spPr bwMode="auto">
                <a:xfrm>
                  <a:off x="17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9" name="Line 1045"/>
                <p:cNvSpPr>
                  <a:spLocks noChangeShapeType="1"/>
                </p:cNvSpPr>
                <p:nvPr/>
              </p:nvSpPr>
              <p:spPr bwMode="auto">
                <a:xfrm>
                  <a:off x="17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0" name="Line 1046"/>
                <p:cNvSpPr>
                  <a:spLocks noChangeShapeType="1"/>
                </p:cNvSpPr>
                <p:nvPr/>
              </p:nvSpPr>
              <p:spPr bwMode="auto">
                <a:xfrm>
                  <a:off x="17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1" name="Line 1047"/>
                <p:cNvSpPr>
                  <a:spLocks noChangeShapeType="1"/>
                </p:cNvSpPr>
                <p:nvPr/>
              </p:nvSpPr>
              <p:spPr bwMode="auto">
                <a:xfrm>
                  <a:off x="17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2" name="Line 1048"/>
                <p:cNvSpPr>
                  <a:spLocks noChangeShapeType="1"/>
                </p:cNvSpPr>
                <p:nvPr/>
              </p:nvSpPr>
              <p:spPr bwMode="auto">
                <a:xfrm>
                  <a:off x="18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3" name="Line 1049"/>
                <p:cNvSpPr>
                  <a:spLocks noChangeShapeType="1"/>
                </p:cNvSpPr>
                <p:nvPr/>
              </p:nvSpPr>
              <p:spPr bwMode="auto">
                <a:xfrm>
                  <a:off x="18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4" name="Line 1050"/>
                <p:cNvSpPr>
                  <a:spLocks noChangeShapeType="1"/>
                </p:cNvSpPr>
                <p:nvPr/>
              </p:nvSpPr>
              <p:spPr bwMode="auto">
                <a:xfrm>
                  <a:off x="18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5" name="Line 1051"/>
                <p:cNvSpPr>
                  <a:spLocks noChangeShapeType="1"/>
                </p:cNvSpPr>
                <p:nvPr/>
              </p:nvSpPr>
              <p:spPr bwMode="auto">
                <a:xfrm>
                  <a:off x="18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6" name="Line 1052"/>
                <p:cNvSpPr>
                  <a:spLocks noChangeShapeType="1"/>
                </p:cNvSpPr>
                <p:nvPr/>
              </p:nvSpPr>
              <p:spPr bwMode="auto">
                <a:xfrm>
                  <a:off x="18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7" name="Line 1053"/>
                <p:cNvSpPr>
                  <a:spLocks noChangeShapeType="1"/>
                </p:cNvSpPr>
                <p:nvPr/>
              </p:nvSpPr>
              <p:spPr bwMode="auto">
                <a:xfrm>
                  <a:off x="18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8" name="Line 1054"/>
                <p:cNvSpPr>
                  <a:spLocks noChangeShapeType="1"/>
                </p:cNvSpPr>
                <p:nvPr/>
              </p:nvSpPr>
              <p:spPr bwMode="auto">
                <a:xfrm>
                  <a:off x="19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9" name="Line 1055"/>
                <p:cNvSpPr>
                  <a:spLocks noChangeShapeType="1"/>
                </p:cNvSpPr>
                <p:nvPr/>
              </p:nvSpPr>
              <p:spPr bwMode="auto">
                <a:xfrm>
                  <a:off x="19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0" name="Line 1056"/>
                <p:cNvSpPr>
                  <a:spLocks noChangeShapeType="1"/>
                </p:cNvSpPr>
                <p:nvPr/>
              </p:nvSpPr>
              <p:spPr bwMode="auto">
                <a:xfrm>
                  <a:off x="19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1" name="Line 1057"/>
                <p:cNvSpPr>
                  <a:spLocks noChangeShapeType="1"/>
                </p:cNvSpPr>
                <p:nvPr/>
              </p:nvSpPr>
              <p:spPr bwMode="auto">
                <a:xfrm>
                  <a:off x="19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2" name="Line 1058"/>
                <p:cNvSpPr>
                  <a:spLocks noChangeShapeType="1"/>
                </p:cNvSpPr>
                <p:nvPr/>
              </p:nvSpPr>
              <p:spPr bwMode="auto">
                <a:xfrm>
                  <a:off x="19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3" name="Line 1059"/>
                <p:cNvSpPr>
                  <a:spLocks noChangeShapeType="1"/>
                </p:cNvSpPr>
                <p:nvPr/>
              </p:nvSpPr>
              <p:spPr bwMode="auto">
                <a:xfrm>
                  <a:off x="20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4" name="Line 1060"/>
                <p:cNvSpPr>
                  <a:spLocks noChangeShapeType="1"/>
                </p:cNvSpPr>
                <p:nvPr/>
              </p:nvSpPr>
              <p:spPr bwMode="auto">
                <a:xfrm>
                  <a:off x="20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5" name="Line 1061"/>
                <p:cNvSpPr>
                  <a:spLocks noChangeShapeType="1"/>
                </p:cNvSpPr>
                <p:nvPr/>
              </p:nvSpPr>
              <p:spPr bwMode="auto">
                <a:xfrm>
                  <a:off x="2038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6" name="Line 1062"/>
                <p:cNvSpPr>
                  <a:spLocks noChangeShapeType="1"/>
                </p:cNvSpPr>
                <p:nvPr/>
              </p:nvSpPr>
              <p:spPr bwMode="auto">
                <a:xfrm>
                  <a:off x="20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7" name="Line 1063"/>
                <p:cNvSpPr>
                  <a:spLocks noChangeShapeType="1"/>
                </p:cNvSpPr>
                <p:nvPr/>
              </p:nvSpPr>
              <p:spPr bwMode="auto">
                <a:xfrm>
                  <a:off x="20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8" name="Line 1064"/>
                <p:cNvSpPr>
                  <a:spLocks noChangeShapeType="1"/>
                </p:cNvSpPr>
                <p:nvPr/>
              </p:nvSpPr>
              <p:spPr bwMode="auto">
                <a:xfrm>
                  <a:off x="20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9" name="Line 1065"/>
                <p:cNvSpPr>
                  <a:spLocks noChangeShapeType="1"/>
                </p:cNvSpPr>
                <p:nvPr/>
              </p:nvSpPr>
              <p:spPr bwMode="auto">
                <a:xfrm>
                  <a:off x="21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0" name="Line 1066"/>
                <p:cNvSpPr>
                  <a:spLocks noChangeShapeType="1"/>
                </p:cNvSpPr>
                <p:nvPr/>
              </p:nvSpPr>
              <p:spPr bwMode="auto">
                <a:xfrm>
                  <a:off x="213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1" name="Line 1067"/>
                <p:cNvSpPr>
                  <a:spLocks noChangeShapeType="1"/>
                </p:cNvSpPr>
                <p:nvPr/>
              </p:nvSpPr>
              <p:spPr bwMode="auto">
                <a:xfrm>
                  <a:off x="21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2" name="Line 1068"/>
                <p:cNvSpPr>
                  <a:spLocks noChangeShapeType="1"/>
                </p:cNvSpPr>
                <p:nvPr/>
              </p:nvSpPr>
              <p:spPr bwMode="auto">
                <a:xfrm>
                  <a:off x="21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3" name="Line 1069"/>
                <p:cNvSpPr>
                  <a:spLocks noChangeShapeType="1"/>
                </p:cNvSpPr>
                <p:nvPr/>
              </p:nvSpPr>
              <p:spPr bwMode="auto">
                <a:xfrm>
                  <a:off x="21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4" name="Line 1070"/>
                <p:cNvSpPr>
                  <a:spLocks noChangeShapeType="1"/>
                </p:cNvSpPr>
                <p:nvPr/>
              </p:nvSpPr>
              <p:spPr bwMode="auto">
                <a:xfrm>
                  <a:off x="22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5" name="Line 1071"/>
                <p:cNvSpPr>
                  <a:spLocks noChangeShapeType="1"/>
                </p:cNvSpPr>
                <p:nvPr/>
              </p:nvSpPr>
              <p:spPr bwMode="auto">
                <a:xfrm>
                  <a:off x="22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6" name="Line 1072"/>
                <p:cNvSpPr>
                  <a:spLocks noChangeShapeType="1"/>
                </p:cNvSpPr>
                <p:nvPr/>
              </p:nvSpPr>
              <p:spPr bwMode="auto">
                <a:xfrm>
                  <a:off x="22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7" name="Line 1073"/>
                <p:cNvSpPr>
                  <a:spLocks noChangeShapeType="1"/>
                </p:cNvSpPr>
                <p:nvPr/>
              </p:nvSpPr>
              <p:spPr bwMode="auto">
                <a:xfrm>
                  <a:off x="22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8" name="Line 1074"/>
                <p:cNvSpPr>
                  <a:spLocks noChangeShapeType="1"/>
                </p:cNvSpPr>
                <p:nvPr/>
              </p:nvSpPr>
              <p:spPr bwMode="auto">
                <a:xfrm>
                  <a:off x="22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9" name="Line 1075"/>
                <p:cNvSpPr>
                  <a:spLocks noChangeShapeType="1"/>
                </p:cNvSpPr>
                <p:nvPr/>
              </p:nvSpPr>
              <p:spPr bwMode="auto">
                <a:xfrm>
                  <a:off x="22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0" name="Line 1076"/>
                <p:cNvSpPr>
                  <a:spLocks noChangeShapeType="1"/>
                </p:cNvSpPr>
                <p:nvPr/>
              </p:nvSpPr>
              <p:spPr bwMode="auto">
                <a:xfrm>
                  <a:off x="23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1" name="Line 1077"/>
                <p:cNvSpPr>
                  <a:spLocks noChangeShapeType="1"/>
                </p:cNvSpPr>
                <p:nvPr/>
              </p:nvSpPr>
              <p:spPr bwMode="auto">
                <a:xfrm>
                  <a:off x="23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2" name="Line 1078"/>
                <p:cNvSpPr>
                  <a:spLocks noChangeShapeType="1"/>
                </p:cNvSpPr>
                <p:nvPr/>
              </p:nvSpPr>
              <p:spPr bwMode="auto">
                <a:xfrm>
                  <a:off x="23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3" name="Line 1079"/>
                <p:cNvSpPr>
                  <a:spLocks noChangeShapeType="1"/>
                </p:cNvSpPr>
                <p:nvPr/>
              </p:nvSpPr>
              <p:spPr bwMode="auto">
                <a:xfrm>
                  <a:off x="23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4" name="Line 1080"/>
                <p:cNvSpPr>
                  <a:spLocks noChangeShapeType="1"/>
                </p:cNvSpPr>
                <p:nvPr/>
              </p:nvSpPr>
              <p:spPr bwMode="auto">
                <a:xfrm>
                  <a:off x="23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5" name="Line 1081"/>
                <p:cNvSpPr>
                  <a:spLocks noChangeShapeType="1"/>
                </p:cNvSpPr>
                <p:nvPr/>
              </p:nvSpPr>
              <p:spPr bwMode="auto">
                <a:xfrm>
                  <a:off x="23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6" name="Line 1082"/>
                <p:cNvSpPr>
                  <a:spLocks noChangeShapeType="1"/>
                </p:cNvSpPr>
                <p:nvPr/>
              </p:nvSpPr>
              <p:spPr bwMode="auto">
                <a:xfrm>
                  <a:off x="24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7" name="Line 1083"/>
                <p:cNvSpPr>
                  <a:spLocks noChangeShapeType="1"/>
                </p:cNvSpPr>
                <p:nvPr/>
              </p:nvSpPr>
              <p:spPr bwMode="auto">
                <a:xfrm>
                  <a:off x="24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8" name="Line 1084"/>
                <p:cNvSpPr>
                  <a:spLocks noChangeShapeType="1"/>
                </p:cNvSpPr>
                <p:nvPr/>
              </p:nvSpPr>
              <p:spPr bwMode="auto">
                <a:xfrm>
                  <a:off x="24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9" name="Line 1085"/>
                <p:cNvSpPr>
                  <a:spLocks noChangeShapeType="1"/>
                </p:cNvSpPr>
                <p:nvPr/>
              </p:nvSpPr>
              <p:spPr bwMode="auto">
                <a:xfrm>
                  <a:off x="24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0" name="Line 1086"/>
                <p:cNvSpPr>
                  <a:spLocks noChangeShapeType="1"/>
                </p:cNvSpPr>
                <p:nvPr/>
              </p:nvSpPr>
              <p:spPr bwMode="auto">
                <a:xfrm>
                  <a:off x="24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2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411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3" name="Line 1089"/>
                <p:cNvSpPr>
                  <a:spLocks noChangeShapeType="1"/>
                </p:cNvSpPr>
                <p:nvPr/>
              </p:nvSpPr>
              <p:spPr bwMode="auto">
                <a:xfrm>
                  <a:off x="2485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4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07" y="84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5" name="Rectangle 1091"/>
                <p:cNvSpPr>
                  <a:spLocks noChangeArrowheads="1"/>
                </p:cNvSpPr>
                <p:nvPr/>
              </p:nvSpPr>
              <p:spPr bwMode="auto">
                <a:xfrm rot="16200000">
                  <a:off x="-764" y="1100"/>
                  <a:ext cx="167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Frequencies of genotypes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6" name="Line 1092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7" name="Line 1093"/>
                <p:cNvSpPr>
                  <a:spLocks noChangeShapeType="1"/>
                </p:cNvSpPr>
                <p:nvPr/>
              </p:nvSpPr>
              <p:spPr bwMode="auto">
                <a:xfrm>
                  <a:off x="449" y="169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8" name="Line 1094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9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449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1" name="Line 1097"/>
                <p:cNvSpPr>
                  <a:spLocks noChangeShapeType="1"/>
                </p:cNvSpPr>
                <p:nvPr/>
              </p:nvSpPr>
              <p:spPr bwMode="auto">
                <a:xfrm>
                  <a:off x="653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2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653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3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653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4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653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5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653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6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653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7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653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8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653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9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653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0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653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1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653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2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653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3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653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4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653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653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6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653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7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653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8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653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653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0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653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1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653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2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653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3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653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4" name="Line 1120"/>
                <p:cNvSpPr>
                  <a:spLocks noChangeShapeType="1"/>
                </p:cNvSpPr>
                <p:nvPr/>
              </p:nvSpPr>
              <p:spPr bwMode="auto">
                <a:xfrm flipV="1">
                  <a:off x="653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5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653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6" name="Line 1122"/>
                <p:cNvSpPr>
                  <a:spLocks noChangeShapeType="1"/>
                </p:cNvSpPr>
                <p:nvPr/>
              </p:nvSpPr>
              <p:spPr bwMode="auto">
                <a:xfrm flipV="1">
                  <a:off x="653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7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653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8" name="Line 1124"/>
                <p:cNvSpPr>
                  <a:spLocks noChangeShapeType="1"/>
                </p:cNvSpPr>
                <p:nvPr/>
              </p:nvSpPr>
              <p:spPr bwMode="auto">
                <a:xfrm flipV="1">
                  <a:off x="653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9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653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0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653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1" name="Line 1127"/>
                <p:cNvSpPr>
                  <a:spLocks noChangeShapeType="1"/>
                </p:cNvSpPr>
                <p:nvPr/>
              </p:nvSpPr>
              <p:spPr bwMode="auto">
                <a:xfrm flipV="1">
                  <a:off x="653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2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653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3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653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4" name="Line 1130"/>
                <p:cNvSpPr>
                  <a:spLocks noChangeShapeType="1"/>
                </p:cNvSpPr>
                <p:nvPr/>
              </p:nvSpPr>
              <p:spPr bwMode="auto">
                <a:xfrm flipV="1">
                  <a:off x="653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5" name="Line 1131"/>
                <p:cNvSpPr>
                  <a:spLocks noChangeShapeType="1"/>
                </p:cNvSpPr>
                <p:nvPr/>
              </p:nvSpPr>
              <p:spPr bwMode="auto">
                <a:xfrm flipV="1">
                  <a:off x="653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6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653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7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653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8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653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9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653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0" name="Line 1136"/>
                <p:cNvSpPr>
                  <a:spLocks noChangeShapeType="1"/>
                </p:cNvSpPr>
                <p:nvPr/>
              </p:nvSpPr>
              <p:spPr bwMode="auto">
                <a:xfrm flipV="1">
                  <a:off x="653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653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2" name="Line 1138"/>
                <p:cNvSpPr>
                  <a:spLocks noChangeShapeType="1"/>
                </p:cNvSpPr>
                <p:nvPr/>
              </p:nvSpPr>
              <p:spPr bwMode="auto">
                <a:xfrm flipV="1">
                  <a:off x="653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3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653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4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653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5" name="Line 1141"/>
                <p:cNvSpPr>
                  <a:spLocks noChangeShapeType="1"/>
                </p:cNvSpPr>
                <p:nvPr/>
              </p:nvSpPr>
              <p:spPr bwMode="auto">
                <a:xfrm flipV="1">
                  <a:off x="653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6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653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7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653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8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653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9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653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0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653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1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653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2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653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3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653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4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653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5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653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6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653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7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653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8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653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653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0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653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1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653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2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653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3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653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4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653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5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653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6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653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7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653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8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653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9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653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0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653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1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653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2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653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3" name="Line 1169"/>
                <p:cNvSpPr>
                  <a:spLocks noChangeShapeType="1"/>
                </p:cNvSpPr>
                <p:nvPr/>
              </p:nvSpPr>
              <p:spPr bwMode="auto">
                <a:xfrm flipV="1">
                  <a:off x="653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4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653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5" name="Line 1171"/>
                <p:cNvSpPr>
                  <a:spLocks noChangeShapeType="1"/>
                </p:cNvSpPr>
                <p:nvPr/>
              </p:nvSpPr>
              <p:spPr bwMode="auto">
                <a:xfrm flipV="1">
                  <a:off x="653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6" name="Line 1172"/>
                <p:cNvSpPr>
                  <a:spLocks noChangeShapeType="1"/>
                </p:cNvSpPr>
                <p:nvPr/>
              </p:nvSpPr>
              <p:spPr bwMode="auto">
                <a:xfrm flipV="1">
                  <a:off x="653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7" name="Line 1173"/>
                <p:cNvSpPr>
                  <a:spLocks noChangeShapeType="1"/>
                </p:cNvSpPr>
                <p:nvPr/>
              </p:nvSpPr>
              <p:spPr bwMode="auto">
                <a:xfrm flipV="1">
                  <a:off x="653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8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653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9" name="Line 1175"/>
                <p:cNvSpPr>
                  <a:spLocks noChangeShapeType="1"/>
                </p:cNvSpPr>
                <p:nvPr/>
              </p:nvSpPr>
              <p:spPr bwMode="auto">
                <a:xfrm flipV="1">
                  <a:off x="653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0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653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1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653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2" name="Line 1178"/>
                <p:cNvSpPr>
                  <a:spLocks noChangeShapeType="1"/>
                </p:cNvSpPr>
                <p:nvPr/>
              </p:nvSpPr>
              <p:spPr bwMode="auto">
                <a:xfrm flipV="1">
                  <a:off x="653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3" name="Line 1179"/>
                <p:cNvSpPr>
                  <a:spLocks noChangeShapeType="1"/>
                </p:cNvSpPr>
                <p:nvPr/>
              </p:nvSpPr>
              <p:spPr bwMode="auto">
                <a:xfrm flipV="1">
                  <a:off x="653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4" name="Line 1180"/>
                <p:cNvSpPr>
                  <a:spLocks noChangeShapeType="1"/>
                </p:cNvSpPr>
                <p:nvPr/>
              </p:nvSpPr>
              <p:spPr bwMode="auto">
                <a:xfrm flipV="1">
                  <a:off x="653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653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6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653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7" name="Line 1183"/>
                <p:cNvSpPr>
                  <a:spLocks noChangeShapeType="1"/>
                </p:cNvSpPr>
                <p:nvPr/>
              </p:nvSpPr>
              <p:spPr bwMode="auto">
                <a:xfrm flipV="1">
                  <a:off x="653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8" name="Line 1184"/>
                <p:cNvSpPr>
                  <a:spLocks noChangeShapeType="1"/>
                </p:cNvSpPr>
                <p:nvPr/>
              </p:nvSpPr>
              <p:spPr bwMode="auto">
                <a:xfrm flipV="1">
                  <a:off x="653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9" name="Line 1185"/>
                <p:cNvSpPr>
                  <a:spLocks noChangeShapeType="1"/>
                </p:cNvSpPr>
                <p:nvPr/>
              </p:nvSpPr>
              <p:spPr bwMode="auto">
                <a:xfrm flipV="1">
                  <a:off x="653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0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653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1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653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2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653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3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653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4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653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5" name="Line 1191"/>
                <p:cNvSpPr>
                  <a:spLocks noChangeShapeType="1"/>
                </p:cNvSpPr>
                <p:nvPr/>
              </p:nvSpPr>
              <p:spPr bwMode="auto">
                <a:xfrm flipV="1">
                  <a:off x="653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6" name="Line 1192"/>
                <p:cNvSpPr>
                  <a:spLocks noChangeShapeType="1"/>
                </p:cNvSpPr>
                <p:nvPr/>
              </p:nvSpPr>
              <p:spPr bwMode="auto">
                <a:xfrm flipV="1">
                  <a:off x="653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7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653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8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653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9" name="Line 1195"/>
                <p:cNvSpPr>
                  <a:spLocks noChangeShapeType="1"/>
                </p:cNvSpPr>
                <p:nvPr/>
              </p:nvSpPr>
              <p:spPr bwMode="auto">
                <a:xfrm flipV="1">
                  <a:off x="653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0" name="Line 1196"/>
                <p:cNvSpPr>
                  <a:spLocks noChangeShapeType="1"/>
                </p:cNvSpPr>
                <p:nvPr/>
              </p:nvSpPr>
              <p:spPr bwMode="auto">
                <a:xfrm flipV="1">
                  <a:off x="653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1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653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2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653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3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653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4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653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5" name="Line 1201"/>
                <p:cNvSpPr>
                  <a:spLocks noChangeShapeType="1"/>
                </p:cNvSpPr>
                <p:nvPr/>
              </p:nvSpPr>
              <p:spPr bwMode="auto">
                <a:xfrm flipV="1">
                  <a:off x="653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6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653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7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653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8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653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9" name="Line 1205"/>
                <p:cNvSpPr>
                  <a:spLocks noChangeShapeType="1"/>
                </p:cNvSpPr>
                <p:nvPr/>
              </p:nvSpPr>
              <p:spPr bwMode="auto">
                <a:xfrm flipV="1">
                  <a:off x="653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0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653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1" name="Line 1207"/>
                <p:cNvSpPr>
                  <a:spLocks noChangeShapeType="1"/>
                </p:cNvSpPr>
                <p:nvPr/>
              </p:nvSpPr>
              <p:spPr bwMode="auto">
                <a:xfrm flipV="1">
                  <a:off x="653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2" name="Line 1208"/>
                <p:cNvSpPr>
                  <a:spLocks noChangeShapeType="1"/>
                </p:cNvSpPr>
                <p:nvPr/>
              </p:nvSpPr>
              <p:spPr bwMode="auto">
                <a:xfrm flipV="1">
                  <a:off x="653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3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653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4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653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412"/>
              <p:cNvGrpSpPr>
                <a:grpSpLocks/>
              </p:cNvGrpSpPr>
              <p:nvPr/>
            </p:nvGrpSpPr>
            <p:grpSpPr bwMode="auto">
              <a:xfrm>
                <a:off x="573" y="131"/>
                <a:ext cx="487" cy="2296"/>
                <a:chOff x="573" y="131"/>
                <a:chExt cx="487" cy="2296"/>
              </a:xfrm>
            </p:grpSpPr>
            <p:sp>
              <p:nvSpPr>
                <p:cNvPr id="2805" name="Line 1212"/>
                <p:cNvSpPr>
                  <a:spLocks noChangeShapeType="1"/>
                </p:cNvSpPr>
                <p:nvPr/>
              </p:nvSpPr>
              <p:spPr bwMode="auto">
                <a:xfrm flipV="1">
                  <a:off x="653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6" name="Line 1213"/>
                <p:cNvSpPr>
                  <a:spLocks noChangeShapeType="1"/>
                </p:cNvSpPr>
                <p:nvPr/>
              </p:nvSpPr>
              <p:spPr bwMode="auto">
                <a:xfrm flipV="1">
                  <a:off x="653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7" name="Line 1214"/>
                <p:cNvSpPr>
                  <a:spLocks noChangeShapeType="1"/>
                </p:cNvSpPr>
                <p:nvPr/>
              </p:nvSpPr>
              <p:spPr bwMode="auto">
                <a:xfrm flipV="1">
                  <a:off x="653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8" name="Line 1215"/>
                <p:cNvSpPr>
                  <a:spLocks noChangeShapeType="1"/>
                </p:cNvSpPr>
                <p:nvPr/>
              </p:nvSpPr>
              <p:spPr bwMode="auto">
                <a:xfrm flipV="1">
                  <a:off x="653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9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73" y="2253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altLang="de-D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0" name="Line 1217"/>
                <p:cNvSpPr>
                  <a:spLocks noChangeShapeType="1"/>
                </p:cNvSpPr>
                <p:nvPr/>
              </p:nvSpPr>
              <p:spPr bwMode="auto">
                <a:xfrm>
                  <a:off x="856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1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856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2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856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3" name="Line 1220"/>
                <p:cNvSpPr>
                  <a:spLocks noChangeShapeType="1"/>
                </p:cNvSpPr>
                <p:nvPr/>
              </p:nvSpPr>
              <p:spPr bwMode="auto">
                <a:xfrm flipV="1">
                  <a:off x="856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4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856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5" name="Line 1222"/>
                <p:cNvSpPr>
                  <a:spLocks noChangeShapeType="1"/>
                </p:cNvSpPr>
                <p:nvPr/>
              </p:nvSpPr>
              <p:spPr bwMode="auto">
                <a:xfrm flipV="1">
                  <a:off x="856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6" name="Line 1223"/>
                <p:cNvSpPr>
                  <a:spLocks noChangeShapeType="1"/>
                </p:cNvSpPr>
                <p:nvPr/>
              </p:nvSpPr>
              <p:spPr bwMode="auto">
                <a:xfrm flipV="1">
                  <a:off x="856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7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856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856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9" name="Line 1226"/>
                <p:cNvSpPr>
                  <a:spLocks noChangeShapeType="1"/>
                </p:cNvSpPr>
                <p:nvPr/>
              </p:nvSpPr>
              <p:spPr bwMode="auto">
                <a:xfrm flipV="1">
                  <a:off x="856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0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856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1" name="Line 1228"/>
                <p:cNvSpPr>
                  <a:spLocks noChangeShapeType="1"/>
                </p:cNvSpPr>
                <p:nvPr/>
              </p:nvSpPr>
              <p:spPr bwMode="auto">
                <a:xfrm flipV="1">
                  <a:off x="856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2" name="Line 1229"/>
                <p:cNvSpPr>
                  <a:spLocks noChangeShapeType="1"/>
                </p:cNvSpPr>
                <p:nvPr/>
              </p:nvSpPr>
              <p:spPr bwMode="auto">
                <a:xfrm flipV="1">
                  <a:off x="856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3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856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4" name="Line 1231"/>
                <p:cNvSpPr>
                  <a:spLocks noChangeShapeType="1"/>
                </p:cNvSpPr>
                <p:nvPr/>
              </p:nvSpPr>
              <p:spPr bwMode="auto">
                <a:xfrm flipV="1">
                  <a:off x="856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5" name="Line 1232"/>
                <p:cNvSpPr>
                  <a:spLocks noChangeShapeType="1"/>
                </p:cNvSpPr>
                <p:nvPr/>
              </p:nvSpPr>
              <p:spPr bwMode="auto">
                <a:xfrm flipV="1">
                  <a:off x="856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6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856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7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856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8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856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9" name="Line 1236"/>
                <p:cNvSpPr>
                  <a:spLocks noChangeShapeType="1"/>
                </p:cNvSpPr>
                <p:nvPr/>
              </p:nvSpPr>
              <p:spPr bwMode="auto">
                <a:xfrm flipV="1">
                  <a:off x="856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0" name="Line 1237"/>
                <p:cNvSpPr>
                  <a:spLocks noChangeShapeType="1"/>
                </p:cNvSpPr>
                <p:nvPr/>
              </p:nvSpPr>
              <p:spPr bwMode="auto">
                <a:xfrm flipV="1">
                  <a:off x="856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1" name="Line 1238"/>
                <p:cNvSpPr>
                  <a:spLocks noChangeShapeType="1"/>
                </p:cNvSpPr>
                <p:nvPr/>
              </p:nvSpPr>
              <p:spPr bwMode="auto">
                <a:xfrm flipV="1">
                  <a:off x="856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2" name="Line 1239"/>
                <p:cNvSpPr>
                  <a:spLocks noChangeShapeType="1"/>
                </p:cNvSpPr>
                <p:nvPr/>
              </p:nvSpPr>
              <p:spPr bwMode="auto">
                <a:xfrm flipV="1">
                  <a:off x="856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3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856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4" name="Line 1241"/>
                <p:cNvSpPr>
                  <a:spLocks noChangeShapeType="1"/>
                </p:cNvSpPr>
                <p:nvPr/>
              </p:nvSpPr>
              <p:spPr bwMode="auto">
                <a:xfrm flipV="1">
                  <a:off x="856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5" name="Line 1242"/>
                <p:cNvSpPr>
                  <a:spLocks noChangeShapeType="1"/>
                </p:cNvSpPr>
                <p:nvPr/>
              </p:nvSpPr>
              <p:spPr bwMode="auto">
                <a:xfrm flipV="1">
                  <a:off x="856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856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7" name="Line 1244"/>
                <p:cNvSpPr>
                  <a:spLocks noChangeShapeType="1"/>
                </p:cNvSpPr>
                <p:nvPr/>
              </p:nvSpPr>
              <p:spPr bwMode="auto">
                <a:xfrm flipV="1">
                  <a:off x="856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8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856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9" name="Line 1246"/>
                <p:cNvSpPr>
                  <a:spLocks noChangeShapeType="1"/>
                </p:cNvSpPr>
                <p:nvPr/>
              </p:nvSpPr>
              <p:spPr bwMode="auto">
                <a:xfrm flipV="1">
                  <a:off x="856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0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856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1" name="Line 1248"/>
                <p:cNvSpPr>
                  <a:spLocks noChangeShapeType="1"/>
                </p:cNvSpPr>
                <p:nvPr/>
              </p:nvSpPr>
              <p:spPr bwMode="auto">
                <a:xfrm flipV="1">
                  <a:off x="856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2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856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3" name="Line 1250"/>
                <p:cNvSpPr>
                  <a:spLocks noChangeShapeType="1"/>
                </p:cNvSpPr>
                <p:nvPr/>
              </p:nvSpPr>
              <p:spPr bwMode="auto">
                <a:xfrm flipV="1">
                  <a:off x="856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4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856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5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856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6" name="Line 1253"/>
                <p:cNvSpPr>
                  <a:spLocks noChangeShapeType="1"/>
                </p:cNvSpPr>
                <p:nvPr/>
              </p:nvSpPr>
              <p:spPr bwMode="auto">
                <a:xfrm flipV="1">
                  <a:off x="856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7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856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8" name="Line 1255"/>
                <p:cNvSpPr>
                  <a:spLocks noChangeShapeType="1"/>
                </p:cNvSpPr>
                <p:nvPr/>
              </p:nvSpPr>
              <p:spPr bwMode="auto">
                <a:xfrm flipV="1">
                  <a:off x="856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9" name="Line 1256"/>
                <p:cNvSpPr>
                  <a:spLocks noChangeShapeType="1"/>
                </p:cNvSpPr>
                <p:nvPr/>
              </p:nvSpPr>
              <p:spPr bwMode="auto">
                <a:xfrm flipV="1">
                  <a:off x="856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0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856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1" name="Line 1258"/>
                <p:cNvSpPr>
                  <a:spLocks noChangeShapeType="1"/>
                </p:cNvSpPr>
                <p:nvPr/>
              </p:nvSpPr>
              <p:spPr bwMode="auto">
                <a:xfrm flipV="1">
                  <a:off x="856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2" name="Line 1259"/>
                <p:cNvSpPr>
                  <a:spLocks noChangeShapeType="1"/>
                </p:cNvSpPr>
                <p:nvPr/>
              </p:nvSpPr>
              <p:spPr bwMode="auto">
                <a:xfrm flipV="1">
                  <a:off x="856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3" name="Line 1260"/>
                <p:cNvSpPr>
                  <a:spLocks noChangeShapeType="1"/>
                </p:cNvSpPr>
                <p:nvPr/>
              </p:nvSpPr>
              <p:spPr bwMode="auto">
                <a:xfrm flipV="1">
                  <a:off x="856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4" name="Line 1261"/>
                <p:cNvSpPr>
                  <a:spLocks noChangeShapeType="1"/>
                </p:cNvSpPr>
                <p:nvPr/>
              </p:nvSpPr>
              <p:spPr bwMode="auto">
                <a:xfrm flipV="1">
                  <a:off x="856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5" name="Line 1262"/>
                <p:cNvSpPr>
                  <a:spLocks noChangeShapeType="1"/>
                </p:cNvSpPr>
                <p:nvPr/>
              </p:nvSpPr>
              <p:spPr bwMode="auto">
                <a:xfrm flipV="1">
                  <a:off x="856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6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856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7" name="Line 1264"/>
                <p:cNvSpPr>
                  <a:spLocks noChangeShapeType="1"/>
                </p:cNvSpPr>
                <p:nvPr/>
              </p:nvSpPr>
              <p:spPr bwMode="auto">
                <a:xfrm flipV="1">
                  <a:off x="856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856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9" name="Line 1266"/>
                <p:cNvSpPr>
                  <a:spLocks noChangeShapeType="1"/>
                </p:cNvSpPr>
                <p:nvPr/>
              </p:nvSpPr>
              <p:spPr bwMode="auto">
                <a:xfrm flipV="1">
                  <a:off x="856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0" name="Line 1267"/>
                <p:cNvSpPr>
                  <a:spLocks noChangeShapeType="1"/>
                </p:cNvSpPr>
                <p:nvPr/>
              </p:nvSpPr>
              <p:spPr bwMode="auto">
                <a:xfrm flipV="1">
                  <a:off x="856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1" name="Line 1268"/>
                <p:cNvSpPr>
                  <a:spLocks noChangeShapeType="1"/>
                </p:cNvSpPr>
                <p:nvPr/>
              </p:nvSpPr>
              <p:spPr bwMode="auto">
                <a:xfrm flipV="1">
                  <a:off x="856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856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3" name="Line 1270"/>
                <p:cNvSpPr>
                  <a:spLocks noChangeShapeType="1"/>
                </p:cNvSpPr>
                <p:nvPr/>
              </p:nvSpPr>
              <p:spPr bwMode="auto">
                <a:xfrm flipV="1">
                  <a:off x="856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4" name="Line 1271"/>
                <p:cNvSpPr>
                  <a:spLocks noChangeShapeType="1"/>
                </p:cNvSpPr>
                <p:nvPr/>
              </p:nvSpPr>
              <p:spPr bwMode="auto">
                <a:xfrm flipV="1">
                  <a:off x="856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5" name="Line 1272"/>
                <p:cNvSpPr>
                  <a:spLocks noChangeShapeType="1"/>
                </p:cNvSpPr>
                <p:nvPr/>
              </p:nvSpPr>
              <p:spPr bwMode="auto">
                <a:xfrm flipV="1">
                  <a:off x="856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6" name="Line 1273"/>
                <p:cNvSpPr>
                  <a:spLocks noChangeShapeType="1"/>
                </p:cNvSpPr>
                <p:nvPr/>
              </p:nvSpPr>
              <p:spPr bwMode="auto">
                <a:xfrm flipV="1">
                  <a:off x="856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7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856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8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856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9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856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0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856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1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856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2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856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3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856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4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856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5" name="Line 1282"/>
                <p:cNvSpPr>
                  <a:spLocks noChangeShapeType="1"/>
                </p:cNvSpPr>
                <p:nvPr/>
              </p:nvSpPr>
              <p:spPr bwMode="auto">
                <a:xfrm flipV="1">
                  <a:off x="856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6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856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7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856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8" name="Line 1285"/>
                <p:cNvSpPr>
                  <a:spLocks noChangeShapeType="1"/>
                </p:cNvSpPr>
                <p:nvPr/>
              </p:nvSpPr>
              <p:spPr bwMode="auto">
                <a:xfrm flipV="1">
                  <a:off x="856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9" name="Line 1286"/>
                <p:cNvSpPr>
                  <a:spLocks noChangeShapeType="1"/>
                </p:cNvSpPr>
                <p:nvPr/>
              </p:nvSpPr>
              <p:spPr bwMode="auto">
                <a:xfrm flipV="1">
                  <a:off x="856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0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856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1" name="Line 1288"/>
                <p:cNvSpPr>
                  <a:spLocks noChangeShapeType="1"/>
                </p:cNvSpPr>
                <p:nvPr/>
              </p:nvSpPr>
              <p:spPr bwMode="auto">
                <a:xfrm flipV="1">
                  <a:off x="856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2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856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3" name="Line 1290"/>
                <p:cNvSpPr>
                  <a:spLocks noChangeShapeType="1"/>
                </p:cNvSpPr>
                <p:nvPr/>
              </p:nvSpPr>
              <p:spPr bwMode="auto">
                <a:xfrm flipV="1">
                  <a:off x="856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4" name="Line 1291"/>
                <p:cNvSpPr>
                  <a:spLocks noChangeShapeType="1"/>
                </p:cNvSpPr>
                <p:nvPr/>
              </p:nvSpPr>
              <p:spPr bwMode="auto">
                <a:xfrm flipV="1">
                  <a:off x="856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5" name="Line 1292"/>
                <p:cNvSpPr>
                  <a:spLocks noChangeShapeType="1"/>
                </p:cNvSpPr>
                <p:nvPr/>
              </p:nvSpPr>
              <p:spPr bwMode="auto">
                <a:xfrm flipV="1">
                  <a:off x="856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6" name="Line 1293"/>
                <p:cNvSpPr>
                  <a:spLocks noChangeShapeType="1"/>
                </p:cNvSpPr>
                <p:nvPr/>
              </p:nvSpPr>
              <p:spPr bwMode="auto">
                <a:xfrm flipV="1">
                  <a:off x="856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7" name="Line 1294"/>
                <p:cNvSpPr>
                  <a:spLocks noChangeShapeType="1"/>
                </p:cNvSpPr>
                <p:nvPr/>
              </p:nvSpPr>
              <p:spPr bwMode="auto">
                <a:xfrm flipV="1">
                  <a:off x="856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8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856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9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856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0" name="Line 1297"/>
                <p:cNvSpPr>
                  <a:spLocks noChangeShapeType="1"/>
                </p:cNvSpPr>
                <p:nvPr/>
              </p:nvSpPr>
              <p:spPr bwMode="auto">
                <a:xfrm flipV="1">
                  <a:off x="856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1" name="Line 1298"/>
                <p:cNvSpPr>
                  <a:spLocks noChangeShapeType="1"/>
                </p:cNvSpPr>
                <p:nvPr/>
              </p:nvSpPr>
              <p:spPr bwMode="auto">
                <a:xfrm flipV="1">
                  <a:off x="856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2" name="Line 1299"/>
                <p:cNvSpPr>
                  <a:spLocks noChangeShapeType="1"/>
                </p:cNvSpPr>
                <p:nvPr/>
              </p:nvSpPr>
              <p:spPr bwMode="auto">
                <a:xfrm flipV="1">
                  <a:off x="856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3" name="Line 1300"/>
                <p:cNvSpPr>
                  <a:spLocks noChangeShapeType="1"/>
                </p:cNvSpPr>
                <p:nvPr/>
              </p:nvSpPr>
              <p:spPr bwMode="auto">
                <a:xfrm flipV="1">
                  <a:off x="856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4" name="Line 1301"/>
                <p:cNvSpPr>
                  <a:spLocks noChangeShapeType="1"/>
                </p:cNvSpPr>
                <p:nvPr/>
              </p:nvSpPr>
              <p:spPr bwMode="auto">
                <a:xfrm flipV="1">
                  <a:off x="856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5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856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6" name="Line 1303"/>
                <p:cNvSpPr>
                  <a:spLocks noChangeShapeType="1"/>
                </p:cNvSpPr>
                <p:nvPr/>
              </p:nvSpPr>
              <p:spPr bwMode="auto">
                <a:xfrm flipV="1">
                  <a:off x="856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7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856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8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856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9" name="Line 1306"/>
                <p:cNvSpPr>
                  <a:spLocks noChangeShapeType="1"/>
                </p:cNvSpPr>
                <p:nvPr/>
              </p:nvSpPr>
              <p:spPr bwMode="auto">
                <a:xfrm flipV="1">
                  <a:off x="856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0" name="Line 1307"/>
                <p:cNvSpPr>
                  <a:spLocks noChangeShapeType="1"/>
                </p:cNvSpPr>
                <p:nvPr/>
              </p:nvSpPr>
              <p:spPr bwMode="auto">
                <a:xfrm flipV="1">
                  <a:off x="856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1" name="Line 1308"/>
                <p:cNvSpPr>
                  <a:spLocks noChangeShapeType="1"/>
                </p:cNvSpPr>
                <p:nvPr/>
              </p:nvSpPr>
              <p:spPr bwMode="auto">
                <a:xfrm flipV="1">
                  <a:off x="856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2" name="Line 1309"/>
                <p:cNvSpPr>
                  <a:spLocks noChangeShapeType="1"/>
                </p:cNvSpPr>
                <p:nvPr/>
              </p:nvSpPr>
              <p:spPr bwMode="auto">
                <a:xfrm flipV="1">
                  <a:off x="856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3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856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4" name="Line 1311"/>
                <p:cNvSpPr>
                  <a:spLocks noChangeShapeType="1"/>
                </p:cNvSpPr>
                <p:nvPr/>
              </p:nvSpPr>
              <p:spPr bwMode="auto">
                <a:xfrm flipV="1">
                  <a:off x="856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5" name="Line 1312"/>
                <p:cNvSpPr>
                  <a:spLocks noChangeShapeType="1"/>
                </p:cNvSpPr>
                <p:nvPr/>
              </p:nvSpPr>
              <p:spPr bwMode="auto">
                <a:xfrm flipV="1">
                  <a:off x="856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6" name="Line 1313"/>
                <p:cNvSpPr>
                  <a:spLocks noChangeShapeType="1"/>
                </p:cNvSpPr>
                <p:nvPr/>
              </p:nvSpPr>
              <p:spPr bwMode="auto">
                <a:xfrm flipV="1">
                  <a:off x="856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7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856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8" name="Line 1315"/>
                <p:cNvSpPr>
                  <a:spLocks noChangeShapeType="1"/>
                </p:cNvSpPr>
                <p:nvPr/>
              </p:nvSpPr>
              <p:spPr bwMode="auto">
                <a:xfrm flipV="1">
                  <a:off x="856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9" name="Line 1316"/>
                <p:cNvSpPr>
                  <a:spLocks noChangeShapeType="1"/>
                </p:cNvSpPr>
                <p:nvPr/>
              </p:nvSpPr>
              <p:spPr bwMode="auto">
                <a:xfrm flipV="1">
                  <a:off x="856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0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856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1" name="Line 1318"/>
                <p:cNvSpPr>
                  <a:spLocks noChangeShapeType="1"/>
                </p:cNvSpPr>
                <p:nvPr/>
              </p:nvSpPr>
              <p:spPr bwMode="auto">
                <a:xfrm flipV="1">
                  <a:off x="856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2" name="Line 1319"/>
                <p:cNvSpPr>
                  <a:spLocks noChangeShapeType="1"/>
                </p:cNvSpPr>
                <p:nvPr/>
              </p:nvSpPr>
              <p:spPr bwMode="auto">
                <a:xfrm flipV="1">
                  <a:off x="856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3" name="Line 1320"/>
                <p:cNvSpPr>
                  <a:spLocks noChangeShapeType="1"/>
                </p:cNvSpPr>
                <p:nvPr/>
              </p:nvSpPr>
              <p:spPr bwMode="auto">
                <a:xfrm flipV="1">
                  <a:off x="856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4" name="Line 1321"/>
                <p:cNvSpPr>
                  <a:spLocks noChangeShapeType="1"/>
                </p:cNvSpPr>
                <p:nvPr/>
              </p:nvSpPr>
              <p:spPr bwMode="auto">
                <a:xfrm flipV="1">
                  <a:off x="856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5" name="Line 1322"/>
                <p:cNvSpPr>
                  <a:spLocks noChangeShapeType="1"/>
                </p:cNvSpPr>
                <p:nvPr/>
              </p:nvSpPr>
              <p:spPr bwMode="auto">
                <a:xfrm flipV="1">
                  <a:off x="856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6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856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7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856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8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856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9" name="Line 1326"/>
                <p:cNvSpPr>
                  <a:spLocks noChangeShapeType="1"/>
                </p:cNvSpPr>
                <p:nvPr/>
              </p:nvSpPr>
              <p:spPr bwMode="auto">
                <a:xfrm flipV="1">
                  <a:off x="856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0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856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1" name="Line 1328"/>
                <p:cNvSpPr>
                  <a:spLocks noChangeShapeType="1"/>
                </p:cNvSpPr>
                <p:nvPr/>
              </p:nvSpPr>
              <p:spPr bwMode="auto">
                <a:xfrm flipV="1">
                  <a:off x="856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2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856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3" name="Line 1330"/>
                <p:cNvSpPr>
                  <a:spLocks noChangeShapeType="1"/>
                </p:cNvSpPr>
                <p:nvPr/>
              </p:nvSpPr>
              <p:spPr bwMode="auto">
                <a:xfrm flipV="1">
                  <a:off x="856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4" name="Line 1331"/>
                <p:cNvSpPr>
                  <a:spLocks noChangeShapeType="1"/>
                </p:cNvSpPr>
                <p:nvPr/>
              </p:nvSpPr>
              <p:spPr bwMode="auto">
                <a:xfrm flipV="1">
                  <a:off x="856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5" name="Line 1332"/>
                <p:cNvSpPr>
                  <a:spLocks noChangeShapeType="1"/>
                </p:cNvSpPr>
                <p:nvPr/>
              </p:nvSpPr>
              <p:spPr bwMode="auto">
                <a:xfrm flipV="1">
                  <a:off x="856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6" name="Line 1333"/>
                <p:cNvSpPr>
                  <a:spLocks noChangeShapeType="1"/>
                </p:cNvSpPr>
                <p:nvPr/>
              </p:nvSpPr>
              <p:spPr bwMode="auto">
                <a:xfrm flipV="1">
                  <a:off x="856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7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856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9" name="Line 1336"/>
                <p:cNvSpPr>
                  <a:spLocks noChangeShapeType="1"/>
                </p:cNvSpPr>
                <p:nvPr/>
              </p:nvSpPr>
              <p:spPr bwMode="auto">
                <a:xfrm>
                  <a:off x="1060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0" name="Line 1337"/>
                <p:cNvSpPr>
                  <a:spLocks noChangeShapeType="1"/>
                </p:cNvSpPr>
                <p:nvPr/>
              </p:nvSpPr>
              <p:spPr bwMode="auto">
                <a:xfrm flipV="1">
                  <a:off x="1060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1" name="Line 1338"/>
                <p:cNvSpPr>
                  <a:spLocks noChangeShapeType="1"/>
                </p:cNvSpPr>
                <p:nvPr/>
              </p:nvSpPr>
              <p:spPr bwMode="auto">
                <a:xfrm flipV="1">
                  <a:off x="1060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2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1060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3" name="Line 1340"/>
                <p:cNvSpPr>
                  <a:spLocks noChangeShapeType="1"/>
                </p:cNvSpPr>
                <p:nvPr/>
              </p:nvSpPr>
              <p:spPr bwMode="auto">
                <a:xfrm flipV="1">
                  <a:off x="1060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4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1060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5" name="Line 1342"/>
                <p:cNvSpPr>
                  <a:spLocks noChangeShapeType="1"/>
                </p:cNvSpPr>
                <p:nvPr/>
              </p:nvSpPr>
              <p:spPr bwMode="auto">
                <a:xfrm flipV="1">
                  <a:off x="1060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6" name="Line 1343"/>
                <p:cNvSpPr>
                  <a:spLocks noChangeShapeType="1"/>
                </p:cNvSpPr>
                <p:nvPr/>
              </p:nvSpPr>
              <p:spPr bwMode="auto">
                <a:xfrm flipV="1">
                  <a:off x="1060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7" name="Line 1344"/>
                <p:cNvSpPr>
                  <a:spLocks noChangeShapeType="1"/>
                </p:cNvSpPr>
                <p:nvPr/>
              </p:nvSpPr>
              <p:spPr bwMode="auto">
                <a:xfrm flipV="1">
                  <a:off x="1060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8" name="Line 1345"/>
                <p:cNvSpPr>
                  <a:spLocks noChangeShapeType="1"/>
                </p:cNvSpPr>
                <p:nvPr/>
              </p:nvSpPr>
              <p:spPr bwMode="auto">
                <a:xfrm flipV="1">
                  <a:off x="1060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9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1060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0" name="Line 1347"/>
                <p:cNvSpPr>
                  <a:spLocks noChangeShapeType="1"/>
                </p:cNvSpPr>
                <p:nvPr/>
              </p:nvSpPr>
              <p:spPr bwMode="auto">
                <a:xfrm flipV="1">
                  <a:off x="1060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1" name="Line 1348"/>
                <p:cNvSpPr>
                  <a:spLocks noChangeShapeType="1"/>
                </p:cNvSpPr>
                <p:nvPr/>
              </p:nvSpPr>
              <p:spPr bwMode="auto">
                <a:xfrm flipV="1">
                  <a:off x="1060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2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1060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3" name="Line 1350"/>
                <p:cNvSpPr>
                  <a:spLocks noChangeShapeType="1"/>
                </p:cNvSpPr>
                <p:nvPr/>
              </p:nvSpPr>
              <p:spPr bwMode="auto">
                <a:xfrm flipV="1">
                  <a:off x="1060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4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1060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5" name="Line 1352"/>
                <p:cNvSpPr>
                  <a:spLocks noChangeShapeType="1"/>
                </p:cNvSpPr>
                <p:nvPr/>
              </p:nvSpPr>
              <p:spPr bwMode="auto">
                <a:xfrm flipV="1">
                  <a:off x="1060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6" name="Line 1353"/>
                <p:cNvSpPr>
                  <a:spLocks noChangeShapeType="1"/>
                </p:cNvSpPr>
                <p:nvPr/>
              </p:nvSpPr>
              <p:spPr bwMode="auto">
                <a:xfrm flipV="1">
                  <a:off x="1060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7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1060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8" name="Line 1355"/>
                <p:cNvSpPr>
                  <a:spLocks noChangeShapeType="1"/>
                </p:cNvSpPr>
                <p:nvPr/>
              </p:nvSpPr>
              <p:spPr bwMode="auto">
                <a:xfrm flipV="1">
                  <a:off x="1060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9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1060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0" name="Line 1357"/>
                <p:cNvSpPr>
                  <a:spLocks noChangeShapeType="1"/>
                </p:cNvSpPr>
                <p:nvPr/>
              </p:nvSpPr>
              <p:spPr bwMode="auto">
                <a:xfrm flipV="1">
                  <a:off x="1060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1" name="Line 1358"/>
                <p:cNvSpPr>
                  <a:spLocks noChangeShapeType="1"/>
                </p:cNvSpPr>
                <p:nvPr/>
              </p:nvSpPr>
              <p:spPr bwMode="auto">
                <a:xfrm flipV="1">
                  <a:off x="1060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2" name="Line 1359"/>
                <p:cNvSpPr>
                  <a:spLocks noChangeShapeType="1"/>
                </p:cNvSpPr>
                <p:nvPr/>
              </p:nvSpPr>
              <p:spPr bwMode="auto">
                <a:xfrm flipV="1">
                  <a:off x="1060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3" name="Line 1360"/>
                <p:cNvSpPr>
                  <a:spLocks noChangeShapeType="1"/>
                </p:cNvSpPr>
                <p:nvPr/>
              </p:nvSpPr>
              <p:spPr bwMode="auto">
                <a:xfrm flipV="1">
                  <a:off x="1060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4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1060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5" name="Line 1362"/>
                <p:cNvSpPr>
                  <a:spLocks noChangeShapeType="1"/>
                </p:cNvSpPr>
                <p:nvPr/>
              </p:nvSpPr>
              <p:spPr bwMode="auto">
                <a:xfrm flipV="1">
                  <a:off x="1060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6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1060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7" name="Line 1364"/>
                <p:cNvSpPr>
                  <a:spLocks noChangeShapeType="1"/>
                </p:cNvSpPr>
                <p:nvPr/>
              </p:nvSpPr>
              <p:spPr bwMode="auto">
                <a:xfrm flipV="1">
                  <a:off x="1060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8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1060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9" name="Line 1366"/>
                <p:cNvSpPr>
                  <a:spLocks noChangeShapeType="1"/>
                </p:cNvSpPr>
                <p:nvPr/>
              </p:nvSpPr>
              <p:spPr bwMode="auto">
                <a:xfrm flipV="1">
                  <a:off x="1060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0" name="Line 1367"/>
                <p:cNvSpPr>
                  <a:spLocks noChangeShapeType="1"/>
                </p:cNvSpPr>
                <p:nvPr/>
              </p:nvSpPr>
              <p:spPr bwMode="auto">
                <a:xfrm flipV="1">
                  <a:off x="1060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1" name="Line 1368"/>
                <p:cNvSpPr>
                  <a:spLocks noChangeShapeType="1"/>
                </p:cNvSpPr>
                <p:nvPr/>
              </p:nvSpPr>
              <p:spPr bwMode="auto">
                <a:xfrm flipV="1">
                  <a:off x="1060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2" name="Line 1369"/>
                <p:cNvSpPr>
                  <a:spLocks noChangeShapeType="1"/>
                </p:cNvSpPr>
                <p:nvPr/>
              </p:nvSpPr>
              <p:spPr bwMode="auto">
                <a:xfrm flipV="1">
                  <a:off x="1060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3" name="Line 1370"/>
                <p:cNvSpPr>
                  <a:spLocks noChangeShapeType="1"/>
                </p:cNvSpPr>
                <p:nvPr/>
              </p:nvSpPr>
              <p:spPr bwMode="auto">
                <a:xfrm flipV="1">
                  <a:off x="1060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4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1060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5" name="Line 1372"/>
                <p:cNvSpPr>
                  <a:spLocks noChangeShapeType="1"/>
                </p:cNvSpPr>
                <p:nvPr/>
              </p:nvSpPr>
              <p:spPr bwMode="auto">
                <a:xfrm flipV="1">
                  <a:off x="1060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6" name="Line 1373"/>
                <p:cNvSpPr>
                  <a:spLocks noChangeShapeType="1"/>
                </p:cNvSpPr>
                <p:nvPr/>
              </p:nvSpPr>
              <p:spPr bwMode="auto">
                <a:xfrm flipV="1">
                  <a:off x="1060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7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1060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8" name="Line 1375"/>
                <p:cNvSpPr>
                  <a:spLocks noChangeShapeType="1"/>
                </p:cNvSpPr>
                <p:nvPr/>
              </p:nvSpPr>
              <p:spPr bwMode="auto">
                <a:xfrm flipV="1">
                  <a:off x="1060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9" name="Line 1376"/>
                <p:cNvSpPr>
                  <a:spLocks noChangeShapeType="1"/>
                </p:cNvSpPr>
                <p:nvPr/>
              </p:nvSpPr>
              <p:spPr bwMode="auto">
                <a:xfrm flipV="1">
                  <a:off x="1060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0" name="Line 1377"/>
                <p:cNvSpPr>
                  <a:spLocks noChangeShapeType="1"/>
                </p:cNvSpPr>
                <p:nvPr/>
              </p:nvSpPr>
              <p:spPr bwMode="auto">
                <a:xfrm flipV="1">
                  <a:off x="1060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1" name="Line 1378"/>
                <p:cNvSpPr>
                  <a:spLocks noChangeShapeType="1"/>
                </p:cNvSpPr>
                <p:nvPr/>
              </p:nvSpPr>
              <p:spPr bwMode="auto">
                <a:xfrm flipV="1">
                  <a:off x="1060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2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1060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3" name="Line 1380"/>
                <p:cNvSpPr>
                  <a:spLocks noChangeShapeType="1"/>
                </p:cNvSpPr>
                <p:nvPr/>
              </p:nvSpPr>
              <p:spPr bwMode="auto">
                <a:xfrm flipV="1">
                  <a:off x="1060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4" name="Line 1381"/>
                <p:cNvSpPr>
                  <a:spLocks noChangeShapeType="1"/>
                </p:cNvSpPr>
                <p:nvPr/>
              </p:nvSpPr>
              <p:spPr bwMode="auto">
                <a:xfrm flipV="1">
                  <a:off x="1060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5" name="Line 1382"/>
                <p:cNvSpPr>
                  <a:spLocks noChangeShapeType="1"/>
                </p:cNvSpPr>
                <p:nvPr/>
              </p:nvSpPr>
              <p:spPr bwMode="auto">
                <a:xfrm flipV="1">
                  <a:off x="1060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6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1060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7" name="Line 1384"/>
                <p:cNvSpPr>
                  <a:spLocks noChangeShapeType="1"/>
                </p:cNvSpPr>
                <p:nvPr/>
              </p:nvSpPr>
              <p:spPr bwMode="auto">
                <a:xfrm flipV="1">
                  <a:off x="1060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8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1060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9" name="Line 1386"/>
                <p:cNvSpPr>
                  <a:spLocks noChangeShapeType="1"/>
                </p:cNvSpPr>
                <p:nvPr/>
              </p:nvSpPr>
              <p:spPr bwMode="auto">
                <a:xfrm flipV="1">
                  <a:off x="1060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0" name="Line 1387"/>
                <p:cNvSpPr>
                  <a:spLocks noChangeShapeType="1"/>
                </p:cNvSpPr>
                <p:nvPr/>
              </p:nvSpPr>
              <p:spPr bwMode="auto">
                <a:xfrm flipV="1">
                  <a:off x="1060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1" name="Line 1388"/>
                <p:cNvSpPr>
                  <a:spLocks noChangeShapeType="1"/>
                </p:cNvSpPr>
                <p:nvPr/>
              </p:nvSpPr>
              <p:spPr bwMode="auto">
                <a:xfrm flipV="1">
                  <a:off x="1060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2" name="Line 1389"/>
                <p:cNvSpPr>
                  <a:spLocks noChangeShapeType="1"/>
                </p:cNvSpPr>
                <p:nvPr/>
              </p:nvSpPr>
              <p:spPr bwMode="auto">
                <a:xfrm flipV="1">
                  <a:off x="1060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3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1060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4" name="Line 1391"/>
                <p:cNvSpPr>
                  <a:spLocks noChangeShapeType="1"/>
                </p:cNvSpPr>
                <p:nvPr/>
              </p:nvSpPr>
              <p:spPr bwMode="auto">
                <a:xfrm flipV="1">
                  <a:off x="1060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5" name="Line 1392"/>
                <p:cNvSpPr>
                  <a:spLocks noChangeShapeType="1"/>
                </p:cNvSpPr>
                <p:nvPr/>
              </p:nvSpPr>
              <p:spPr bwMode="auto">
                <a:xfrm flipV="1">
                  <a:off x="1060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6" name="Line 1393"/>
                <p:cNvSpPr>
                  <a:spLocks noChangeShapeType="1"/>
                </p:cNvSpPr>
                <p:nvPr/>
              </p:nvSpPr>
              <p:spPr bwMode="auto">
                <a:xfrm flipV="1">
                  <a:off x="1060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7" name="Line 1394"/>
                <p:cNvSpPr>
                  <a:spLocks noChangeShapeType="1"/>
                </p:cNvSpPr>
                <p:nvPr/>
              </p:nvSpPr>
              <p:spPr bwMode="auto">
                <a:xfrm flipV="1">
                  <a:off x="1060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8" name="Line 1395"/>
                <p:cNvSpPr>
                  <a:spLocks noChangeShapeType="1"/>
                </p:cNvSpPr>
                <p:nvPr/>
              </p:nvSpPr>
              <p:spPr bwMode="auto">
                <a:xfrm flipV="1">
                  <a:off x="1060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9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1060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0" name="Line 1397"/>
                <p:cNvSpPr>
                  <a:spLocks noChangeShapeType="1"/>
                </p:cNvSpPr>
                <p:nvPr/>
              </p:nvSpPr>
              <p:spPr bwMode="auto">
                <a:xfrm flipV="1">
                  <a:off x="1060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1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1060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2" name="Line 1399"/>
                <p:cNvSpPr>
                  <a:spLocks noChangeShapeType="1"/>
                </p:cNvSpPr>
                <p:nvPr/>
              </p:nvSpPr>
              <p:spPr bwMode="auto">
                <a:xfrm flipV="1">
                  <a:off x="1060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3" name="Line 1400"/>
                <p:cNvSpPr>
                  <a:spLocks noChangeShapeType="1"/>
                </p:cNvSpPr>
                <p:nvPr/>
              </p:nvSpPr>
              <p:spPr bwMode="auto">
                <a:xfrm flipV="1">
                  <a:off x="1060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4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1060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5" name="Line 1402"/>
                <p:cNvSpPr>
                  <a:spLocks noChangeShapeType="1"/>
                </p:cNvSpPr>
                <p:nvPr/>
              </p:nvSpPr>
              <p:spPr bwMode="auto">
                <a:xfrm flipV="1">
                  <a:off x="1060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6" name="Line 1403"/>
                <p:cNvSpPr>
                  <a:spLocks noChangeShapeType="1"/>
                </p:cNvSpPr>
                <p:nvPr/>
              </p:nvSpPr>
              <p:spPr bwMode="auto">
                <a:xfrm flipV="1">
                  <a:off x="1060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7" name="Line 1404"/>
                <p:cNvSpPr>
                  <a:spLocks noChangeShapeType="1"/>
                </p:cNvSpPr>
                <p:nvPr/>
              </p:nvSpPr>
              <p:spPr bwMode="auto">
                <a:xfrm flipV="1">
                  <a:off x="1060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8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1060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9" name="Line 1406"/>
                <p:cNvSpPr>
                  <a:spLocks noChangeShapeType="1"/>
                </p:cNvSpPr>
                <p:nvPr/>
              </p:nvSpPr>
              <p:spPr bwMode="auto">
                <a:xfrm flipV="1">
                  <a:off x="1060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0" name="Line 1407"/>
                <p:cNvSpPr>
                  <a:spLocks noChangeShapeType="1"/>
                </p:cNvSpPr>
                <p:nvPr/>
              </p:nvSpPr>
              <p:spPr bwMode="auto">
                <a:xfrm flipV="1">
                  <a:off x="1060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1" name="Line 1408"/>
                <p:cNvSpPr>
                  <a:spLocks noChangeShapeType="1"/>
                </p:cNvSpPr>
                <p:nvPr/>
              </p:nvSpPr>
              <p:spPr bwMode="auto">
                <a:xfrm flipV="1">
                  <a:off x="1060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2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1060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3" name="Line 1410"/>
                <p:cNvSpPr>
                  <a:spLocks noChangeShapeType="1"/>
                </p:cNvSpPr>
                <p:nvPr/>
              </p:nvSpPr>
              <p:spPr bwMode="auto">
                <a:xfrm flipV="1">
                  <a:off x="1060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4" name="Line 1411"/>
                <p:cNvSpPr>
                  <a:spLocks noChangeShapeType="1"/>
                </p:cNvSpPr>
                <p:nvPr/>
              </p:nvSpPr>
              <p:spPr bwMode="auto">
                <a:xfrm flipV="1">
                  <a:off x="1060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613"/>
              <p:cNvGrpSpPr>
                <a:grpSpLocks/>
              </p:cNvGrpSpPr>
              <p:nvPr/>
            </p:nvGrpSpPr>
            <p:grpSpPr bwMode="auto">
              <a:xfrm>
                <a:off x="1060" y="131"/>
                <a:ext cx="407" cy="2113"/>
                <a:chOff x="1060" y="131"/>
                <a:chExt cx="407" cy="2113"/>
              </a:xfrm>
            </p:grpSpPr>
            <p:sp>
              <p:nvSpPr>
                <p:cNvPr id="2605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1060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6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1060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7" name="Line 1415"/>
                <p:cNvSpPr>
                  <a:spLocks noChangeShapeType="1"/>
                </p:cNvSpPr>
                <p:nvPr/>
              </p:nvSpPr>
              <p:spPr bwMode="auto">
                <a:xfrm flipV="1">
                  <a:off x="1060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8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1060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9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1060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0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1060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1" name="Line 1419"/>
                <p:cNvSpPr>
                  <a:spLocks noChangeShapeType="1"/>
                </p:cNvSpPr>
                <p:nvPr/>
              </p:nvSpPr>
              <p:spPr bwMode="auto">
                <a:xfrm flipV="1">
                  <a:off x="1060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2" name="Line 1420"/>
                <p:cNvSpPr>
                  <a:spLocks noChangeShapeType="1"/>
                </p:cNvSpPr>
                <p:nvPr/>
              </p:nvSpPr>
              <p:spPr bwMode="auto">
                <a:xfrm flipV="1">
                  <a:off x="1060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3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1060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4" name="Line 1422"/>
                <p:cNvSpPr>
                  <a:spLocks noChangeShapeType="1"/>
                </p:cNvSpPr>
                <p:nvPr/>
              </p:nvSpPr>
              <p:spPr bwMode="auto">
                <a:xfrm flipV="1">
                  <a:off x="1060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5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1060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6" name="Line 1424"/>
                <p:cNvSpPr>
                  <a:spLocks noChangeShapeType="1"/>
                </p:cNvSpPr>
                <p:nvPr/>
              </p:nvSpPr>
              <p:spPr bwMode="auto">
                <a:xfrm flipV="1">
                  <a:off x="1060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7" name="Line 1425"/>
                <p:cNvSpPr>
                  <a:spLocks noChangeShapeType="1"/>
                </p:cNvSpPr>
                <p:nvPr/>
              </p:nvSpPr>
              <p:spPr bwMode="auto">
                <a:xfrm flipV="1">
                  <a:off x="1060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8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1060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9" name="Line 1427"/>
                <p:cNvSpPr>
                  <a:spLocks noChangeShapeType="1"/>
                </p:cNvSpPr>
                <p:nvPr/>
              </p:nvSpPr>
              <p:spPr bwMode="auto">
                <a:xfrm flipV="1">
                  <a:off x="1060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0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060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1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1060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2" name="Line 1430"/>
                <p:cNvSpPr>
                  <a:spLocks noChangeShapeType="1"/>
                </p:cNvSpPr>
                <p:nvPr/>
              </p:nvSpPr>
              <p:spPr bwMode="auto">
                <a:xfrm flipV="1">
                  <a:off x="1060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3" name="Line 1431"/>
                <p:cNvSpPr>
                  <a:spLocks noChangeShapeType="1"/>
                </p:cNvSpPr>
                <p:nvPr/>
              </p:nvSpPr>
              <p:spPr bwMode="auto">
                <a:xfrm flipV="1">
                  <a:off x="1060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4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1060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5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1060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6" name="Line 1434"/>
                <p:cNvSpPr>
                  <a:spLocks noChangeShapeType="1"/>
                </p:cNvSpPr>
                <p:nvPr/>
              </p:nvSpPr>
              <p:spPr bwMode="auto">
                <a:xfrm flipV="1">
                  <a:off x="1060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7" name="Line 1435"/>
                <p:cNvSpPr>
                  <a:spLocks noChangeShapeType="1"/>
                </p:cNvSpPr>
                <p:nvPr/>
              </p:nvSpPr>
              <p:spPr bwMode="auto">
                <a:xfrm flipV="1">
                  <a:off x="1060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8" name="Line 1436"/>
                <p:cNvSpPr>
                  <a:spLocks noChangeShapeType="1"/>
                </p:cNvSpPr>
                <p:nvPr/>
              </p:nvSpPr>
              <p:spPr bwMode="auto">
                <a:xfrm flipV="1">
                  <a:off x="1060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9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1060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0" name="Line 1438"/>
                <p:cNvSpPr>
                  <a:spLocks noChangeShapeType="1"/>
                </p:cNvSpPr>
                <p:nvPr/>
              </p:nvSpPr>
              <p:spPr bwMode="auto">
                <a:xfrm flipV="1">
                  <a:off x="1060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1" name="Line 1439"/>
                <p:cNvSpPr>
                  <a:spLocks noChangeShapeType="1"/>
                </p:cNvSpPr>
                <p:nvPr/>
              </p:nvSpPr>
              <p:spPr bwMode="auto">
                <a:xfrm flipV="1">
                  <a:off x="1060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2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1060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3" name="Line 1441"/>
                <p:cNvSpPr>
                  <a:spLocks noChangeShapeType="1"/>
                </p:cNvSpPr>
                <p:nvPr/>
              </p:nvSpPr>
              <p:spPr bwMode="auto">
                <a:xfrm flipV="1">
                  <a:off x="1060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4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1060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5" name="Line 1443"/>
                <p:cNvSpPr>
                  <a:spLocks noChangeShapeType="1"/>
                </p:cNvSpPr>
                <p:nvPr/>
              </p:nvSpPr>
              <p:spPr bwMode="auto">
                <a:xfrm flipV="1">
                  <a:off x="1060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6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1060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7" name="Line 1445"/>
                <p:cNvSpPr>
                  <a:spLocks noChangeShapeType="1"/>
                </p:cNvSpPr>
                <p:nvPr/>
              </p:nvSpPr>
              <p:spPr bwMode="auto">
                <a:xfrm flipV="1">
                  <a:off x="1060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8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1060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9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1060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0" name="Line 1448"/>
                <p:cNvSpPr>
                  <a:spLocks noChangeShapeType="1"/>
                </p:cNvSpPr>
                <p:nvPr/>
              </p:nvSpPr>
              <p:spPr bwMode="auto">
                <a:xfrm flipV="1">
                  <a:off x="1060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1" name="Line 1449"/>
                <p:cNvSpPr>
                  <a:spLocks noChangeShapeType="1"/>
                </p:cNvSpPr>
                <p:nvPr/>
              </p:nvSpPr>
              <p:spPr bwMode="auto">
                <a:xfrm flipV="1">
                  <a:off x="1060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2" name="Line 1450"/>
                <p:cNvSpPr>
                  <a:spLocks noChangeShapeType="1"/>
                </p:cNvSpPr>
                <p:nvPr/>
              </p:nvSpPr>
              <p:spPr bwMode="auto">
                <a:xfrm flipV="1">
                  <a:off x="1060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3" name="Line 1451"/>
                <p:cNvSpPr>
                  <a:spLocks noChangeShapeType="1"/>
                </p:cNvSpPr>
                <p:nvPr/>
              </p:nvSpPr>
              <p:spPr bwMode="auto">
                <a:xfrm flipV="1">
                  <a:off x="1060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4" name="Line 1452"/>
                <p:cNvSpPr>
                  <a:spLocks noChangeShapeType="1"/>
                </p:cNvSpPr>
                <p:nvPr/>
              </p:nvSpPr>
              <p:spPr bwMode="auto">
                <a:xfrm flipV="1">
                  <a:off x="1060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5" name="Line 1453"/>
                <p:cNvSpPr>
                  <a:spLocks noChangeShapeType="1"/>
                </p:cNvSpPr>
                <p:nvPr/>
              </p:nvSpPr>
              <p:spPr bwMode="auto">
                <a:xfrm flipV="1">
                  <a:off x="1060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6" name="Line 1454"/>
                <p:cNvSpPr>
                  <a:spLocks noChangeShapeType="1"/>
                </p:cNvSpPr>
                <p:nvPr/>
              </p:nvSpPr>
              <p:spPr bwMode="auto">
                <a:xfrm flipV="1">
                  <a:off x="1060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8" name="Line 1456"/>
                <p:cNvSpPr>
                  <a:spLocks noChangeShapeType="1"/>
                </p:cNvSpPr>
                <p:nvPr/>
              </p:nvSpPr>
              <p:spPr bwMode="auto">
                <a:xfrm>
                  <a:off x="1264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9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1264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0" name="Line 1458"/>
                <p:cNvSpPr>
                  <a:spLocks noChangeShapeType="1"/>
                </p:cNvSpPr>
                <p:nvPr/>
              </p:nvSpPr>
              <p:spPr bwMode="auto">
                <a:xfrm flipV="1">
                  <a:off x="1264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1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1264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2" name="Line 1460"/>
                <p:cNvSpPr>
                  <a:spLocks noChangeShapeType="1"/>
                </p:cNvSpPr>
                <p:nvPr/>
              </p:nvSpPr>
              <p:spPr bwMode="auto">
                <a:xfrm flipV="1">
                  <a:off x="1264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3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264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4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1264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5" name="Line 1463"/>
                <p:cNvSpPr>
                  <a:spLocks noChangeShapeType="1"/>
                </p:cNvSpPr>
                <p:nvPr/>
              </p:nvSpPr>
              <p:spPr bwMode="auto">
                <a:xfrm flipV="1">
                  <a:off x="1264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6" name="Line 1464"/>
                <p:cNvSpPr>
                  <a:spLocks noChangeShapeType="1"/>
                </p:cNvSpPr>
                <p:nvPr/>
              </p:nvSpPr>
              <p:spPr bwMode="auto">
                <a:xfrm flipV="1">
                  <a:off x="1264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7" name="Line 1465"/>
                <p:cNvSpPr>
                  <a:spLocks noChangeShapeType="1"/>
                </p:cNvSpPr>
                <p:nvPr/>
              </p:nvSpPr>
              <p:spPr bwMode="auto">
                <a:xfrm flipV="1">
                  <a:off x="1264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8" name="Line 1466"/>
                <p:cNvSpPr>
                  <a:spLocks noChangeShapeType="1"/>
                </p:cNvSpPr>
                <p:nvPr/>
              </p:nvSpPr>
              <p:spPr bwMode="auto">
                <a:xfrm flipV="1">
                  <a:off x="1264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9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264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0" name="Line 1468"/>
                <p:cNvSpPr>
                  <a:spLocks noChangeShapeType="1"/>
                </p:cNvSpPr>
                <p:nvPr/>
              </p:nvSpPr>
              <p:spPr bwMode="auto">
                <a:xfrm flipV="1">
                  <a:off x="1264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1" name="Line 1469"/>
                <p:cNvSpPr>
                  <a:spLocks noChangeShapeType="1"/>
                </p:cNvSpPr>
                <p:nvPr/>
              </p:nvSpPr>
              <p:spPr bwMode="auto">
                <a:xfrm flipV="1">
                  <a:off x="1264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2" name="Line 1470"/>
                <p:cNvSpPr>
                  <a:spLocks noChangeShapeType="1"/>
                </p:cNvSpPr>
                <p:nvPr/>
              </p:nvSpPr>
              <p:spPr bwMode="auto">
                <a:xfrm flipV="1">
                  <a:off x="1264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3" name="Line 1471"/>
                <p:cNvSpPr>
                  <a:spLocks noChangeShapeType="1"/>
                </p:cNvSpPr>
                <p:nvPr/>
              </p:nvSpPr>
              <p:spPr bwMode="auto">
                <a:xfrm flipV="1">
                  <a:off x="1264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4" name="Line 1472"/>
                <p:cNvSpPr>
                  <a:spLocks noChangeShapeType="1"/>
                </p:cNvSpPr>
                <p:nvPr/>
              </p:nvSpPr>
              <p:spPr bwMode="auto">
                <a:xfrm flipV="1">
                  <a:off x="1264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5" name="Line 1473"/>
                <p:cNvSpPr>
                  <a:spLocks noChangeShapeType="1"/>
                </p:cNvSpPr>
                <p:nvPr/>
              </p:nvSpPr>
              <p:spPr bwMode="auto">
                <a:xfrm flipV="1">
                  <a:off x="1264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6" name="Line 1474"/>
                <p:cNvSpPr>
                  <a:spLocks noChangeShapeType="1"/>
                </p:cNvSpPr>
                <p:nvPr/>
              </p:nvSpPr>
              <p:spPr bwMode="auto">
                <a:xfrm flipV="1">
                  <a:off x="1264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7" name="Line 1475"/>
                <p:cNvSpPr>
                  <a:spLocks noChangeShapeType="1"/>
                </p:cNvSpPr>
                <p:nvPr/>
              </p:nvSpPr>
              <p:spPr bwMode="auto">
                <a:xfrm flipV="1">
                  <a:off x="1264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8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1264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9" name="Line 1477"/>
                <p:cNvSpPr>
                  <a:spLocks noChangeShapeType="1"/>
                </p:cNvSpPr>
                <p:nvPr/>
              </p:nvSpPr>
              <p:spPr bwMode="auto">
                <a:xfrm flipV="1">
                  <a:off x="1264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0" name="Line 1478"/>
                <p:cNvSpPr>
                  <a:spLocks noChangeShapeType="1"/>
                </p:cNvSpPr>
                <p:nvPr/>
              </p:nvSpPr>
              <p:spPr bwMode="auto">
                <a:xfrm flipV="1">
                  <a:off x="1264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1" name="Line 1479"/>
                <p:cNvSpPr>
                  <a:spLocks noChangeShapeType="1"/>
                </p:cNvSpPr>
                <p:nvPr/>
              </p:nvSpPr>
              <p:spPr bwMode="auto">
                <a:xfrm flipV="1">
                  <a:off x="1264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2" name="Line 1480"/>
                <p:cNvSpPr>
                  <a:spLocks noChangeShapeType="1"/>
                </p:cNvSpPr>
                <p:nvPr/>
              </p:nvSpPr>
              <p:spPr bwMode="auto">
                <a:xfrm flipV="1">
                  <a:off x="1264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3" name="Line 1481"/>
                <p:cNvSpPr>
                  <a:spLocks noChangeShapeType="1"/>
                </p:cNvSpPr>
                <p:nvPr/>
              </p:nvSpPr>
              <p:spPr bwMode="auto">
                <a:xfrm flipV="1">
                  <a:off x="1264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4" name="Line 1482"/>
                <p:cNvSpPr>
                  <a:spLocks noChangeShapeType="1"/>
                </p:cNvSpPr>
                <p:nvPr/>
              </p:nvSpPr>
              <p:spPr bwMode="auto">
                <a:xfrm flipV="1">
                  <a:off x="1264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5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1264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6" name="Line 1484"/>
                <p:cNvSpPr>
                  <a:spLocks noChangeShapeType="1"/>
                </p:cNvSpPr>
                <p:nvPr/>
              </p:nvSpPr>
              <p:spPr bwMode="auto">
                <a:xfrm flipV="1">
                  <a:off x="1264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7" name="Line 1485"/>
                <p:cNvSpPr>
                  <a:spLocks noChangeShapeType="1"/>
                </p:cNvSpPr>
                <p:nvPr/>
              </p:nvSpPr>
              <p:spPr bwMode="auto">
                <a:xfrm flipV="1">
                  <a:off x="1264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8" name="Line 1486"/>
                <p:cNvSpPr>
                  <a:spLocks noChangeShapeType="1"/>
                </p:cNvSpPr>
                <p:nvPr/>
              </p:nvSpPr>
              <p:spPr bwMode="auto">
                <a:xfrm flipV="1">
                  <a:off x="1264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9" name="Line 1487"/>
                <p:cNvSpPr>
                  <a:spLocks noChangeShapeType="1"/>
                </p:cNvSpPr>
                <p:nvPr/>
              </p:nvSpPr>
              <p:spPr bwMode="auto">
                <a:xfrm flipV="1">
                  <a:off x="1264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0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1264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1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1264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2" name="Line 1490"/>
                <p:cNvSpPr>
                  <a:spLocks noChangeShapeType="1"/>
                </p:cNvSpPr>
                <p:nvPr/>
              </p:nvSpPr>
              <p:spPr bwMode="auto">
                <a:xfrm flipV="1">
                  <a:off x="1264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3" name="Line 1491"/>
                <p:cNvSpPr>
                  <a:spLocks noChangeShapeType="1"/>
                </p:cNvSpPr>
                <p:nvPr/>
              </p:nvSpPr>
              <p:spPr bwMode="auto">
                <a:xfrm flipV="1">
                  <a:off x="1264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4" name="Line 1492"/>
                <p:cNvSpPr>
                  <a:spLocks noChangeShapeType="1"/>
                </p:cNvSpPr>
                <p:nvPr/>
              </p:nvSpPr>
              <p:spPr bwMode="auto">
                <a:xfrm flipV="1">
                  <a:off x="1264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5" name="Line 1493"/>
                <p:cNvSpPr>
                  <a:spLocks noChangeShapeType="1"/>
                </p:cNvSpPr>
                <p:nvPr/>
              </p:nvSpPr>
              <p:spPr bwMode="auto">
                <a:xfrm flipV="1">
                  <a:off x="1264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6" name="Line 1494"/>
                <p:cNvSpPr>
                  <a:spLocks noChangeShapeType="1"/>
                </p:cNvSpPr>
                <p:nvPr/>
              </p:nvSpPr>
              <p:spPr bwMode="auto">
                <a:xfrm flipV="1">
                  <a:off x="1264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7" name="Line 1495"/>
                <p:cNvSpPr>
                  <a:spLocks noChangeShapeType="1"/>
                </p:cNvSpPr>
                <p:nvPr/>
              </p:nvSpPr>
              <p:spPr bwMode="auto">
                <a:xfrm flipV="1">
                  <a:off x="1264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8" name="Line 1496"/>
                <p:cNvSpPr>
                  <a:spLocks noChangeShapeType="1"/>
                </p:cNvSpPr>
                <p:nvPr/>
              </p:nvSpPr>
              <p:spPr bwMode="auto">
                <a:xfrm flipV="1">
                  <a:off x="1264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9" name="Line 1497"/>
                <p:cNvSpPr>
                  <a:spLocks noChangeShapeType="1"/>
                </p:cNvSpPr>
                <p:nvPr/>
              </p:nvSpPr>
              <p:spPr bwMode="auto">
                <a:xfrm flipV="1">
                  <a:off x="1264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0" name="Line 1498"/>
                <p:cNvSpPr>
                  <a:spLocks noChangeShapeType="1"/>
                </p:cNvSpPr>
                <p:nvPr/>
              </p:nvSpPr>
              <p:spPr bwMode="auto">
                <a:xfrm flipV="1">
                  <a:off x="1264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1" name="Line 1499"/>
                <p:cNvSpPr>
                  <a:spLocks noChangeShapeType="1"/>
                </p:cNvSpPr>
                <p:nvPr/>
              </p:nvSpPr>
              <p:spPr bwMode="auto">
                <a:xfrm flipV="1">
                  <a:off x="1264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2" name="Line 1500"/>
                <p:cNvSpPr>
                  <a:spLocks noChangeShapeType="1"/>
                </p:cNvSpPr>
                <p:nvPr/>
              </p:nvSpPr>
              <p:spPr bwMode="auto">
                <a:xfrm flipV="1">
                  <a:off x="1264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3" name="Line 1501"/>
                <p:cNvSpPr>
                  <a:spLocks noChangeShapeType="1"/>
                </p:cNvSpPr>
                <p:nvPr/>
              </p:nvSpPr>
              <p:spPr bwMode="auto">
                <a:xfrm flipV="1">
                  <a:off x="1264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4" name="Line 1502"/>
                <p:cNvSpPr>
                  <a:spLocks noChangeShapeType="1"/>
                </p:cNvSpPr>
                <p:nvPr/>
              </p:nvSpPr>
              <p:spPr bwMode="auto">
                <a:xfrm flipV="1">
                  <a:off x="1264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5" name="Line 1503"/>
                <p:cNvSpPr>
                  <a:spLocks noChangeShapeType="1"/>
                </p:cNvSpPr>
                <p:nvPr/>
              </p:nvSpPr>
              <p:spPr bwMode="auto">
                <a:xfrm flipV="1">
                  <a:off x="1264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6" name="Line 1504"/>
                <p:cNvSpPr>
                  <a:spLocks noChangeShapeType="1"/>
                </p:cNvSpPr>
                <p:nvPr/>
              </p:nvSpPr>
              <p:spPr bwMode="auto">
                <a:xfrm flipV="1">
                  <a:off x="1264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7" name="Line 1505"/>
                <p:cNvSpPr>
                  <a:spLocks noChangeShapeType="1"/>
                </p:cNvSpPr>
                <p:nvPr/>
              </p:nvSpPr>
              <p:spPr bwMode="auto">
                <a:xfrm flipV="1">
                  <a:off x="1264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8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1264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9" name="Line 1507"/>
                <p:cNvSpPr>
                  <a:spLocks noChangeShapeType="1"/>
                </p:cNvSpPr>
                <p:nvPr/>
              </p:nvSpPr>
              <p:spPr bwMode="auto">
                <a:xfrm flipV="1">
                  <a:off x="1264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0" name="Line 1508"/>
                <p:cNvSpPr>
                  <a:spLocks noChangeShapeType="1"/>
                </p:cNvSpPr>
                <p:nvPr/>
              </p:nvSpPr>
              <p:spPr bwMode="auto">
                <a:xfrm flipV="1">
                  <a:off x="1264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1" name="Line 1509"/>
                <p:cNvSpPr>
                  <a:spLocks noChangeShapeType="1"/>
                </p:cNvSpPr>
                <p:nvPr/>
              </p:nvSpPr>
              <p:spPr bwMode="auto">
                <a:xfrm flipV="1">
                  <a:off x="1264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2" name="Line 1510"/>
                <p:cNvSpPr>
                  <a:spLocks noChangeShapeType="1"/>
                </p:cNvSpPr>
                <p:nvPr/>
              </p:nvSpPr>
              <p:spPr bwMode="auto">
                <a:xfrm flipV="1">
                  <a:off x="1264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3" name="Line 1511"/>
                <p:cNvSpPr>
                  <a:spLocks noChangeShapeType="1"/>
                </p:cNvSpPr>
                <p:nvPr/>
              </p:nvSpPr>
              <p:spPr bwMode="auto">
                <a:xfrm flipV="1">
                  <a:off x="1264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4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1264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5" name="Line 1513"/>
                <p:cNvSpPr>
                  <a:spLocks noChangeShapeType="1"/>
                </p:cNvSpPr>
                <p:nvPr/>
              </p:nvSpPr>
              <p:spPr bwMode="auto">
                <a:xfrm flipV="1">
                  <a:off x="1264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6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1264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7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1264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8" name="Line 1516"/>
                <p:cNvSpPr>
                  <a:spLocks noChangeShapeType="1"/>
                </p:cNvSpPr>
                <p:nvPr/>
              </p:nvSpPr>
              <p:spPr bwMode="auto">
                <a:xfrm flipV="1">
                  <a:off x="1264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9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1264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0" name="Line 1518"/>
                <p:cNvSpPr>
                  <a:spLocks noChangeShapeType="1"/>
                </p:cNvSpPr>
                <p:nvPr/>
              </p:nvSpPr>
              <p:spPr bwMode="auto">
                <a:xfrm flipV="1">
                  <a:off x="1264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1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1264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2" name="Line 1520"/>
                <p:cNvSpPr>
                  <a:spLocks noChangeShapeType="1"/>
                </p:cNvSpPr>
                <p:nvPr/>
              </p:nvSpPr>
              <p:spPr bwMode="auto">
                <a:xfrm flipV="1">
                  <a:off x="1264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3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1264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4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1264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5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1264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6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1264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7" name="Line 1525"/>
                <p:cNvSpPr>
                  <a:spLocks noChangeShapeType="1"/>
                </p:cNvSpPr>
                <p:nvPr/>
              </p:nvSpPr>
              <p:spPr bwMode="auto">
                <a:xfrm flipV="1">
                  <a:off x="1264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8" name="Line 1526"/>
                <p:cNvSpPr>
                  <a:spLocks noChangeShapeType="1"/>
                </p:cNvSpPr>
                <p:nvPr/>
              </p:nvSpPr>
              <p:spPr bwMode="auto">
                <a:xfrm flipV="1">
                  <a:off x="1264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9" name="Line 1527"/>
                <p:cNvSpPr>
                  <a:spLocks noChangeShapeType="1"/>
                </p:cNvSpPr>
                <p:nvPr/>
              </p:nvSpPr>
              <p:spPr bwMode="auto">
                <a:xfrm flipV="1">
                  <a:off x="1264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0" name="Line 1528"/>
                <p:cNvSpPr>
                  <a:spLocks noChangeShapeType="1"/>
                </p:cNvSpPr>
                <p:nvPr/>
              </p:nvSpPr>
              <p:spPr bwMode="auto">
                <a:xfrm flipV="1">
                  <a:off x="1264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1" name="Line 1529"/>
                <p:cNvSpPr>
                  <a:spLocks noChangeShapeType="1"/>
                </p:cNvSpPr>
                <p:nvPr/>
              </p:nvSpPr>
              <p:spPr bwMode="auto">
                <a:xfrm flipV="1">
                  <a:off x="1264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2" name="Line 1530"/>
                <p:cNvSpPr>
                  <a:spLocks noChangeShapeType="1"/>
                </p:cNvSpPr>
                <p:nvPr/>
              </p:nvSpPr>
              <p:spPr bwMode="auto">
                <a:xfrm flipV="1">
                  <a:off x="1264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3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1264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4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1264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5" name="Line 1533"/>
                <p:cNvSpPr>
                  <a:spLocks noChangeShapeType="1"/>
                </p:cNvSpPr>
                <p:nvPr/>
              </p:nvSpPr>
              <p:spPr bwMode="auto">
                <a:xfrm flipV="1">
                  <a:off x="1264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6" name="Line 1534"/>
                <p:cNvSpPr>
                  <a:spLocks noChangeShapeType="1"/>
                </p:cNvSpPr>
                <p:nvPr/>
              </p:nvSpPr>
              <p:spPr bwMode="auto">
                <a:xfrm flipV="1">
                  <a:off x="1264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7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1264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8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1264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9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1264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0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1264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1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1264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2" name="Line 1540"/>
                <p:cNvSpPr>
                  <a:spLocks noChangeShapeType="1"/>
                </p:cNvSpPr>
                <p:nvPr/>
              </p:nvSpPr>
              <p:spPr bwMode="auto">
                <a:xfrm flipV="1">
                  <a:off x="1264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3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1264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4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1264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5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1264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6" name="Line 1544"/>
                <p:cNvSpPr>
                  <a:spLocks noChangeShapeType="1"/>
                </p:cNvSpPr>
                <p:nvPr/>
              </p:nvSpPr>
              <p:spPr bwMode="auto">
                <a:xfrm flipV="1">
                  <a:off x="1264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7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1264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8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1264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9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1264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0" name="Line 1548"/>
                <p:cNvSpPr>
                  <a:spLocks noChangeShapeType="1"/>
                </p:cNvSpPr>
                <p:nvPr/>
              </p:nvSpPr>
              <p:spPr bwMode="auto">
                <a:xfrm flipV="1">
                  <a:off x="1264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1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1264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2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1264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3" name="Line 1551"/>
                <p:cNvSpPr>
                  <a:spLocks noChangeShapeType="1"/>
                </p:cNvSpPr>
                <p:nvPr/>
              </p:nvSpPr>
              <p:spPr bwMode="auto">
                <a:xfrm flipV="1">
                  <a:off x="1264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4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1264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5" name="Line 1553"/>
                <p:cNvSpPr>
                  <a:spLocks noChangeShapeType="1"/>
                </p:cNvSpPr>
                <p:nvPr/>
              </p:nvSpPr>
              <p:spPr bwMode="auto">
                <a:xfrm flipV="1">
                  <a:off x="1264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6" name="Line 1554"/>
                <p:cNvSpPr>
                  <a:spLocks noChangeShapeType="1"/>
                </p:cNvSpPr>
                <p:nvPr/>
              </p:nvSpPr>
              <p:spPr bwMode="auto">
                <a:xfrm flipV="1">
                  <a:off x="1264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7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1264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8" name="Line 1556"/>
                <p:cNvSpPr>
                  <a:spLocks noChangeShapeType="1"/>
                </p:cNvSpPr>
                <p:nvPr/>
              </p:nvSpPr>
              <p:spPr bwMode="auto">
                <a:xfrm flipV="1">
                  <a:off x="1264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9" name="Line 1557"/>
                <p:cNvSpPr>
                  <a:spLocks noChangeShapeType="1"/>
                </p:cNvSpPr>
                <p:nvPr/>
              </p:nvSpPr>
              <p:spPr bwMode="auto">
                <a:xfrm flipV="1">
                  <a:off x="1264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0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1264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1" name="Line 1559"/>
                <p:cNvSpPr>
                  <a:spLocks noChangeShapeType="1"/>
                </p:cNvSpPr>
                <p:nvPr/>
              </p:nvSpPr>
              <p:spPr bwMode="auto">
                <a:xfrm flipV="1">
                  <a:off x="1264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2" name="Line 1560"/>
                <p:cNvSpPr>
                  <a:spLocks noChangeShapeType="1"/>
                </p:cNvSpPr>
                <p:nvPr/>
              </p:nvSpPr>
              <p:spPr bwMode="auto">
                <a:xfrm flipV="1">
                  <a:off x="1264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3" name="Line 1561"/>
                <p:cNvSpPr>
                  <a:spLocks noChangeShapeType="1"/>
                </p:cNvSpPr>
                <p:nvPr/>
              </p:nvSpPr>
              <p:spPr bwMode="auto">
                <a:xfrm flipV="1">
                  <a:off x="1264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4" name="Line 1562"/>
                <p:cNvSpPr>
                  <a:spLocks noChangeShapeType="1"/>
                </p:cNvSpPr>
                <p:nvPr/>
              </p:nvSpPr>
              <p:spPr bwMode="auto">
                <a:xfrm flipV="1">
                  <a:off x="1264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5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264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6" name="Line 1564"/>
                <p:cNvSpPr>
                  <a:spLocks noChangeShapeType="1"/>
                </p:cNvSpPr>
                <p:nvPr/>
              </p:nvSpPr>
              <p:spPr bwMode="auto">
                <a:xfrm flipV="1">
                  <a:off x="1264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7" name="Line 1565"/>
                <p:cNvSpPr>
                  <a:spLocks noChangeShapeType="1"/>
                </p:cNvSpPr>
                <p:nvPr/>
              </p:nvSpPr>
              <p:spPr bwMode="auto">
                <a:xfrm flipV="1">
                  <a:off x="1264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8" name="Line 1566"/>
                <p:cNvSpPr>
                  <a:spLocks noChangeShapeType="1"/>
                </p:cNvSpPr>
                <p:nvPr/>
              </p:nvSpPr>
              <p:spPr bwMode="auto">
                <a:xfrm flipV="1">
                  <a:off x="1264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9" name="Line 1567"/>
                <p:cNvSpPr>
                  <a:spLocks noChangeShapeType="1"/>
                </p:cNvSpPr>
                <p:nvPr/>
              </p:nvSpPr>
              <p:spPr bwMode="auto">
                <a:xfrm flipV="1">
                  <a:off x="1264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0" name="Line 1568"/>
                <p:cNvSpPr>
                  <a:spLocks noChangeShapeType="1"/>
                </p:cNvSpPr>
                <p:nvPr/>
              </p:nvSpPr>
              <p:spPr bwMode="auto">
                <a:xfrm flipV="1">
                  <a:off x="1264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1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264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2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1264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3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1264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4" name="Line 1572"/>
                <p:cNvSpPr>
                  <a:spLocks noChangeShapeType="1"/>
                </p:cNvSpPr>
                <p:nvPr/>
              </p:nvSpPr>
              <p:spPr bwMode="auto">
                <a:xfrm flipV="1">
                  <a:off x="1264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5" name="Line 1573"/>
                <p:cNvSpPr>
                  <a:spLocks noChangeShapeType="1"/>
                </p:cNvSpPr>
                <p:nvPr/>
              </p:nvSpPr>
              <p:spPr bwMode="auto">
                <a:xfrm flipV="1">
                  <a:off x="1264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7" name="Line 1575"/>
                <p:cNvSpPr>
                  <a:spLocks noChangeShapeType="1"/>
                </p:cNvSpPr>
                <p:nvPr/>
              </p:nvSpPr>
              <p:spPr bwMode="auto">
                <a:xfrm>
                  <a:off x="1467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8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1467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9" name="Line 1577"/>
                <p:cNvSpPr>
                  <a:spLocks noChangeShapeType="1"/>
                </p:cNvSpPr>
                <p:nvPr/>
              </p:nvSpPr>
              <p:spPr bwMode="auto">
                <a:xfrm flipV="1">
                  <a:off x="1467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0" name="Line 1578"/>
                <p:cNvSpPr>
                  <a:spLocks noChangeShapeType="1"/>
                </p:cNvSpPr>
                <p:nvPr/>
              </p:nvSpPr>
              <p:spPr bwMode="auto">
                <a:xfrm flipV="1">
                  <a:off x="1467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1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1467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2" name="Line 1580"/>
                <p:cNvSpPr>
                  <a:spLocks noChangeShapeType="1"/>
                </p:cNvSpPr>
                <p:nvPr/>
              </p:nvSpPr>
              <p:spPr bwMode="auto">
                <a:xfrm flipV="1">
                  <a:off x="1467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3" name="Line 1581"/>
                <p:cNvSpPr>
                  <a:spLocks noChangeShapeType="1"/>
                </p:cNvSpPr>
                <p:nvPr/>
              </p:nvSpPr>
              <p:spPr bwMode="auto">
                <a:xfrm flipV="1">
                  <a:off x="1467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4" name="Line 1582"/>
                <p:cNvSpPr>
                  <a:spLocks noChangeShapeType="1"/>
                </p:cNvSpPr>
                <p:nvPr/>
              </p:nvSpPr>
              <p:spPr bwMode="auto">
                <a:xfrm flipV="1">
                  <a:off x="1467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5" name="Line 1583"/>
                <p:cNvSpPr>
                  <a:spLocks noChangeShapeType="1"/>
                </p:cNvSpPr>
                <p:nvPr/>
              </p:nvSpPr>
              <p:spPr bwMode="auto">
                <a:xfrm flipV="1">
                  <a:off x="1467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6" name="Line 1584"/>
                <p:cNvSpPr>
                  <a:spLocks noChangeShapeType="1"/>
                </p:cNvSpPr>
                <p:nvPr/>
              </p:nvSpPr>
              <p:spPr bwMode="auto">
                <a:xfrm flipV="1">
                  <a:off x="1467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7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1467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8" name="Line 1586"/>
                <p:cNvSpPr>
                  <a:spLocks noChangeShapeType="1"/>
                </p:cNvSpPr>
                <p:nvPr/>
              </p:nvSpPr>
              <p:spPr bwMode="auto">
                <a:xfrm flipV="1">
                  <a:off x="1467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9" name="Line 1587"/>
                <p:cNvSpPr>
                  <a:spLocks noChangeShapeType="1"/>
                </p:cNvSpPr>
                <p:nvPr/>
              </p:nvSpPr>
              <p:spPr bwMode="auto">
                <a:xfrm flipV="1">
                  <a:off x="1467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0" name="Line 1588"/>
                <p:cNvSpPr>
                  <a:spLocks noChangeShapeType="1"/>
                </p:cNvSpPr>
                <p:nvPr/>
              </p:nvSpPr>
              <p:spPr bwMode="auto">
                <a:xfrm flipV="1">
                  <a:off x="1467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1" name="Line 1589"/>
                <p:cNvSpPr>
                  <a:spLocks noChangeShapeType="1"/>
                </p:cNvSpPr>
                <p:nvPr/>
              </p:nvSpPr>
              <p:spPr bwMode="auto">
                <a:xfrm flipV="1">
                  <a:off x="1467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2" name="Line 1590"/>
                <p:cNvSpPr>
                  <a:spLocks noChangeShapeType="1"/>
                </p:cNvSpPr>
                <p:nvPr/>
              </p:nvSpPr>
              <p:spPr bwMode="auto">
                <a:xfrm flipV="1">
                  <a:off x="1467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3" name="Line 1591"/>
                <p:cNvSpPr>
                  <a:spLocks noChangeShapeType="1"/>
                </p:cNvSpPr>
                <p:nvPr/>
              </p:nvSpPr>
              <p:spPr bwMode="auto">
                <a:xfrm flipV="1">
                  <a:off x="1467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4" name="Line 1592"/>
                <p:cNvSpPr>
                  <a:spLocks noChangeShapeType="1"/>
                </p:cNvSpPr>
                <p:nvPr/>
              </p:nvSpPr>
              <p:spPr bwMode="auto">
                <a:xfrm flipV="1">
                  <a:off x="1467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5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1467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6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1467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7" name="Line 1595"/>
                <p:cNvSpPr>
                  <a:spLocks noChangeShapeType="1"/>
                </p:cNvSpPr>
                <p:nvPr/>
              </p:nvSpPr>
              <p:spPr bwMode="auto">
                <a:xfrm flipV="1">
                  <a:off x="1467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8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1467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9" name="Line 1597"/>
                <p:cNvSpPr>
                  <a:spLocks noChangeShapeType="1"/>
                </p:cNvSpPr>
                <p:nvPr/>
              </p:nvSpPr>
              <p:spPr bwMode="auto">
                <a:xfrm flipV="1">
                  <a:off x="1467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0" name="Line 1598"/>
                <p:cNvSpPr>
                  <a:spLocks noChangeShapeType="1"/>
                </p:cNvSpPr>
                <p:nvPr/>
              </p:nvSpPr>
              <p:spPr bwMode="auto">
                <a:xfrm flipV="1">
                  <a:off x="1467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1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1467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2" name="Line 1600"/>
                <p:cNvSpPr>
                  <a:spLocks noChangeShapeType="1"/>
                </p:cNvSpPr>
                <p:nvPr/>
              </p:nvSpPr>
              <p:spPr bwMode="auto">
                <a:xfrm flipV="1">
                  <a:off x="1467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3" name="Line 1601"/>
                <p:cNvSpPr>
                  <a:spLocks noChangeShapeType="1"/>
                </p:cNvSpPr>
                <p:nvPr/>
              </p:nvSpPr>
              <p:spPr bwMode="auto">
                <a:xfrm flipV="1">
                  <a:off x="1467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4" name="Line 1602"/>
                <p:cNvSpPr>
                  <a:spLocks noChangeShapeType="1"/>
                </p:cNvSpPr>
                <p:nvPr/>
              </p:nvSpPr>
              <p:spPr bwMode="auto">
                <a:xfrm flipV="1">
                  <a:off x="1467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5" name="Line 1603"/>
                <p:cNvSpPr>
                  <a:spLocks noChangeShapeType="1"/>
                </p:cNvSpPr>
                <p:nvPr/>
              </p:nvSpPr>
              <p:spPr bwMode="auto">
                <a:xfrm flipV="1">
                  <a:off x="1467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6" name="Line 1604"/>
                <p:cNvSpPr>
                  <a:spLocks noChangeShapeType="1"/>
                </p:cNvSpPr>
                <p:nvPr/>
              </p:nvSpPr>
              <p:spPr bwMode="auto">
                <a:xfrm flipV="1">
                  <a:off x="1467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7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1467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8" name="Line 1606"/>
                <p:cNvSpPr>
                  <a:spLocks noChangeShapeType="1"/>
                </p:cNvSpPr>
                <p:nvPr/>
              </p:nvSpPr>
              <p:spPr bwMode="auto">
                <a:xfrm flipV="1">
                  <a:off x="1467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9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1467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0" name="Line 1608"/>
                <p:cNvSpPr>
                  <a:spLocks noChangeShapeType="1"/>
                </p:cNvSpPr>
                <p:nvPr/>
              </p:nvSpPr>
              <p:spPr bwMode="auto">
                <a:xfrm flipV="1">
                  <a:off x="1467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1" name="Line 1609"/>
                <p:cNvSpPr>
                  <a:spLocks noChangeShapeType="1"/>
                </p:cNvSpPr>
                <p:nvPr/>
              </p:nvSpPr>
              <p:spPr bwMode="auto">
                <a:xfrm flipV="1">
                  <a:off x="1467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2" name="Line 1610"/>
                <p:cNvSpPr>
                  <a:spLocks noChangeShapeType="1"/>
                </p:cNvSpPr>
                <p:nvPr/>
              </p:nvSpPr>
              <p:spPr bwMode="auto">
                <a:xfrm flipV="1">
                  <a:off x="1467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3" name="Line 1611"/>
                <p:cNvSpPr>
                  <a:spLocks noChangeShapeType="1"/>
                </p:cNvSpPr>
                <p:nvPr/>
              </p:nvSpPr>
              <p:spPr bwMode="auto">
                <a:xfrm flipV="1">
                  <a:off x="1467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4" name="Line 1612"/>
                <p:cNvSpPr>
                  <a:spLocks noChangeShapeType="1"/>
                </p:cNvSpPr>
                <p:nvPr/>
              </p:nvSpPr>
              <p:spPr bwMode="auto">
                <a:xfrm flipV="1">
                  <a:off x="1467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814"/>
              <p:cNvGrpSpPr>
                <a:grpSpLocks/>
              </p:cNvGrpSpPr>
              <p:nvPr/>
            </p:nvGrpSpPr>
            <p:grpSpPr bwMode="auto">
              <a:xfrm>
                <a:off x="1387" y="131"/>
                <a:ext cx="284" cy="2296"/>
                <a:chOff x="1387" y="131"/>
                <a:chExt cx="284" cy="2296"/>
              </a:xfrm>
            </p:grpSpPr>
            <p:sp>
              <p:nvSpPr>
                <p:cNvPr id="2405" name="Line 1614"/>
                <p:cNvSpPr>
                  <a:spLocks noChangeShapeType="1"/>
                </p:cNvSpPr>
                <p:nvPr/>
              </p:nvSpPr>
              <p:spPr bwMode="auto">
                <a:xfrm flipV="1">
                  <a:off x="1467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6" name="Line 1615"/>
                <p:cNvSpPr>
                  <a:spLocks noChangeShapeType="1"/>
                </p:cNvSpPr>
                <p:nvPr/>
              </p:nvSpPr>
              <p:spPr bwMode="auto">
                <a:xfrm flipV="1">
                  <a:off x="1467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7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1467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8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1467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9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1467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0" name="Line 1619"/>
                <p:cNvSpPr>
                  <a:spLocks noChangeShapeType="1"/>
                </p:cNvSpPr>
                <p:nvPr/>
              </p:nvSpPr>
              <p:spPr bwMode="auto">
                <a:xfrm flipV="1">
                  <a:off x="1467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1" name="Line 1620"/>
                <p:cNvSpPr>
                  <a:spLocks noChangeShapeType="1"/>
                </p:cNvSpPr>
                <p:nvPr/>
              </p:nvSpPr>
              <p:spPr bwMode="auto">
                <a:xfrm flipV="1">
                  <a:off x="1467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2" name="Line 1621"/>
                <p:cNvSpPr>
                  <a:spLocks noChangeShapeType="1"/>
                </p:cNvSpPr>
                <p:nvPr/>
              </p:nvSpPr>
              <p:spPr bwMode="auto">
                <a:xfrm flipV="1">
                  <a:off x="1467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3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1467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4" name="Line 1623"/>
                <p:cNvSpPr>
                  <a:spLocks noChangeShapeType="1"/>
                </p:cNvSpPr>
                <p:nvPr/>
              </p:nvSpPr>
              <p:spPr bwMode="auto">
                <a:xfrm flipV="1">
                  <a:off x="1467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5" name="Line 1624"/>
                <p:cNvSpPr>
                  <a:spLocks noChangeShapeType="1"/>
                </p:cNvSpPr>
                <p:nvPr/>
              </p:nvSpPr>
              <p:spPr bwMode="auto">
                <a:xfrm flipV="1">
                  <a:off x="1467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6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1467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7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1467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8" name="Line 1627"/>
                <p:cNvSpPr>
                  <a:spLocks noChangeShapeType="1"/>
                </p:cNvSpPr>
                <p:nvPr/>
              </p:nvSpPr>
              <p:spPr bwMode="auto">
                <a:xfrm flipV="1">
                  <a:off x="1467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9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1467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0" name="Line 1629"/>
                <p:cNvSpPr>
                  <a:spLocks noChangeShapeType="1"/>
                </p:cNvSpPr>
                <p:nvPr/>
              </p:nvSpPr>
              <p:spPr bwMode="auto">
                <a:xfrm flipV="1">
                  <a:off x="1467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1467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2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1467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3" name="Line 1632"/>
                <p:cNvSpPr>
                  <a:spLocks noChangeShapeType="1"/>
                </p:cNvSpPr>
                <p:nvPr/>
              </p:nvSpPr>
              <p:spPr bwMode="auto">
                <a:xfrm flipV="1">
                  <a:off x="1467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4" name="Line 1633"/>
                <p:cNvSpPr>
                  <a:spLocks noChangeShapeType="1"/>
                </p:cNvSpPr>
                <p:nvPr/>
              </p:nvSpPr>
              <p:spPr bwMode="auto">
                <a:xfrm flipV="1">
                  <a:off x="1467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5" name="Line 1634"/>
                <p:cNvSpPr>
                  <a:spLocks noChangeShapeType="1"/>
                </p:cNvSpPr>
                <p:nvPr/>
              </p:nvSpPr>
              <p:spPr bwMode="auto">
                <a:xfrm flipV="1">
                  <a:off x="1467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6" name="Line 1635"/>
                <p:cNvSpPr>
                  <a:spLocks noChangeShapeType="1"/>
                </p:cNvSpPr>
                <p:nvPr/>
              </p:nvSpPr>
              <p:spPr bwMode="auto">
                <a:xfrm flipV="1">
                  <a:off x="1467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7" name="Line 1636"/>
                <p:cNvSpPr>
                  <a:spLocks noChangeShapeType="1"/>
                </p:cNvSpPr>
                <p:nvPr/>
              </p:nvSpPr>
              <p:spPr bwMode="auto">
                <a:xfrm flipV="1">
                  <a:off x="1467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8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1467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9" name="Line 1638"/>
                <p:cNvSpPr>
                  <a:spLocks noChangeShapeType="1"/>
                </p:cNvSpPr>
                <p:nvPr/>
              </p:nvSpPr>
              <p:spPr bwMode="auto">
                <a:xfrm flipV="1">
                  <a:off x="1467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0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1467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1467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2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1467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3" name="Line 1642"/>
                <p:cNvSpPr>
                  <a:spLocks noChangeShapeType="1"/>
                </p:cNvSpPr>
                <p:nvPr/>
              </p:nvSpPr>
              <p:spPr bwMode="auto">
                <a:xfrm flipV="1">
                  <a:off x="1467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4" name="Line 1643"/>
                <p:cNvSpPr>
                  <a:spLocks noChangeShapeType="1"/>
                </p:cNvSpPr>
                <p:nvPr/>
              </p:nvSpPr>
              <p:spPr bwMode="auto">
                <a:xfrm flipV="1">
                  <a:off x="1467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5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1467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6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1467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7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1467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8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1467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9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1467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0" name="Line 1649"/>
                <p:cNvSpPr>
                  <a:spLocks noChangeShapeType="1"/>
                </p:cNvSpPr>
                <p:nvPr/>
              </p:nvSpPr>
              <p:spPr bwMode="auto">
                <a:xfrm flipV="1">
                  <a:off x="1467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1" name="Line 1650"/>
                <p:cNvSpPr>
                  <a:spLocks noChangeShapeType="1"/>
                </p:cNvSpPr>
                <p:nvPr/>
              </p:nvSpPr>
              <p:spPr bwMode="auto">
                <a:xfrm flipV="1">
                  <a:off x="1467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2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1467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3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1467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4" name="Line 1653"/>
                <p:cNvSpPr>
                  <a:spLocks noChangeShapeType="1"/>
                </p:cNvSpPr>
                <p:nvPr/>
              </p:nvSpPr>
              <p:spPr bwMode="auto">
                <a:xfrm flipV="1">
                  <a:off x="1467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5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1467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6" name="Line 1655"/>
                <p:cNvSpPr>
                  <a:spLocks noChangeShapeType="1"/>
                </p:cNvSpPr>
                <p:nvPr/>
              </p:nvSpPr>
              <p:spPr bwMode="auto">
                <a:xfrm flipV="1">
                  <a:off x="1467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7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1467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8" name="Line 1657"/>
                <p:cNvSpPr>
                  <a:spLocks noChangeShapeType="1"/>
                </p:cNvSpPr>
                <p:nvPr/>
              </p:nvSpPr>
              <p:spPr bwMode="auto">
                <a:xfrm flipV="1">
                  <a:off x="1467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9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1467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0" name="Line 1659"/>
                <p:cNvSpPr>
                  <a:spLocks noChangeShapeType="1"/>
                </p:cNvSpPr>
                <p:nvPr/>
              </p:nvSpPr>
              <p:spPr bwMode="auto">
                <a:xfrm flipV="1">
                  <a:off x="1467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1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1467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2" name="Line 1661"/>
                <p:cNvSpPr>
                  <a:spLocks noChangeShapeType="1"/>
                </p:cNvSpPr>
                <p:nvPr/>
              </p:nvSpPr>
              <p:spPr bwMode="auto">
                <a:xfrm flipV="1">
                  <a:off x="1467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3" name="Line 1662"/>
                <p:cNvSpPr>
                  <a:spLocks noChangeShapeType="1"/>
                </p:cNvSpPr>
                <p:nvPr/>
              </p:nvSpPr>
              <p:spPr bwMode="auto">
                <a:xfrm flipV="1">
                  <a:off x="1467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4" name="Line 1663"/>
                <p:cNvSpPr>
                  <a:spLocks noChangeShapeType="1"/>
                </p:cNvSpPr>
                <p:nvPr/>
              </p:nvSpPr>
              <p:spPr bwMode="auto">
                <a:xfrm flipV="1">
                  <a:off x="1467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5" name="Line 1664"/>
                <p:cNvSpPr>
                  <a:spLocks noChangeShapeType="1"/>
                </p:cNvSpPr>
                <p:nvPr/>
              </p:nvSpPr>
              <p:spPr bwMode="auto">
                <a:xfrm flipV="1">
                  <a:off x="1467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6" name="Line 1665"/>
                <p:cNvSpPr>
                  <a:spLocks noChangeShapeType="1"/>
                </p:cNvSpPr>
                <p:nvPr/>
              </p:nvSpPr>
              <p:spPr bwMode="auto">
                <a:xfrm flipV="1">
                  <a:off x="1467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7" name="Line 1666"/>
                <p:cNvSpPr>
                  <a:spLocks noChangeShapeType="1"/>
                </p:cNvSpPr>
                <p:nvPr/>
              </p:nvSpPr>
              <p:spPr bwMode="auto">
                <a:xfrm flipV="1">
                  <a:off x="1467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8" name="Line 1667"/>
                <p:cNvSpPr>
                  <a:spLocks noChangeShapeType="1"/>
                </p:cNvSpPr>
                <p:nvPr/>
              </p:nvSpPr>
              <p:spPr bwMode="auto">
                <a:xfrm flipV="1">
                  <a:off x="1467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9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1467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0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1467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1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1467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2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1467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3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1467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4" name="Line 1673"/>
                <p:cNvSpPr>
                  <a:spLocks noChangeShapeType="1"/>
                </p:cNvSpPr>
                <p:nvPr/>
              </p:nvSpPr>
              <p:spPr bwMode="auto">
                <a:xfrm flipV="1">
                  <a:off x="1467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5" name="Line 1674"/>
                <p:cNvSpPr>
                  <a:spLocks noChangeShapeType="1"/>
                </p:cNvSpPr>
                <p:nvPr/>
              </p:nvSpPr>
              <p:spPr bwMode="auto">
                <a:xfrm flipV="1">
                  <a:off x="1467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6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1467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7" name="Line 1676"/>
                <p:cNvSpPr>
                  <a:spLocks noChangeShapeType="1"/>
                </p:cNvSpPr>
                <p:nvPr/>
              </p:nvSpPr>
              <p:spPr bwMode="auto">
                <a:xfrm flipV="1">
                  <a:off x="1467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8" name="Line 1677"/>
                <p:cNvSpPr>
                  <a:spLocks noChangeShapeType="1"/>
                </p:cNvSpPr>
                <p:nvPr/>
              </p:nvSpPr>
              <p:spPr bwMode="auto">
                <a:xfrm flipV="1">
                  <a:off x="1467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9" name="Line 1678"/>
                <p:cNvSpPr>
                  <a:spLocks noChangeShapeType="1"/>
                </p:cNvSpPr>
                <p:nvPr/>
              </p:nvSpPr>
              <p:spPr bwMode="auto">
                <a:xfrm flipV="1">
                  <a:off x="1467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0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1467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1" name="Line 1680"/>
                <p:cNvSpPr>
                  <a:spLocks noChangeShapeType="1"/>
                </p:cNvSpPr>
                <p:nvPr/>
              </p:nvSpPr>
              <p:spPr bwMode="auto">
                <a:xfrm flipV="1">
                  <a:off x="1467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2" name="Line 1681"/>
                <p:cNvSpPr>
                  <a:spLocks noChangeShapeType="1"/>
                </p:cNvSpPr>
                <p:nvPr/>
              </p:nvSpPr>
              <p:spPr bwMode="auto">
                <a:xfrm flipV="1">
                  <a:off x="1467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3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1467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4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1467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5" name="Line 1684"/>
                <p:cNvSpPr>
                  <a:spLocks noChangeShapeType="1"/>
                </p:cNvSpPr>
                <p:nvPr/>
              </p:nvSpPr>
              <p:spPr bwMode="auto">
                <a:xfrm flipV="1">
                  <a:off x="1467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6" name="Line 1685"/>
                <p:cNvSpPr>
                  <a:spLocks noChangeShapeType="1"/>
                </p:cNvSpPr>
                <p:nvPr/>
              </p:nvSpPr>
              <p:spPr bwMode="auto">
                <a:xfrm flipV="1">
                  <a:off x="1467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7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1467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8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1467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9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1467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0" name="Line 1689"/>
                <p:cNvSpPr>
                  <a:spLocks noChangeShapeType="1"/>
                </p:cNvSpPr>
                <p:nvPr/>
              </p:nvSpPr>
              <p:spPr bwMode="auto">
                <a:xfrm flipV="1">
                  <a:off x="1467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1" name="Line 1690"/>
                <p:cNvSpPr>
                  <a:spLocks noChangeShapeType="1"/>
                </p:cNvSpPr>
                <p:nvPr/>
              </p:nvSpPr>
              <p:spPr bwMode="auto">
                <a:xfrm flipV="1">
                  <a:off x="1467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2" name="Line 1691"/>
                <p:cNvSpPr>
                  <a:spLocks noChangeShapeType="1"/>
                </p:cNvSpPr>
                <p:nvPr/>
              </p:nvSpPr>
              <p:spPr bwMode="auto">
                <a:xfrm flipV="1">
                  <a:off x="1467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3" name="Line 1692"/>
                <p:cNvSpPr>
                  <a:spLocks noChangeShapeType="1"/>
                </p:cNvSpPr>
                <p:nvPr/>
              </p:nvSpPr>
              <p:spPr bwMode="auto">
                <a:xfrm flipV="1">
                  <a:off x="1467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4" name="Line 1693"/>
                <p:cNvSpPr>
                  <a:spLocks noChangeShapeType="1"/>
                </p:cNvSpPr>
                <p:nvPr/>
              </p:nvSpPr>
              <p:spPr bwMode="auto">
                <a:xfrm flipV="1">
                  <a:off x="1467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5" name="Rectangle 1694"/>
                <p:cNvSpPr>
                  <a:spLocks noChangeArrowheads="1"/>
                </p:cNvSpPr>
                <p:nvPr/>
              </p:nvSpPr>
              <p:spPr bwMode="auto">
                <a:xfrm>
                  <a:off x="1387" y="2253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6" name="Line 1695"/>
                <p:cNvSpPr>
                  <a:spLocks noChangeShapeType="1"/>
                </p:cNvSpPr>
                <p:nvPr/>
              </p:nvSpPr>
              <p:spPr bwMode="auto">
                <a:xfrm>
                  <a:off x="1671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7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1671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8" name="Line 1697"/>
                <p:cNvSpPr>
                  <a:spLocks noChangeShapeType="1"/>
                </p:cNvSpPr>
                <p:nvPr/>
              </p:nvSpPr>
              <p:spPr bwMode="auto">
                <a:xfrm flipV="1">
                  <a:off x="1671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9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1671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0" name="Line 1699"/>
                <p:cNvSpPr>
                  <a:spLocks noChangeShapeType="1"/>
                </p:cNvSpPr>
                <p:nvPr/>
              </p:nvSpPr>
              <p:spPr bwMode="auto">
                <a:xfrm flipV="1">
                  <a:off x="1671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1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1671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2" name="Line 1701"/>
                <p:cNvSpPr>
                  <a:spLocks noChangeShapeType="1"/>
                </p:cNvSpPr>
                <p:nvPr/>
              </p:nvSpPr>
              <p:spPr bwMode="auto">
                <a:xfrm flipV="1">
                  <a:off x="1671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3" name="Line 1702"/>
                <p:cNvSpPr>
                  <a:spLocks noChangeShapeType="1"/>
                </p:cNvSpPr>
                <p:nvPr/>
              </p:nvSpPr>
              <p:spPr bwMode="auto">
                <a:xfrm flipV="1">
                  <a:off x="1671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4" name="Line 1703"/>
                <p:cNvSpPr>
                  <a:spLocks noChangeShapeType="1"/>
                </p:cNvSpPr>
                <p:nvPr/>
              </p:nvSpPr>
              <p:spPr bwMode="auto">
                <a:xfrm flipV="1">
                  <a:off x="1671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5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1671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6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1671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7" name="Line 1706"/>
                <p:cNvSpPr>
                  <a:spLocks noChangeShapeType="1"/>
                </p:cNvSpPr>
                <p:nvPr/>
              </p:nvSpPr>
              <p:spPr bwMode="auto">
                <a:xfrm flipV="1">
                  <a:off x="1671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8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1671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9" name="Line 1708"/>
                <p:cNvSpPr>
                  <a:spLocks noChangeShapeType="1"/>
                </p:cNvSpPr>
                <p:nvPr/>
              </p:nvSpPr>
              <p:spPr bwMode="auto">
                <a:xfrm flipV="1">
                  <a:off x="1671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0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1671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1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1671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2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1671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3" name="Line 1712"/>
                <p:cNvSpPr>
                  <a:spLocks noChangeShapeType="1"/>
                </p:cNvSpPr>
                <p:nvPr/>
              </p:nvSpPr>
              <p:spPr bwMode="auto">
                <a:xfrm flipV="1">
                  <a:off x="1671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4" name="Line 1713"/>
                <p:cNvSpPr>
                  <a:spLocks noChangeShapeType="1"/>
                </p:cNvSpPr>
                <p:nvPr/>
              </p:nvSpPr>
              <p:spPr bwMode="auto">
                <a:xfrm flipV="1">
                  <a:off x="1671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5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1671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6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1671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7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1671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8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1671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9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1671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0" name="Line 1719"/>
                <p:cNvSpPr>
                  <a:spLocks noChangeShapeType="1"/>
                </p:cNvSpPr>
                <p:nvPr/>
              </p:nvSpPr>
              <p:spPr bwMode="auto">
                <a:xfrm flipV="1">
                  <a:off x="1671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1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1671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2" name="Line 1721"/>
                <p:cNvSpPr>
                  <a:spLocks noChangeShapeType="1"/>
                </p:cNvSpPr>
                <p:nvPr/>
              </p:nvSpPr>
              <p:spPr bwMode="auto">
                <a:xfrm flipV="1">
                  <a:off x="1671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3" name="Line 1722"/>
                <p:cNvSpPr>
                  <a:spLocks noChangeShapeType="1"/>
                </p:cNvSpPr>
                <p:nvPr/>
              </p:nvSpPr>
              <p:spPr bwMode="auto">
                <a:xfrm flipV="1">
                  <a:off x="1671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4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1671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5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1671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6" name="Line 1725"/>
                <p:cNvSpPr>
                  <a:spLocks noChangeShapeType="1"/>
                </p:cNvSpPr>
                <p:nvPr/>
              </p:nvSpPr>
              <p:spPr bwMode="auto">
                <a:xfrm flipV="1">
                  <a:off x="1671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7" name="Line 1726"/>
                <p:cNvSpPr>
                  <a:spLocks noChangeShapeType="1"/>
                </p:cNvSpPr>
                <p:nvPr/>
              </p:nvSpPr>
              <p:spPr bwMode="auto">
                <a:xfrm flipV="1">
                  <a:off x="1671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8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1671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9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1671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0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1671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1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1671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2" name="Line 1731"/>
                <p:cNvSpPr>
                  <a:spLocks noChangeShapeType="1"/>
                </p:cNvSpPr>
                <p:nvPr/>
              </p:nvSpPr>
              <p:spPr bwMode="auto">
                <a:xfrm flipV="1">
                  <a:off x="1671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3" name="Line 1732"/>
                <p:cNvSpPr>
                  <a:spLocks noChangeShapeType="1"/>
                </p:cNvSpPr>
                <p:nvPr/>
              </p:nvSpPr>
              <p:spPr bwMode="auto">
                <a:xfrm flipV="1">
                  <a:off x="1671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4" name="Line 1733"/>
                <p:cNvSpPr>
                  <a:spLocks noChangeShapeType="1"/>
                </p:cNvSpPr>
                <p:nvPr/>
              </p:nvSpPr>
              <p:spPr bwMode="auto">
                <a:xfrm flipV="1">
                  <a:off x="1671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5" name="Line 1734"/>
                <p:cNvSpPr>
                  <a:spLocks noChangeShapeType="1"/>
                </p:cNvSpPr>
                <p:nvPr/>
              </p:nvSpPr>
              <p:spPr bwMode="auto">
                <a:xfrm flipV="1">
                  <a:off x="1671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6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1671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7" name="Line 1736"/>
                <p:cNvSpPr>
                  <a:spLocks noChangeShapeType="1"/>
                </p:cNvSpPr>
                <p:nvPr/>
              </p:nvSpPr>
              <p:spPr bwMode="auto">
                <a:xfrm flipV="1">
                  <a:off x="1671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8" name="Line 1737"/>
                <p:cNvSpPr>
                  <a:spLocks noChangeShapeType="1"/>
                </p:cNvSpPr>
                <p:nvPr/>
              </p:nvSpPr>
              <p:spPr bwMode="auto">
                <a:xfrm flipV="1">
                  <a:off x="1671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9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1671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0" name="Line 1739"/>
                <p:cNvSpPr>
                  <a:spLocks noChangeShapeType="1"/>
                </p:cNvSpPr>
                <p:nvPr/>
              </p:nvSpPr>
              <p:spPr bwMode="auto">
                <a:xfrm flipV="1">
                  <a:off x="1671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1" name="Line 1740"/>
                <p:cNvSpPr>
                  <a:spLocks noChangeShapeType="1"/>
                </p:cNvSpPr>
                <p:nvPr/>
              </p:nvSpPr>
              <p:spPr bwMode="auto">
                <a:xfrm flipV="1">
                  <a:off x="1671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2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1671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3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1671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4" name="Line 1743"/>
                <p:cNvSpPr>
                  <a:spLocks noChangeShapeType="1"/>
                </p:cNvSpPr>
                <p:nvPr/>
              </p:nvSpPr>
              <p:spPr bwMode="auto">
                <a:xfrm flipV="1">
                  <a:off x="1671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5" name="Line 1744"/>
                <p:cNvSpPr>
                  <a:spLocks noChangeShapeType="1"/>
                </p:cNvSpPr>
                <p:nvPr/>
              </p:nvSpPr>
              <p:spPr bwMode="auto">
                <a:xfrm flipV="1">
                  <a:off x="1671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6" name="Line 1745"/>
                <p:cNvSpPr>
                  <a:spLocks noChangeShapeType="1"/>
                </p:cNvSpPr>
                <p:nvPr/>
              </p:nvSpPr>
              <p:spPr bwMode="auto">
                <a:xfrm flipV="1">
                  <a:off x="1671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7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1671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8" name="Line 1747"/>
                <p:cNvSpPr>
                  <a:spLocks noChangeShapeType="1"/>
                </p:cNvSpPr>
                <p:nvPr/>
              </p:nvSpPr>
              <p:spPr bwMode="auto">
                <a:xfrm flipV="1">
                  <a:off x="1671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9" name="Line 1748"/>
                <p:cNvSpPr>
                  <a:spLocks noChangeShapeType="1"/>
                </p:cNvSpPr>
                <p:nvPr/>
              </p:nvSpPr>
              <p:spPr bwMode="auto">
                <a:xfrm flipV="1">
                  <a:off x="1671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0" name="Line 1749"/>
                <p:cNvSpPr>
                  <a:spLocks noChangeShapeType="1"/>
                </p:cNvSpPr>
                <p:nvPr/>
              </p:nvSpPr>
              <p:spPr bwMode="auto">
                <a:xfrm flipV="1">
                  <a:off x="1671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1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1671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2" name="Line 1751"/>
                <p:cNvSpPr>
                  <a:spLocks noChangeShapeType="1"/>
                </p:cNvSpPr>
                <p:nvPr/>
              </p:nvSpPr>
              <p:spPr bwMode="auto">
                <a:xfrm flipV="1">
                  <a:off x="1671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3" name="Line 1752"/>
                <p:cNvSpPr>
                  <a:spLocks noChangeShapeType="1"/>
                </p:cNvSpPr>
                <p:nvPr/>
              </p:nvSpPr>
              <p:spPr bwMode="auto">
                <a:xfrm flipV="1">
                  <a:off x="1671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4" name="Line 1753"/>
                <p:cNvSpPr>
                  <a:spLocks noChangeShapeType="1"/>
                </p:cNvSpPr>
                <p:nvPr/>
              </p:nvSpPr>
              <p:spPr bwMode="auto">
                <a:xfrm flipV="1">
                  <a:off x="1671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5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1671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6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1671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7" name="Line 1756"/>
                <p:cNvSpPr>
                  <a:spLocks noChangeShapeType="1"/>
                </p:cNvSpPr>
                <p:nvPr/>
              </p:nvSpPr>
              <p:spPr bwMode="auto">
                <a:xfrm flipV="1">
                  <a:off x="1671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8" name="Line 1757"/>
                <p:cNvSpPr>
                  <a:spLocks noChangeShapeType="1"/>
                </p:cNvSpPr>
                <p:nvPr/>
              </p:nvSpPr>
              <p:spPr bwMode="auto">
                <a:xfrm flipV="1">
                  <a:off x="1671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9" name="Line 1758"/>
                <p:cNvSpPr>
                  <a:spLocks noChangeShapeType="1"/>
                </p:cNvSpPr>
                <p:nvPr/>
              </p:nvSpPr>
              <p:spPr bwMode="auto">
                <a:xfrm flipV="1">
                  <a:off x="1671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0" name="Line 1759"/>
                <p:cNvSpPr>
                  <a:spLocks noChangeShapeType="1"/>
                </p:cNvSpPr>
                <p:nvPr/>
              </p:nvSpPr>
              <p:spPr bwMode="auto">
                <a:xfrm flipV="1">
                  <a:off x="1671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1" name="Line 1760"/>
                <p:cNvSpPr>
                  <a:spLocks noChangeShapeType="1"/>
                </p:cNvSpPr>
                <p:nvPr/>
              </p:nvSpPr>
              <p:spPr bwMode="auto">
                <a:xfrm flipV="1">
                  <a:off x="1671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2" name="Line 1761"/>
                <p:cNvSpPr>
                  <a:spLocks noChangeShapeType="1"/>
                </p:cNvSpPr>
                <p:nvPr/>
              </p:nvSpPr>
              <p:spPr bwMode="auto">
                <a:xfrm flipV="1">
                  <a:off x="1671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3" name="Line 1762"/>
                <p:cNvSpPr>
                  <a:spLocks noChangeShapeType="1"/>
                </p:cNvSpPr>
                <p:nvPr/>
              </p:nvSpPr>
              <p:spPr bwMode="auto">
                <a:xfrm flipV="1">
                  <a:off x="1671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4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1671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5" name="Line 1764"/>
                <p:cNvSpPr>
                  <a:spLocks noChangeShapeType="1"/>
                </p:cNvSpPr>
                <p:nvPr/>
              </p:nvSpPr>
              <p:spPr bwMode="auto">
                <a:xfrm flipV="1">
                  <a:off x="1671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6" name="Line 1765"/>
                <p:cNvSpPr>
                  <a:spLocks noChangeShapeType="1"/>
                </p:cNvSpPr>
                <p:nvPr/>
              </p:nvSpPr>
              <p:spPr bwMode="auto">
                <a:xfrm flipV="1">
                  <a:off x="1671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7" name="Line 1766"/>
                <p:cNvSpPr>
                  <a:spLocks noChangeShapeType="1"/>
                </p:cNvSpPr>
                <p:nvPr/>
              </p:nvSpPr>
              <p:spPr bwMode="auto">
                <a:xfrm flipV="1">
                  <a:off x="1671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8" name="Line 1767"/>
                <p:cNvSpPr>
                  <a:spLocks noChangeShapeType="1"/>
                </p:cNvSpPr>
                <p:nvPr/>
              </p:nvSpPr>
              <p:spPr bwMode="auto">
                <a:xfrm flipV="1">
                  <a:off x="1671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9" name="Line 1768"/>
                <p:cNvSpPr>
                  <a:spLocks noChangeShapeType="1"/>
                </p:cNvSpPr>
                <p:nvPr/>
              </p:nvSpPr>
              <p:spPr bwMode="auto">
                <a:xfrm flipV="1">
                  <a:off x="1671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0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1671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1" name="Line 1770"/>
                <p:cNvSpPr>
                  <a:spLocks noChangeShapeType="1"/>
                </p:cNvSpPr>
                <p:nvPr/>
              </p:nvSpPr>
              <p:spPr bwMode="auto">
                <a:xfrm flipV="1">
                  <a:off x="1671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2" name="Line 1771"/>
                <p:cNvSpPr>
                  <a:spLocks noChangeShapeType="1"/>
                </p:cNvSpPr>
                <p:nvPr/>
              </p:nvSpPr>
              <p:spPr bwMode="auto">
                <a:xfrm flipV="1">
                  <a:off x="1671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3" name="Line 1772"/>
                <p:cNvSpPr>
                  <a:spLocks noChangeShapeType="1"/>
                </p:cNvSpPr>
                <p:nvPr/>
              </p:nvSpPr>
              <p:spPr bwMode="auto">
                <a:xfrm flipV="1">
                  <a:off x="1671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4" name="Line 1773"/>
                <p:cNvSpPr>
                  <a:spLocks noChangeShapeType="1"/>
                </p:cNvSpPr>
                <p:nvPr/>
              </p:nvSpPr>
              <p:spPr bwMode="auto">
                <a:xfrm flipV="1">
                  <a:off x="1671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5" name="Line 1774"/>
                <p:cNvSpPr>
                  <a:spLocks noChangeShapeType="1"/>
                </p:cNvSpPr>
                <p:nvPr/>
              </p:nvSpPr>
              <p:spPr bwMode="auto">
                <a:xfrm flipV="1">
                  <a:off x="1671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6" name="Line 1775"/>
                <p:cNvSpPr>
                  <a:spLocks noChangeShapeType="1"/>
                </p:cNvSpPr>
                <p:nvPr/>
              </p:nvSpPr>
              <p:spPr bwMode="auto">
                <a:xfrm flipV="1">
                  <a:off x="1671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7" name="Line 1776"/>
                <p:cNvSpPr>
                  <a:spLocks noChangeShapeType="1"/>
                </p:cNvSpPr>
                <p:nvPr/>
              </p:nvSpPr>
              <p:spPr bwMode="auto">
                <a:xfrm flipV="1">
                  <a:off x="1671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8" name="Line 1777"/>
                <p:cNvSpPr>
                  <a:spLocks noChangeShapeType="1"/>
                </p:cNvSpPr>
                <p:nvPr/>
              </p:nvSpPr>
              <p:spPr bwMode="auto">
                <a:xfrm flipV="1">
                  <a:off x="1671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9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1671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0" name="Line 1779"/>
                <p:cNvSpPr>
                  <a:spLocks noChangeShapeType="1"/>
                </p:cNvSpPr>
                <p:nvPr/>
              </p:nvSpPr>
              <p:spPr bwMode="auto">
                <a:xfrm flipV="1">
                  <a:off x="1671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1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1671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2" name="Line 1781"/>
                <p:cNvSpPr>
                  <a:spLocks noChangeShapeType="1"/>
                </p:cNvSpPr>
                <p:nvPr/>
              </p:nvSpPr>
              <p:spPr bwMode="auto">
                <a:xfrm flipV="1">
                  <a:off x="1671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3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1671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4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1671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5" name="Line 1784"/>
                <p:cNvSpPr>
                  <a:spLocks noChangeShapeType="1"/>
                </p:cNvSpPr>
                <p:nvPr/>
              </p:nvSpPr>
              <p:spPr bwMode="auto">
                <a:xfrm flipV="1">
                  <a:off x="1671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6" name="Line 1785"/>
                <p:cNvSpPr>
                  <a:spLocks noChangeShapeType="1"/>
                </p:cNvSpPr>
                <p:nvPr/>
              </p:nvSpPr>
              <p:spPr bwMode="auto">
                <a:xfrm flipV="1">
                  <a:off x="1671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7" name="Line 1786"/>
                <p:cNvSpPr>
                  <a:spLocks noChangeShapeType="1"/>
                </p:cNvSpPr>
                <p:nvPr/>
              </p:nvSpPr>
              <p:spPr bwMode="auto">
                <a:xfrm flipV="1">
                  <a:off x="1671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8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1671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9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1671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0" name="Line 1789"/>
                <p:cNvSpPr>
                  <a:spLocks noChangeShapeType="1"/>
                </p:cNvSpPr>
                <p:nvPr/>
              </p:nvSpPr>
              <p:spPr bwMode="auto">
                <a:xfrm flipV="1">
                  <a:off x="1671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1" name="Line 1790"/>
                <p:cNvSpPr>
                  <a:spLocks noChangeShapeType="1"/>
                </p:cNvSpPr>
                <p:nvPr/>
              </p:nvSpPr>
              <p:spPr bwMode="auto">
                <a:xfrm flipV="1">
                  <a:off x="1671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2" name="Line 1791"/>
                <p:cNvSpPr>
                  <a:spLocks noChangeShapeType="1"/>
                </p:cNvSpPr>
                <p:nvPr/>
              </p:nvSpPr>
              <p:spPr bwMode="auto">
                <a:xfrm flipV="1">
                  <a:off x="1671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3" name="Line 1792"/>
                <p:cNvSpPr>
                  <a:spLocks noChangeShapeType="1"/>
                </p:cNvSpPr>
                <p:nvPr/>
              </p:nvSpPr>
              <p:spPr bwMode="auto">
                <a:xfrm flipV="1">
                  <a:off x="1671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4" name="Line 1793"/>
                <p:cNvSpPr>
                  <a:spLocks noChangeShapeType="1"/>
                </p:cNvSpPr>
                <p:nvPr/>
              </p:nvSpPr>
              <p:spPr bwMode="auto">
                <a:xfrm flipV="1">
                  <a:off x="1671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5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1671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6" name="Line 1795"/>
                <p:cNvSpPr>
                  <a:spLocks noChangeShapeType="1"/>
                </p:cNvSpPr>
                <p:nvPr/>
              </p:nvSpPr>
              <p:spPr bwMode="auto">
                <a:xfrm flipV="1">
                  <a:off x="1671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7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1671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8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1671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1671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0" name="Line 1799"/>
                <p:cNvSpPr>
                  <a:spLocks noChangeShapeType="1"/>
                </p:cNvSpPr>
                <p:nvPr/>
              </p:nvSpPr>
              <p:spPr bwMode="auto">
                <a:xfrm flipV="1">
                  <a:off x="1671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1" name="Line 1800"/>
                <p:cNvSpPr>
                  <a:spLocks noChangeShapeType="1"/>
                </p:cNvSpPr>
                <p:nvPr/>
              </p:nvSpPr>
              <p:spPr bwMode="auto">
                <a:xfrm flipV="1">
                  <a:off x="1671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2" name="Line 1801"/>
                <p:cNvSpPr>
                  <a:spLocks noChangeShapeType="1"/>
                </p:cNvSpPr>
                <p:nvPr/>
              </p:nvSpPr>
              <p:spPr bwMode="auto">
                <a:xfrm flipV="1">
                  <a:off x="1671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3" name="Line 1802"/>
                <p:cNvSpPr>
                  <a:spLocks noChangeShapeType="1"/>
                </p:cNvSpPr>
                <p:nvPr/>
              </p:nvSpPr>
              <p:spPr bwMode="auto">
                <a:xfrm flipV="1">
                  <a:off x="1671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4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1671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5" name="Line 1804"/>
                <p:cNvSpPr>
                  <a:spLocks noChangeShapeType="1"/>
                </p:cNvSpPr>
                <p:nvPr/>
              </p:nvSpPr>
              <p:spPr bwMode="auto">
                <a:xfrm flipV="1">
                  <a:off x="1671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6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1671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7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1671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8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1671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1671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0" name="Line 1809"/>
                <p:cNvSpPr>
                  <a:spLocks noChangeShapeType="1"/>
                </p:cNvSpPr>
                <p:nvPr/>
              </p:nvSpPr>
              <p:spPr bwMode="auto">
                <a:xfrm flipV="1">
                  <a:off x="1671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1" name="Line 1810"/>
                <p:cNvSpPr>
                  <a:spLocks noChangeShapeType="1"/>
                </p:cNvSpPr>
                <p:nvPr/>
              </p:nvSpPr>
              <p:spPr bwMode="auto">
                <a:xfrm flipV="1">
                  <a:off x="1671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2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1671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3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1671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2015"/>
              <p:cNvGrpSpPr>
                <a:grpSpLocks/>
              </p:cNvGrpSpPr>
              <p:nvPr/>
            </p:nvGrpSpPr>
            <p:grpSpPr bwMode="auto">
              <a:xfrm>
                <a:off x="1875" y="131"/>
                <a:ext cx="203" cy="2113"/>
                <a:chOff x="1875" y="131"/>
                <a:chExt cx="203" cy="2113"/>
              </a:xfrm>
            </p:grpSpPr>
            <p:sp>
              <p:nvSpPr>
                <p:cNvPr id="2205" name="Line 1815"/>
                <p:cNvSpPr>
                  <a:spLocks noChangeShapeType="1"/>
                </p:cNvSpPr>
                <p:nvPr/>
              </p:nvSpPr>
              <p:spPr bwMode="auto">
                <a:xfrm>
                  <a:off x="1875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6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1875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7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1875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8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1875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9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1875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0" name="Line 1820"/>
                <p:cNvSpPr>
                  <a:spLocks noChangeShapeType="1"/>
                </p:cNvSpPr>
                <p:nvPr/>
              </p:nvSpPr>
              <p:spPr bwMode="auto">
                <a:xfrm flipV="1">
                  <a:off x="1875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1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1875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2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1875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3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1875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4" name="Line 1824"/>
                <p:cNvSpPr>
                  <a:spLocks noChangeShapeType="1"/>
                </p:cNvSpPr>
                <p:nvPr/>
              </p:nvSpPr>
              <p:spPr bwMode="auto">
                <a:xfrm flipV="1">
                  <a:off x="1875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5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1875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6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1875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7" name="Line 1827"/>
                <p:cNvSpPr>
                  <a:spLocks noChangeShapeType="1"/>
                </p:cNvSpPr>
                <p:nvPr/>
              </p:nvSpPr>
              <p:spPr bwMode="auto">
                <a:xfrm flipV="1">
                  <a:off x="1875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8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1875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9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1875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0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1875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1" name="Line 1831"/>
                <p:cNvSpPr>
                  <a:spLocks noChangeShapeType="1"/>
                </p:cNvSpPr>
                <p:nvPr/>
              </p:nvSpPr>
              <p:spPr bwMode="auto">
                <a:xfrm flipV="1">
                  <a:off x="1875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2" name="Line 1832"/>
                <p:cNvSpPr>
                  <a:spLocks noChangeShapeType="1"/>
                </p:cNvSpPr>
                <p:nvPr/>
              </p:nvSpPr>
              <p:spPr bwMode="auto">
                <a:xfrm flipV="1">
                  <a:off x="1875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3" name="Line 1833"/>
                <p:cNvSpPr>
                  <a:spLocks noChangeShapeType="1"/>
                </p:cNvSpPr>
                <p:nvPr/>
              </p:nvSpPr>
              <p:spPr bwMode="auto">
                <a:xfrm flipV="1">
                  <a:off x="1875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4" name="Line 1834"/>
                <p:cNvSpPr>
                  <a:spLocks noChangeShapeType="1"/>
                </p:cNvSpPr>
                <p:nvPr/>
              </p:nvSpPr>
              <p:spPr bwMode="auto">
                <a:xfrm flipV="1">
                  <a:off x="1875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5" name="Line 1835"/>
                <p:cNvSpPr>
                  <a:spLocks noChangeShapeType="1"/>
                </p:cNvSpPr>
                <p:nvPr/>
              </p:nvSpPr>
              <p:spPr bwMode="auto">
                <a:xfrm flipV="1">
                  <a:off x="1875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6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1875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7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1875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8" name="Line 1838"/>
                <p:cNvSpPr>
                  <a:spLocks noChangeShapeType="1"/>
                </p:cNvSpPr>
                <p:nvPr/>
              </p:nvSpPr>
              <p:spPr bwMode="auto">
                <a:xfrm flipV="1">
                  <a:off x="1875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9" name="Line 1839"/>
                <p:cNvSpPr>
                  <a:spLocks noChangeShapeType="1"/>
                </p:cNvSpPr>
                <p:nvPr/>
              </p:nvSpPr>
              <p:spPr bwMode="auto">
                <a:xfrm flipV="1">
                  <a:off x="1875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0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1875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1" name="Line 1841"/>
                <p:cNvSpPr>
                  <a:spLocks noChangeShapeType="1"/>
                </p:cNvSpPr>
                <p:nvPr/>
              </p:nvSpPr>
              <p:spPr bwMode="auto">
                <a:xfrm flipV="1">
                  <a:off x="1875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2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1875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3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1875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4" name="Line 1844"/>
                <p:cNvSpPr>
                  <a:spLocks noChangeShapeType="1"/>
                </p:cNvSpPr>
                <p:nvPr/>
              </p:nvSpPr>
              <p:spPr bwMode="auto">
                <a:xfrm flipV="1">
                  <a:off x="1875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5" name="Line 1845"/>
                <p:cNvSpPr>
                  <a:spLocks noChangeShapeType="1"/>
                </p:cNvSpPr>
                <p:nvPr/>
              </p:nvSpPr>
              <p:spPr bwMode="auto">
                <a:xfrm flipV="1">
                  <a:off x="1875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6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1875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7" name="Line 1847"/>
                <p:cNvSpPr>
                  <a:spLocks noChangeShapeType="1"/>
                </p:cNvSpPr>
                <p:nvPr/>
              </p:nvSpPr>
              <p:spPr bwMode="auto">
                <a:xfrm flipV="1">
                  <a:off x="1875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8" name="Line 1848"/>
                <p:cNvSpPr>
                  <a:spLocks noChangeShapeType="1"/>
                </p:cNvSpPr>
                <p:nvPr/>
              </p:nvSpPr>
              <p:spPr bwMode="auto">
                <a:xfrm flipV="1">
                  <a:off x="1875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9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1875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0" name="Line 1850"/>
                <p:cNvSpPr>
                  <a:spLocks noChangeShapeType="1"/>
                </p:cNvSpPr>
                <p:nvPr/>
              </p:nvSpPr>
              <p:spPr bwMode="auto">
                <a:xfrm flipV="1">
                  <a:off x="1875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1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1875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2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1875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3" name="Line 1853"/>
                <p:cNvSpPr>
                  <a:spLocks noChangeShapeType="1"/>
                </p:cNvSpPr>
                <p:nvPr/>
              </p:nvSpPr>
              <p:spPr bwMode="auto">
                <a:xfrm flipV="1">
                  <a:off x="1875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4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1875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5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1875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6" name="Line 1856"/>
                <p:cNvSpPr>
                  <a:spLocks noChangeShapeType="1"/>
                </p:cNvSpPr>
                <p:nvPr/>
              </p:nvSpPr>
              <p:spPr bwMode="auto">
                <a:xfrm flipV="1">
                  <a:off x="1875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7" name="Line 1857"/>
                <p:cNvSpPr>
                  <a:spLocks noChangeShapeType="1"/>
                </p:cNvSpPr>
                <p:nvPr/>
              </p:nvSpPr>
              <p:spPr bwMode="auto">
                <a:xfrm flipV="1">
                  <a:off x="1875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8" name="Line 1858"/>
                <p:cNvSpPr>
                  <a:spLocks noChangeShapeType="1"/>
                </p:cNvSpPr>
                <p:nvPr/>
              </p:nvSpPr>
              <p:spPr bwMode="auto">
                <a:xfrm flipV="1">
                  <a:off x="1875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9" name="Line 1859"/>
                <p:cNvSpPr>
                  <a:spLocks noChangeShapeType="1"/>
                </p:cNvSpPr>
                <p:nvPr/>
              </p:nvSpPr>
              <p:spPr bwMode="auto">
                <a:xfrm flipV="1">
                  <a:off x="1875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0" name="Line 1860"/>
                <p:cNvSpPr>
                  <a:spLocks noChangeShapeType="1"/>
                </p:cNvSpPr>
                <p:nvPr/>
              </p:nvSpPr>
              <p:spPr bwMode="auto">
                <a:xfrm flipV="1">
                  <a:off x="1875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1" name="Line 1861"/>
                <p:cNvSpPr>
                  <a:spLocks noChangeShapeType="1"/>
                </p:cNvSpPr>
                <p:nvPr/>
              </p:nvSpPr>
              <p:spPr bwMode="auto">
                <a:xfrm flipV="1">
                  <a:off x="1875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2" name="Line 1862"/>
                <p:cNvSpPr>
                  <a:spLocks noChangeShapeType="1"/>
                </p:cNvSpPr>
                <p:nvPr/>
              </p:nvSpPr>
              <p:spPr bwMode="auto">
                <a:xfrm flipV="1">
                  <a:off x="1875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3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1875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4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1875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5" name="Line 1865"/>
                <p:cNvSpPr>
                  <a:spLocks noChangeShapeType="1"/>
                </p:cNvSpPr>
                <p:nvPr/>
              </p:nvSpPr>
              <p:spPr bwMode="auto">
                <a:xfrm flipV="1">
                  <a:off x="1875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6" name="Line 1866"/>
                <p:cNvSpPr>
                  <a:spLocks noChangeShapeType="1"/>
                </p:cNvSpPr>
                <p:nvPr/>
              </p:nvSpPr>
              <p:spPr bwMode="auto">
                <a:xfrm flipV="1">
                  <a:off x="1875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7" name="Line 1867"/>
                <p:cNvSpPr>
                  <a:spLocks noChangeShapeType="1"/>
                </p:cNvSpPr>
                <p:nvPr/>
              </p:nvSpPr>
              <p:spPr bwMode="auto">
                <a:xfrm flipV="1">
                  <a:off x="1875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8" name="Line 1868"/>
                <p:cNvSpPr>
                  <a:spLocks noChangeShapeType="1"/>
                </p:cNvSpPr>
                <p:nvPr/>
              </p:nvSpPr>
              <p:spPr bwMode="auto">
                <a:xfrm flipV="1">
                  <a:off x="1875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9" name="Line 1869"/>
                <p:cNvSpPr>
                  <a:spLocks noChangeShapeType="1"/>
                </p:cNvSpPr>
                <p:nvPr/>
              </p:nvSpPr>
              <p:spPr bwMode="auto">
                <a:xfrm flipV="1">
                  <a:off x="1875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0" name="Line 1870"/>
                <p:cNvSpPr>
                  <a:spLocks noChangeShapeType="1"/>
                </p:cNvSpPr>
                <p:nvPr/>
              </p:nvSpPr>
              <p:spPr bwMode="auto">
                <a:xfrm flipV="1">
                  <a:off x="1875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1" name="Line 1871"/>
                <p:cNvSpPr>
                  <a:spLocks noChangeShapeType="1"/>
                </p:cNvSpPr>
                <p:nvPr/>
              </p:nvSpPr>
              <p:spPr bwMode="auto">
                <a:xfrm flipV="1">
                  <a:off x="1875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2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1875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3" name="Line 1873"/>
                <p:cNvSpPr>
                  <a:spLocks noChangeShapeType="1"/>
                </p:cNvSpPr>
                <p:nvPr/>
              </p:nvSpPr>
              <p:spPr bwMode="auto">
                <a:xfrm flipV="1">
                  <a:off x="1875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4" name="Line 1874"/>
                <p:cNvSpPr>
                  <a:spLocks noChangeShapeType="1"/>
                </p:cNvSpPr>
                <p:nvPr/>
              </p:nvSpPr>
              <p:spPr bwMode="auto">
                <a:xfrm flipV="1">
                  <a:off x="1875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5" name="Line 1875"/>
                <p:cNvSpPr>
                  <a:spLocks noChangeShapeType="1"/>
                </p:cNvSpPr>
                <p:nvPr/>
              </p:nvSpPr>
              <p:spPr bwMode="auto">
                <a:xfrm flipV="1">
                  <a:off x="1875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6" name="Line 1876"/>
                <p:cNvSpPr>
                  <a:spLocks noChangeShapeType="1"/>
                </p:cNvSpPr>
                <p:nvPr/>
              </p:nvSpPr>
              <p:spPr bwMode="auto">
                <a:xfrm flipV="1">
                  <a:off x="1875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7" name="Line 1877"/>
                <p:cNvSpPr>
                  <a:spLocks noChangeShapeType="1"/>
                </p:cNvSpPr>
                <p:nvPr/>
              </p:nvSpPr>
              <p:spPr bwMode="auto">
                <a:xfrm flipV="1">
                  <a:off x="1875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8" name="Line 1878"/>
                <p:cNvSpPr>
                  <a:spLocks noChangeShapeType="1"/>
                </p:cNvSpPr>
                <p:nvPr/>
              </p:nvSpPr>
              <p:spPr bwMode="auto">
                <a:xfrm flipV="1">
                  <a:off x="1875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9" name="Line 1879"/>
                <p:cNvSpPr>
                  <a:spLocks noChangeShapeType="1"/>
                </p:cNvSpPr>
                <p:nvPr/>
              </p:nvSpPr>
              <p:spPr bwMode="auto">
                <a:xfrm flipV="1">
                  <a:off x="1875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0" name="Line 1880"/>
                <p:cNvSpPr>
                  <a:spLocks noChangeShapeType="1"/>
                </p:cNvSpPr>
                <p:nvPr/>
              </p:nvSpPr>
              <p:spPr bwMode="auto">
                <a:xfrm flipV="1">
                  <a:off x="1875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1" name="Line 1881"/>
                <p:cNvSpPr>
                  <a:spLocks noChangeShapeType="1"/>
                </p:cNvSpPr>
                <p:nvPr/>
              </p:nvSpPr>
              <p:spPr bwMode="auto">
                <a:xfrm flipV="1">
                  <a:off x="1875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2" name="Line 1882"/>
                <p:cNvSpPr>
                  <a:spLocks noChangeShapeType="1"/>
                </p:cNvSpPr>
                <p:nvPr/>
              </p:nvSpPr>
              <p:spPr bwMode="auto">
                <a:xfrm flipV="1">
                  <a:off x="1875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3" name="Line 1883"/>
                <p:cNvSpPr>
                  <a:spLocks noChangeShapeType="1"/>
                </p:cNvSpPr>
                <p:nvPr/>
              </p:nvSpPr>
              <p:spPr bwMode="auto">
                <a:xfrm flipV="1">
                  <a:off x="1875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4" name="Line 1884"/>
                <p:cNvSpPr>
                  <a:spLocks noChangeShapeType="1"/>
                </p:cNvSpPr>
                <p:nvPr/>
              </p:nvSpPr>
              <p:spPr bwMode="auto">
                <a:xfrm flipV="1">
                  <a:off x="1875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5" name="Line 1885"/>
                <p:cNvSpPr>
                  <a:spLocks noChangeShapeType="1"/>
                </p:cNvSpPr>
                <p:nvPr/>
              </p:nvSpPr>
              <p:spPr bwMode="auto">
                <a:xfrm flipV="1">
                  <a:off x="1875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6" name="Line 1886"/>
                <p:cNvSpPr>
                  <a:spLocks noChangeShapeType="1"/>
                </p:cNvSpPr>
                <p:nvPr/>
              </p:nvSpPr>
              <p:spPr bwMode="auto">
                <a:xfrm flipV="1">
                  <a:off x="1875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7" name="Line 1887"/>
                <p:cNvSpPr>
                  <a:spLocks noChangeShapeType="1"/>
                </p:cNvSpPr>
                <p:nvPr/>
              </p:nvSpPr>
              <p:spPr bwMode="auto">
                <a:xfrm flipV="1">
                  <a:off x="1875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8" name="Line 1888"/>
                <p:cNvSpPr>
                  <a:spLocks noChangeShapeType="1"/>
                </p:cNvSpPr>
                <p:nvPr/>
              </p:nvSpPr>
              <p:spPr bwMode="auto">
                <a:xfrm flipV="1">
                  <a:off x="1875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9" name="Line 1889"/>
                <p:cNvSpPr>
                  <a:spLocks noChangeShapeType="1"/>
                </p:cNvSpPr>
                <p:nvPr/>
              </p:nvSpPr>
              <p:spPr bwMode="auto">
                <a:xfrm flipV="1">
                  <a:off x="1875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0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1875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1" name="Line 1891"/>
                <p:cNvSpPr>
                  <a:spLocks noChangeShapeType="1"/>
                </p:cNvSpPr>
                <p:nvPr/>
              </p:nvSpPr>
              <p:spPr bwMode="auto">
                <a:xfrm flipV="1">
                  <a:off x="1875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2" name="Line 1892"/>
                <p:cNvSpPr>
                  <a:spLocks noChangeShapeType="1"/>
                </p:cNvSpPr>
                <p:nvPr/>
              </p:nvSpPr>
              <p:spPr bwMode="auto">
                <a:xfrm flipV="1">
                  <a:off x="1875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3" name="Line 1893"/>
                <p:cNvSpPr>
                  <a:spLocks noChangeShapeType="1"/>
                </p:cNvSpPr>
                <p:nvPr/>
              </p:nvSpPr>
              <p:spPr bwMode="auto">
                <a:xfrm flipV="1">
                  <a:off x="1875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4" name="Line 1894"/>
                <p:cNvSpPr>
                  <a:spLocks noChangeShapeType="1"/>
                </p:cNvSpPr>
                <p:nvPr/>
              </p:nvSpPr>
              <p:spPr bwMode="auto">
                <a:xfrm flipV="1">
                  <a:off x="1875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5" name="Line 1895"/>
                <p:cNvSpPr>
                  <a:spLocks noChangeShapeType="1"/>
                </p:cNvSpPr>
                <p:nvPr/>
              </p:nvSpPr>
              <p:spPr bwMode="auto">
                <a:xfrm flipV="1">
                  <a:off x="1875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6" name="Line 1896"/>
                <p:cNvSpPr>
                  <a:spLocks noChangeShapeType="1"/>
                </p:cNvSpPr>
                <p:nvPr/>
              </p:nvSpPr>
              <p:spPr bwMode="auto">
                <a:xfrm flipV="1">
                  <a:off x="1875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7" name="Line 1897"/>
                <p:cNvSpPr>
                  <a:spLocks noChangeShapeType="1"/>
                </p:cNvSpPr>
                <p:nvPr/>
              </p:nvSpPr>
              <p:spPr bwMode="auto">
                <a:xfrm flipV="1">
                  <a:off x="1875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8" name="Line 1898"/>
                <p:cNvSpPr>
                  <a:spLocks noChangeShapeType="1"/>
                </p:cNvSpPr>
                <p:nvPr/>
              </p:nvSpPr>
              <p:spPr bwMode="auto">
                <a:xfrm flipV="1">
                  <a:off x="1875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9" name="Line 1899"/>
                <p:cNvSpPr>
                  <a:spLocks noChangeShapeType="1"/>
                </p:cNvSpPr>
                <p:nvPr/>
              </p:nvSpPr>
              <p:spPr bwMode="auto">
                <a:xfrm flipV="1">
                  <a:off x="1875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0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1875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1" name="Line 1901"/>
                <p:cNvSpPr>
                  <a:spLocks noChangeShapeType="1"/>
                </p:cNvSpPr>
                <p:nvPr/>
              </p:nvSpPr>
              <p:spPr bwMode="auto">
                <a:xfrm flipV="1">
                  <a:off x="1875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2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1875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3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1875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4" name="Line 1904"/>
                <p:cNvSpPr>
                  <a:spLocks noChangeShapeType="1"/>
                </p:cNvSpPr>
                <p:nvPr/>
              </p:nvSpPr>
              <p:spPr bwMode="auto">
                <a:xfrm flipV="1">
                  <a:off x="1875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5" name="Line 1905"/>
                <p:cNvSpPr>
                  <a:spLocks noChangeShapeType="1"/>
                </p:cNvSpPr>
                <p:nvPr/>
              </p:nvSpPr>
              <p:spPr bwMode="auto">
                <a:xfrm flipV="1">
                  <a:off x="1875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6" name="Line 1906"/>
                <p:cNvSpPr>
                  <a:spLocks noChangeShapeType="1"/>
                </p:cNvSpPr>
                <p:nvPr/>
              </p:nvSpPr>
              <p:spPr bwMode="auto">
                <a:xfrm flipV="1">
                  <a:off x="1875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7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1875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8" name="Line 1908"/>
                <p:cNvSpPr>
                  <a:spLocks noChangeShapeType="1"/>
                </p:cNvSpPr>
                <p:nvPr/>
              </p:nvSpPr>
              <p:spPr bwMode="auto">
                <a:xfrm flipV="1">
                  <a:off x="1875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9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1875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0" name="Line 1910"/>
                <p:cNvSpPr>
                  <a:spLocks noChangeShapeType="1"/>
                </p:cNvSpPr>
                <p:nvPr/>
              </p:nvSpPr>
              <p:spPr bwMode="auto">
                <a:xfrm flipV="1">
                  <a:off x="1875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1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1875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2" name="Line 1912"/>
                <p:cNvSpPr>
                  <a:spLocks noChangeShapeType="1"/>
                </p:cNvSpPr>
                <p:nvPr/>
              </p:nvSpPr>
              <p:spPr bwMode="auto">
                <a:xfrm flipV="1">
                  <a:off x="1875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3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1875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4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1875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5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1875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6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1875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7" name="Line 1917"/>
                <p:cNvSpPr>
                  <a:spLocks noChangeShapeType="1"/>
                </p:cNvSpPr>
                <p:nvPr/>
              </p:nvSpPr>
              <p:spPr bwMode="auto">
                <a:xfrm flipV="1">
                  <a:off x="1875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8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1875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9" name="Line 1919"/>
                <p:cNvSpPr>
                  <a:spLocks noChangeShapeType="1"/>
                </p:cNvSpPr>
                <p:nvPr/>
              </p:nvSpPr>
              <p:spPr bwMode="auto">
                <a:xfrm flipV="1">
                  <a:off x="1875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0" name="Line 1920"/>
                <p:cNvSpPr>
                  <a:spLocks noChangeShapeType="1"/>
                </p:cNvSpPr>
                <p:nvPr/>
              </p:nvSpPr>
              <p:spPr bwMode="auto">
                <a:xfrm flipV="1">
                  <a:off x="1875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1" name="Line 1921"/>
                <p:cNvSpPr>
                  <a:spLocks noChangeShapeType="1"/>
                </p:cNvSpPr>
                <p:nvPr/>
              </p:nvSpPr>
              <p:spPr bwMode="auto">
                <a:xfrm flipV="1">
                  <a:off x="1875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2" name="Line 1922"/>
                <p:cNvSpPr>
                  <a:spLocks noChangeShapeType="1"/>
                </p:cNvSpPr>
                <p:nvPr/>
              </p:nvSpPr>
              <p:spPr bwMode="auto">
                <a:xfrm flipV="1">
                  <a:off x="1875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3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1875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4" name="Line 1924"/>
                <p:cNvSpPr>
                  <a:spLocks noChangeShapeType="1"/>
                </p:cNvSpPr>
                <p:nvPr/>
              </p:nvSpPr>
              <p:spPr bwMode="auto">
                <a:xfrm flipV="1">
                  <a:off x="1875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5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1875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6" name="Line 1926"/>
                <p:cNvSpPr>
                  <a:spLocks noChangeShapeType="1"/>
                </p:cNvSpPr>
                <p:nvPr/>
              </p:nvSpPr>
              <p:spPr bwMode="auto">
                <a:xfrm flipV="1">
                  <a:off x="1875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7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1875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8" name="Line 1928"/>
                <p:cNvSpPr>
                  <a:spLocks noChangeShapeType="1"/>
                </p:cNvSpPr>
                <p:nvPr/>
              </p:nvSpPr>
              <p:spPr bwMode="auto">
                <a:xfrm flipV="1">
                  <a:off x="1875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9" name="Line 1929"/>
                <p:cNvSpPr>
                  <a:spLocks noChangeShapeType="1"/>
                </p:cNvSpPr>
                <p:nvPr/>
              </p:nvSpPr>
              <p:spPr bwMode="auto">
                <a:xfrm flipV="1">
                  <a:off x="1875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0" name="Line 1930"/>
                <p:cNvSpPr>
                  <a:spLocks noChangeShapeType="1"/>
                </p:cNvSpPr>
                <p:nvPr/>
              </p:nvSpPr>
              <p:spPr bwMode="auto">
                <a:xfrm flipV="1">
                  <a:off x="1875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1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1875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2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1875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4" name="Line 1934"/>
                <p:cNvSpPr>
                  <a:spLocks noChangeShapeType="1"/>
                </p:cNvSpPr>
                <p:nvPr/>
              </p:nvSpPr>
              <p:spPr bwMode="auto">
                <a:xfrm>
                  <a:off x="2078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5" name="Line 1935"/>
                <p:cNvSpPr>
                  <a:spLocks noChangeShapeType="1"/>
                </p:cNvSpPr>
                <p:nvPr/>
              </p:nvSpPr>
              <p:spPr bwMode="auto">
                <a:xfrm flipV="1">
                  <a:off x="2078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6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2078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7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2078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8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2078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9" name="Line 1939"/>
                <p:cNvSpPr>
                  <a:spLocks noChangeShapeType="1"/>
                </p:cNvSpPr>
                <p:nvPr/>
              </p:nvSpPr>
              <p:spPr bwMode="auto">
                <a:xfrm flipV="1">
                  <a:off x="2078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0" name="Line 1940"/>
                <p:cNvSpPr>
                  <a:spLocks noChangeShapeType="1"/>
                </p:cNvSpPr>
                <p:nvPr/>
              </p:nvSpPr>
              <p:spPr bwMode="auto">
                <a:xfrm flipV="1">
                  <a:off x="2078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1" name="Line 1941"/>
                <p:cNvSpPr>
                  <a:spLocks noChangeShapeType="1"/>
                </p:cNvSpPr>
                <p:nvPr/>
              </p:nvSpPr>
              <p:spPr bwMode="auto">
                <a:xfrm flipV="1">
                  <a:off x="2078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2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2078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3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2078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4" name="Line 1944"/>
                <p:cNvSpPr>
                  <a:spLocks noChangeShapeType="1"/>
                </p:cNvSpPr>
                <p:nvPr/>
              </p:nvSpPr>
              <p:spPr bwMode="auto">
                <a:xfrm flipV="1">
                  <a:off x="2078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5" name="Line 1945"/>
                <p:cNvSpPr>
                  <a:spLocks noChangeShapeType="1"/>
                </p:cNvSpPr>
                <p:nvPr/>
              </p:nvSpPr>
              <p:spPr bwMode="auto">
                <a:xfrm flipV="1">
                  <a:off x="2078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6" name="Line 1946"/>
                <p:cNvSpPr>
                  <a:spLocks noChangeShapeType="1"/>
                </p:cNvSpPr>
                <p:nvPr/>
              </p:nvSpPr>
              <p:spPr bwMode="auto">
                <a:xfrm flipV="1">
                  <a:off x="2078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7" name="Line 1947"/>
                <p:cNvSpPr>
                  <a:spLocks noChangeShapeType="1"/>
                </p:cNvSpPr>
                <p:nvPr/>
              </p:nvSpPr>
              <p:spPr bwMode="auto">
                <a:xfrm flipV="1">
                  <a:off x="2078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8" name="Line 1948"/>
                <p:cNvSpPr>
                  <a:spLocks noChangeShapeType="1"/>
                </p:cNvSpPr>
                <p:nvPr/>
              </p:nvSpPr>
              <p:spPr bwMode="auto">
                <a:xfrm flipV="1">
                  <a:off x="2078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9" name="Line 1949"/>
                <p:cNvSpPr>
                  <a:spLocks noChangeShapeType="1"/>
                </p:cNvSpPr>
                <p:nvPr/>
              </p:nvSpPr>
              <p:spPr bwMode="auto">
                <a:xfrm flipV="1">
                  <a:off x="2078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0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2078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1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2078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2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2078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3" name="Line 1953"/>
                <p:cNvSpPr>
                  <a:spLocks noChangeShapeType="1"/>
                </p:cNvSpPr>
                <p:nvPr/>
              </p:nvSpPr>
              <p:spPr bwMode="auto">
                <a:xfrm flipV="1">
                  <a:off x="2078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4" name="Line 1954"/>
                <p:cNvSpPr>
                  <a:spLocks noChangeShapeType="1"/>
                </p:cNvSpPr>
                <p:nvPr/>
              </p:nvSpPr>
              <p:spPr bwMode="auto">
                <a:xfrm flipV="1">
                  <a:off x="2078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5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2078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6" name="Line 1956"/>
                <p:cNvSpPr>
                  <a:spLocks noChangeShapeType="1"/>
                </p:cNvSpPr>
                <p:nvPr/>
              </p:nvSpPr>
              <p:spPr bwMode="auto">
                <a:xfrm flipV="1">
                  <a:off x="2078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7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2078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8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078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9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2078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0" name="Line 1960"/>
                <p:cNvSpPr>
                  <a:spLocks noChangeShapeType="1"/>
                </p:cNvSpPr>
                <p:nvPr/>
              </p:nvSpPr>
              <p:spPr bwMode="auto">
                <a:xfrm flipV="1">
                  <a:off x="2078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1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2078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2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2078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3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2078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4" name="Line 1964"/>
                <p:cNvSpPr>
                  <a:spLocks noChangeShapeType="1"/>
                </p:cNvSpPr>
                <p:nvPr/>
              </p:nvSpPr>
              <p:spPr bwMode="auto">
                <a:xfrm flipV="1">
                  <a:off x="2078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5" name="Line 1965"/>
                <p:cNvSpPr>
                  <a:spLocks noChangeShapeType="1"/>
                </p:cNvSpPr>
                <p:nvPr/>
              </p:nvSpPr>
              <p:spPr bwMode="auto">
                <a:xfrm flipV="1">
                  <a:off x="2078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6" name="Line 1966"/>
                <p:cNvSpPr>
                  <a:spLocks noChangeShapeType="1"/>
                </p:cNvSpPr>
                <p:nvPr/>
              </p:nvSpPr>
              <p:spPr bwMode="auto">
                <a:xfrm flipV="1">
                  <a:off x="2078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7" name="Line 1967"/>
                <p:cNvSpPr>
                  <a:spLocks noChangeShapeType="1"/>
                </p:cNvSpPr>
                <p:nvPr/>
              </p:nvSpPr>
              <p:spPr bwMode="auto">
                <a:xfrm flipV="1">
                  <a:off x="2078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8" name="Line 1968"/>
                <p:cNvSpPr>
                  <a:spLocks noChangeShapeType="1"/>
                </p:cNvSpPr>
                <p:nvPr/>
              </p:nvSpPr>
              <p:spPr bwMode="auto">
                <a:xfrm flipV="1">
                  <a:off x="2078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9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2078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0" name="Line 1970"/>
                <p:cNvSpPr>
                  <a:spLocks noChangeShapeType="1"/>
                </p:cNvSpPr>
                <p:nvPr/>
              </p:nvSpPr>
              <p:spPr bwMode="auto">
                <a:xfrm flipV="1">
                  <a:off x="2078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1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2078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2" name="Line 1972"/>
                <p:cNvSpPr>
                  <a:spLocks noChangeShapeType="1"/>
                </p:cNvSpPr>
                <p:nvPr/>
              </p:nvSpPr>
              <p:spPr bwMode="auto">
                <a:xfrm flipV="1">
                  <a:off x="2078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3" name="Line 1973"/>
                <p:cNvSpPr>
                  <a:spLocks noChangeShapeType="1"/>
                </p:cNvSpPr>
                <p:nvPr/>
              </p:nvSpPr>
              <p:spPr bwMode="auto">
                <a:xfrm flipV="1">
                  <a:off x="2078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4" name="Line 1974"/>
                <p:cNvSpPr>
                  <a:spLocks noChangeShapeType="1"/>
                </p:cNvSpPr>
                <p:nvPr/>
              </p:nvSpPr>
              <p:spPr bwMode="auto">
                <a:xfrm flipV="1">
                  <a:off x="2078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5" name="Line 1975"/>
                <p:cNvSpPr>
                  <a:spLocks noChangeShapeType="1"/>
                </p:cNvSpPr>
                <p:nvPr/>
              </p:nvSpPr>
              <p:spPr bwMode="auto">
                <a:xfrm flipV="1">
                  <a:off x="2078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6" name="Line 1976"/>
                <p:cNvSpPr>
                  <a:spLocks noChangeShapeType="1"/>
                </p:cNvSpPr>
                <p:nvPr/>
              </p:nvSpPr>
              <p:spPr bwMode="auto">
                <a:xfrm flipV="1">
                  <a:off x="2078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7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2078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8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2078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9" name="Line 1979"/>
                <p:cNvSpPr>
                  <a:spLocks noChangeShapeType="1"/>
                </p:cNvSpPr>
                <p:nvPr/>
              </p:nvSpPr>
              <p:spPr bwMode="auto">
                <a:xfrm flipV="1">
                  <a:off x="2078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0" name="Line 1980"/>
                <p:cNvSpPr>
                  <a:spLocks noChangeShapeType="1"/>
                </p:cNvSpPr>
                <p:nvPr/>
              </p:nvSpPr>
              <p:spPr bwMode="auto">
                <a:xfrm flipV="1">
                  <a:off x="2078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1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2078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2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2078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3" name="Line 1983"/>
                <p:cNvSpPr>
                  <a:spLocks noChangeShapeType="1"/>
                </p:cNvSpPr>
                <p:nvPr/>
              </p:nvSpPr>
              <p:spPr bwMode="auto">
                <a:xfrm flipV="1">
                  <a:off x="2078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4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2078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5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2078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6" name="Line 1986"/>
                <p:cNvSpPr>
                  <a:spLocks noChangeShapeType="1"/>
                </p:cNvSpPr>
                <p:nvPr/>
              </p:nvSpPr>
              <p:spPr bwMode="auto">
                <a:xfrm flipV="1">
                  <a:off x="2078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7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2078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8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2078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9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2078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0" name="Line 1990"/>
                <p:cNvSpPr>
                  <a:spLocks noChangeShapeType="1"/>
                </p:cNvSpPr>
                <p:nvPr/>
              </p:nvSpPr>
              <p:spPr bwMode="auto">
                <a:xfrm flipV="1">
                  <a:off x="2078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1" name="Line 1991"/>
                <p:cNvSpPr>
                  <a:spLocks noChangeShapeType="1"/>
                </p:cNvSpPr>
                <p:nvPr/>
              </p:nvSpPr>
              <p:spPr bwMode="auto">
                <a:xfrm flipV="1">
                  <a:off x="2078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2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2078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3" name="Line 1993"/>
                <p:cNvSpPr>
                  <a:spLocks noChangeShapeType="1"/>
                </p:cNvSpPr>
                <p:nvPr/>
              </p:nvSpPr>
              <p:spPr bwMode="auto">
                <a:xfrm flipV="1">
                  <a:off x="2078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4" name="Line 1994"/>
                <p:cNvSpPr>
                  <a:spLocks noChangeShapeType="1"/>
                </p:cNvSpPr>
                <p:nvPr/>
              </p:nvSpPr>
              <p:spPr bwMode="auto">
                <a:xfrm flipV="1">
                  <a:off x="2078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5" name="Line 1995"/>
                <p:cNvSpPr>
                  <a:spLocks noChangeShapeType="1"/>
                </p:cNvSpPr>
                <p:nvPr/>
              </p:nvSpPr>
              <p:spPr bwMode="auto">
                <a:xfrm flipV="1">
                  <a:off x="2078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6" name="Line 1996"/>
                <p:cNvSpPr>
                  <a:spLocks noChangeShapeType="1"/>
                </p:cNvSpPr>
                <p:nvPr/>
              </p:nvSpPr>
              <p:spPr bwMode="auto">
                <a:xfrm flipV="1">
                  <a:off x="2078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7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2078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8" name="Line 1998"/>
                <p:cNvSpPr>
                  <a:spLocks noChangeShapeType="1"/>
                </p:cNvSpPr>
                <p:nvPr/>
              </p:nvSpPr>
              <p:spPr bwMode="auto">
                <a:xfrm flipV="1">
                  <a:off x="2078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9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2078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0" name="Line 2000"/>
                <p:cNvSpPr>
                  <a:spLocks noChangeShapeType="1"/>
                </p:cNvSpPr>
                <p:nvPr/>
              </p:nvSpPr>
              <p:spPr bwMode="auto">
                <a:xfrm flipV="1">
                  <a:off x="2078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1" name="Line 2001"/>
                <p:cNvSpPr>
                  <a:spLocks noChangeShapeType="1"/>
                </p:cNvSpPr>
                <p:nvPr/>
              </p:nvSpPr>
              <p:spPr bwMode="auto">
                <a:xfrm flipV="1">
                  <a:off x="2078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2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2078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3" name="Line 2003"/>
                <p:cNvSpPr>
                  <a:spLocks noChangeShapeType="1"/>
                </p:cNvSpPr>
                <p:nvPr/>
              </p:nvSpPr>
              <p:spPr bwMode="auto">
                <a:xfrm flipV="1">
                  <a:off x="2078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4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2078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5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2078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6" name="Line 2006"/>
                <p:cNvSpPr>
                  <a:spLocks noChangeShapeType="1"/>
                </p:cNvSpPr>
                <p:nvPr/>
              </p:nvSpPr>
              <p:spPr bwMode="auto">
                <a:xfrm flipV="1">
                  <a:off x="2078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7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2078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8" name="Line 2008"/>
                <p:cNvSpPr>
                  <a:spLocks noChangeShapeType="1"/>
                </p:cNvSpPr>
                <p:nvPr/>
              </p:nvSpPr>
              <p:spPr bwMode="auto">
                <a:xfrm flipV="1">
                  <a:off x="2078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9" name="Line 2009"/>
                <p:cNvSpPr>
                  <a:spLocks noChangeShapeType="1"/>
                </p:cNvSpPr>
                <p:nvPr/>
              </p:nvSpPr>
              <p:spPr bwMode="auto">
                <a:xfrm flipV="1">
                  <a:off x="2078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0" name="Line 2010"/>
                <p:cNvSpPr>
                  <a:spLocks noChangeShapeType="1"/>
                </p:cNvSpPr>
                <p:nvPr/>
              </p:nvSpPr>
              <p:spPr bwMode="auto">
                <a:xfrm flipV="1">
                  <a:off x="2078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1" name="Line 2011"/>
                <p:cNvSpPr>
                  <a:spLocks noChangeShapeType="1"/>
                </p:cNvSpPr>
                <p:nvPr/>
              </p:nvSpPr>
              <p:spPr bwMode="auto">
                <a:xfrm flipV="1">
                  <a:off x="2078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2" name="Line 2012"/>
                <p:cNvSpPr>
                  <a:spLocks noChangeShapeType="1"/>
                </p:cNvSpPr>
                <p:nvPr/>
              </p:nvSpPr>
              <p:spPr bwMode="auto">
                <a:xfrm flipV="1">
                  <a:off x="2078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3" name="Line 2013"/>
                <p:cNvSpPr>
                  <a:spLocks noChangeShapeType="1"/>
                </p:cNvSpPr>
                <p:nvPr/>
              </p:nvSpPr>
              <p:spPr bwMode="auto">
                <a:xfrm flipV="1">
                  <a:off x="2078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4" name="Line 2014"/>
                <p:cNvSpPr>
                  <a:spLocks noChangeShapeType="1"/>
                </p:cNvSpPr>
                <p:nvPr/>
              </p:nvSpPr>
              <p:spPr bwMode="auto">
                <a:xfrm flipV="1">
                  <a:off x="2078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5" name="Line 2016"/>
              <p:cNvSpPr>
                <a:spLocks noChangeShapeType="1"/>
              </p:cNvSpPr>
              <p:nvPr/>
            </p:nvSpPr>
            <p:spPr bwMode="auto">
              <a:xfrm flipV="1">
                <a:off x="2078" y="80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Line 2017"/>
              <p:cNvSpPr>
                <a:spLocks noChangeShapeType="1"/>
              </p:cNvSpPr>
              <p:nvPr/>
            </p:nvSpPr>
            <p:spPr bwMode="auto">
              <a:xfrm flipV="1">
                <a:off x="2078" y="78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Line 2018"/>
              <p:cNvSpPr>
                <a:spLocks noChangeShapeType="1"/>
              </p:cNvSpPr>
              <p:nvPr/>
            </p:nvSpPr>
            <p:spPr bwMode="auto">
              <a:xfrm flipV="1">
                <a:off x="2078" y="76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Line 2019"/>
              <p:cNvSpPr>
                <a:spLocks noChangeShapeType="1"/>
              </p:cNvSpPr>
              <p:nvPr/>
            </p:nvSpPr>
            <p:spPr bwMode="auto">
              <a:xfrm flipV="1">
                <a:off x="2078" y="747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Line 2020"/>
              <p:cNvSpPr>
                <a:spLocks noChangeShapeType="1"/>
              </p:cNvSpPr>
              <p:nvPr/>
            </p:nvSpPr>
            <p:spPr bwMode="auto">
              <a:xfrm flipV="1">
                <a:off x="2078" y="734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Line 2021"/>
              <p:cNvSpPr>
                <a:spLocks noChangeShapeType="1"/>
              </p:cNvSpPr>
              <p:nvPr/>
            </p:nvSpPr>
            <p:spPr bwMode="auto">
              <a:xfrm flipV="1">
                <a:off x="2078" y="712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Line 2022"/>
              <p:cNvSpPr>
                <a:spLocks noChangeShapeType="1"/>
              </p:cNvSpPr>
              <p:nvPr/>
            </p:nvSpPr>
            <p:spPr bwMode="auto">
              <a:xfrm flipV="1">
                <a:off x="2078" y="69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Line 2023"/>
              <p:cNvSpPr>
                <a:spLocks noChangeShapeType="1"/>
              </p:cNvSpPr>
              <p:nvPr/>
            </p:nvSpPr>
            <p:spPr bwMode="auto">
              <a:xfrm flipV="1">
                <a:off x="2078" y="677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Line 2024"/>
              <p:cNvSpPr>
                <a:spLocks noChangeShapeType="1"/>
              </p:cNvSpPr>
              <p:nvPr/>
            </p:nvSpPr>
            <p:spPr bwMode="auto">
              <a:xfrm flipV="1">
                <a:off x="2078" y="663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Line 2025"/>
              <p:cNvSpPr>
                <a:spLocks noChangeShapeType="1"/>
              </p:cNvSpPr>
              <p:nvPr/>
            </p:nvSpPr>
            <p:spPr bwMode="auto">
              <a:xfrm flipV="1">
                <a:off x="2078" y="642"/>
                <a:ext cx="0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Line 2026"/>
              <p:cNvSpPr>
                <a:spLocks noChangeShapeType="1"/>
              </p:cNvSpPr>
              <p:nvPr/>
            </p:nvSpPr>
            <p:spPr bwMode="auto">
              <a:xfrm flipV="1">
                <a:off x="2078" y="62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Line 2027"/>
              <p:cNvSpPr>
                <a:spLocks noChangeShapeType="1"/>
              </p:cNvSpPr>
              <p:nvPr/>
            </p:nvSpPr>
            <p:spPr bwMode="auto">
              <a:xfrm flipV="1">
                <a:off x="2078" y="606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Line 2028"/>
              <p:cNvSpPr>
                <a:spLocks noChangeShapeType="1"/>
              </p:cNvSpPr>
              <p:nvPr/>
            </p:nvSpPr>
            <p:spPr bwMode="auto">
              <a:xfrm flipV="1">
                <a:off x="2078" y="593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Line 2029"/>
              <p:cNvSpPr>
                <a:spLocks noChangeShapeType="1"/>
              </p:cNvSpPr>
              <p:nvPr/>
            </p:nvSpPr>
            <p:spPr bwMode="auto">
              <a:xfrm flipV="1">
                <a:off x="2078" y="571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Line 2030"/>
              <p:cNvSpPr>
                <a:spLocks noChangeShapeType="1"/>
              </p:cNvSpPr>
              <p:nvPr/>
            </p:nvSpPr>
            <p:spPr bwMode="auto">
              <a:xfrm flipV="1">
                <a:off x="2078" y="558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Line 2031"/>
              <p:cNvSpPr>
                <a:spLocks noChangeShapeType="1"/>
              </p:cNvSpPr>
              <p:nvPr/>
            </p:nvSpPr>
            <p:spPr bwMode="auto">
              <a:xfrm flipV="1">
                <a:off x="2078" y="536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Line 2032"/>
              <p:cNvSpPr>
                <a:spLocks noChangeShapeType="1"/>
              </p:cNvSpPr>
              <p:nvPr/>
            </p:nvSpPr>
            <p:spPr bwMode="auto">
              <a:xfrm flipV="1">
                <a:off x="2078" y="52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8" name="Line 2033"/>
              <p:cNvSpPr>
                <a:spLocks noChangeShapeType="1"/>
              </p:cNvSpPr>
              <p:nvPr/>
            </p:nvSpPr>
            <p:spPr bwMode="auto">
              <a:xfrm flipV="1">
                <a:off x="2078" y="50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9" name="Line 2034"/>
              <p:cNvSpPr>
                <a:spLocks noChangeShapeType="1"/>
              </p:cNvSpPr>
              <p:nvPr/>
            </p:nvSpPr>
            <p:spPr bwMode="auto">
              <a:xfrm flipV="1">
                <a:off x="2078" y="487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1" name="Line 2035"/>
              <p:cNvSpPr>
                <a:spLocks noChangeShapeType="1"/>
              </p:cNvSpPr>
              <p:nvPr/>
            </p:nvSpPr>
            <p:spPr bwMode="auto">
              <a:xfrm flipV="1">
                <a:off x="2078" y="465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2" name="Line 2036"/>
              <p:cNvSpPr>
                <a:spLocks noChangeShapeType="1"/>
              </p:cNvSpPr>
              <p:nvPr/>
            </p:nvSpPr>
            <p:spPr bwMode="auto">
              <a:xfrm flipV="1">
                <a:off x="2078" y="45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3" name="Line 2037"/>
              <p:cNvSpPr>
                <a:spLocks noChangeShapeType="1"/>
              </p:cNvSpPr>
              <p:nvPr/>
            </p:nvSpPr>
            <p:spPr bwMode="auto">
              <a:xfrm flipV="1">
                <a:off x="2078" y="43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4" name="Line 2038"/>
              <p:cNvSpPr>
                <a:spLocks noChangeShapeType="1"/>
              </p:cNvSpPr>
              <p:nvPr/>
            </p:nvSpPr>
            <p:spPr bwMode="auto">
              <a:xfrm flipV="1">
                <a:off x="2078" y="41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5" name="Line 2039"/>
              <p:cNvSpPr>
                <a:spLocks noChangeShapeType="1"/>
              </p:cNvSpPr>
              <p:nvPr/>
            </p:nvSpPr>
            <p:spPr bwMode="auto">
              <a:xfrm flipV="1">
                <a:off x="2078" y="39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6" name="Line 2040"/>
              <p:cNvSpPr>
                <a:spLocks noChangeShapeType="1"/>
              </p:cNvSpPr>
              <p:nvPr/>
            </p:nvSpPr>
            <p:spPr bwMode="auto">
              <a:xfrm flipV="1">
                <a:off x="2078" y="381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7" name="Line 2041"/>
              <p:cNvSpPr>
                <a:spLocks noChangeShapeType="1"/>
              </p:cNvSpPr>
              <p:nvPr/>
            </p:nvSpPr>
            <p:spPr bwMode="auto">
              <a:xfrm flipV="1">
                <a:off x="2078" y="359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8" name="Line 2042"/>
              <p:cNvSpPr>
                <a:spLocks noChangeShapeType="1"/>
              </p:cNvSpPr>
              <p:nvPr/>
            </p:nvSpPr>
            <p:spPr bwMode="auto">
              <a:xfrm flipV="1">
                <a:off x="2078" y="34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9" name="Line 2043"/>
              <p:cNvSpPr>
                <a:spLocks noChangeShapeType="1"/>
              </p:cNvSpPr>
              <p:nvPr/>
            </p:nvSpPr>
            <p:spPr bwMode="auto">
              <a:xfrm flipV="1">
                <a:off x="2078" y="32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0" name="Line 2044"/>
              <p:cNvSpPr>
                <a:spLocks noChangeShapeType="1"/>
              </p:cNvSpPr>
              <p:nvPr/>
            </p:nvSpPr>
            <p:spPr bwMode="auto">
              <a:xfrm flipV="1">
                <a:off x="2078" y="31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1" name="Line 2045"/>
              <p:cNvSpPr>
                <a:spLocks noChangeShapeType="1"/>
              </p:cNvSpPr>
              <p:nvPr/>
            </p:nvSpPr>
            <p:spPr bwMode="auto">
              <a:xfrm flipV="1">
                <a:off x="2078" y="28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2" name="Line 2046"/>
              <p:cNvSpPr>
                <a:spLocks noChangeShapeType="1"/>
              </p:cNvSpPr>
              <p:nvPr/>
            </p:nvSpPr>
            <p:spPr bwMode="auto">
              <a:xfrm flipV="1">
                <a:off x="2078" y="27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3" name="Line 2047"/>
              <p:cNvSpPr>
                <a:spLocks noChangeShapeType="1"/>
              </p:cNvSpPr>
              <p:nvPr/>
            </p:nvSpPr>
            <p:spPr bwMode="auto">
              <a:xfrm flipV="1">
                <a:off x="2078" y="25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4" name="Line 2048"/>
              <p:cNvSpPr>
                <a:spLocks noChangeShapeType="1"/>
              </p:cNvSpPr>
              <p:nvPr/>
            </p:nvSpPr>
            <p:spPr bwMode="auto">
              <a:xfrm flipV="1">
                <a:off x="2078" y="24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5" name="Line 2049"/>
              <p:cNvSpPr>
                <a:spLocks noChangeShapeType="1"/>
              </p:cNvSpPr>
              <p:nvPr/>
            </p:nvSpPr>
            <p:spPr bwMode="auto">
              <a:xfrm flipV="1">
                <a:off x="2078" y="21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6" name="Line 2050"/>
              <p:cNvSpPr>
                <a:spLocks noChangeShapeType="1"/>
              </p:cNvSpPr>
              <p:nvPr/>
            </p:nvSpPr>
            <p:spPr bwMode="auto">
              <a:xfrm flipV="1">
                <a:off x="2078" y="204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7" name="Line 2051"/>
              <p:cNvSpPr>
                <a:spLocks noChangeShapeType="1"/>
              </p:cNvSpPr>
              <p:nvPr/>
            </p:nvSpPr>
            <p:spPr bwMode="auto">
              <a:xfrm flipV="1">
                <a:off x="2078" y="183"/>
                <a:ext cx="0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8" name="Line 2052"/>
              <p:cNvSpPr>
                <a:spLocks noChangeShapeType="1"/>
              </p:cNvSpPr>
              <p:nvPr/>
            </p:nvSpPr>
            <p:spPr bwMode="auto">
              <a:xfrm flipV="1">
                <a:off x="2078" y="16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9" name="Rectangle 2053"/>
              <p:cNvSpPr>
                <a:spLocks noChangeArrowheads="1"/>
              </p:cNvSpPr>
              <p:nvPr/>
            </p:nvSpPr>
            <p:spPr bwMode="auto">
              <a:xfrm>
                <a:off x="1998" y="225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" name="Line 2054"/>
              <p:cNvSpPr>
                <a:spLocks noChangeShapeType="1"/>
              </p:cNvSpPr>
              <p:nvPr/>
            </p:nvSpPr>
            <p:spPr bwMode="auto">
              <a:xfrm>
                <a:off x="2282" y="2206"/>
                <a:ext cx="0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1" name="Line 2055"/>
              <p:cNvSpPr>
                <a:spLocks noChangeShapeType="1"/>
              </p:cNvSpPr>
              <p:nvPr/>
            </p:nvSpPr>
            <p:spPr bwMode="auto">
              <a:xfrm flipV="1">
                <a:off x="2282" y="131"/>
                <a:ext cx="0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2" name="Line 2056"/>
              <p:cNvSpPr>
                <a:spLocks noChangeShapeType="1"/>
              </p:cNvSpPr>
              <p:nvPr/>
            </p:nvSpPr>
            <p:spPr bwMode="auto">
              <a:xfrm flipV="1">
                <a:off x="2282" y="2195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3" name="Line 2057"/>
              <p:cNvSpPr>
                <a:spLocks noChangeShapeType="1"/>
              </p:cNvSpPr>
              <p:nvPr/>
            </p:nvSpPr>
            <p:spPr bwMode="auto">
              <a:xfrm flipV="1">
                <a:off x="2282" y="218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4" name="Line 2058"/>
              <p:cNvSpPr>
                <a:spLocks noChangeShapeType="1"/>
              </p:cNvSpPr>
              <p:nvPr/>
            </p:nvSpPr>
            <p:spPr bwMode="auto">
              <a:xfrm flipV="1">
                <a:off x="2282" y="216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5" name="Line 2059"/>
              <p:cNvSpPr>
                <a:spLocks noChangeShapeType="1"/>
              </p:cNvSpPr>
              <p:nvPr/>
            </p:nvSpPr>
            <p:spPr bwMode="auto">
              <a:xfrm flipV="1">
                <a:off x="2282" y="214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6" name="Line 2060"/>
              <p:cNvSpPr>
                <a:spLocks noChangeShapeType="1"/>
              </p:cNvSpPr>
              <p:nvPr/>
            </p:nvSpPr>
            <p:spPr bwMode="auto">
              <a:xfrm flipV="1">
                <a:off x="2282" y="2125"/>
                <a:ext cx="0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7" name="Line 2061"/>
              <p:cNvSpPr>
                <a:spLocks noChangeShapeType="1"/>
              </p:cNvSpPr>
              <p:nvPr/>
            </p:nvSpPr>
            <p:spPr bwMode="auto">
              <a:xfrm flipV="1">
                <a:off x="2282" y="2111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8" name="Line 2062"/>
              <p:cNvSpPr>
                <a:spLocks noChangeShapeType="1"/>
              </p:cNvSpPr>
              <p:nvPr/>
            </p:nvSpPr>
            <p:spPr bwMode="auto">
              <a:xfrm flipV="1">
                <a:off x="2282" y="2089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9" name="Line 2063"/>
              <p:cNvSpPr>
                <a:spLocks noChangeShapeType="1"/>
              </p:cNvSpPr>
              <p:nvPr/>
            </p:nvSpPr>
            <p:spPr bwMode="auto">
              <a:xfrm flipV="1">
                <a:off x="2282" y="207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0" name="Line 2064"/>
              <p:cNvSpPr>
                <a:spLocks noChangeShapeType="1"/>
              </p:cNvSpPr>
              <p:nvPr/>
            </p:nvSpPr>
            <p:spPr bwMode="auto">
              <a:xfrm flipV="1">
                <a:off x="2282" y="205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1" name="Line 2065"/>
              <p:cNvSpPr>
                <a:spLocks noChangeShapeType="1"/>
              </p:cNvSpPr>
              <p:nvPr/>
            </p:nvSpPr>
            <p:spPr bwMode="auto">
              <a:xfrm flipV="1">
                <a:off x="2282" y="204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2" name="Line 2066"/>
              <p:cNvSpPr>
                <a:spLocks noChangeShapeType="1"/>
              </p:cNvSpPr>
              <p:nvPr/>
            </p:nvSpPr>
            <p:spPr bwMode="auto">
              <a:xfrm flipV="1">
                <a:off x="2282" y="2019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3" name="Line 2067"/>
              <p:cNvSpPr>
                <a:spLocks noChangeShapeType="1"/>
              </p:cNvSpPr>
              <p:nvPr/>
            </p:nvSpPr>
            <p:spPr bwMode="auto">
              <a:xfrm flipV="1">
                <a:off x="2282" y="200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4" name="Line 2068"/>
              <p:cNvSpPr>
                <a:spLocks noChangeShapeType="1"/>
              </p:cNvSpPr>
              <p:nvPr/>
            </p:nvSpPr>
            <p:spPr bwMode="auto">
              <a:xfrm flipV="1">
                <a:off x="2282" y="198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5" name="Line 2069"/>
              <p:cNvSpPr>
                <a:spLocks noChangeShapeType="1"/>
              </p:cNvSpPr>
              <p:nvPr/>
            </p:nvSpPr>
            <p:spPr bwMode="auto">
              <a:xfrm flipV="1">
                <a:off x="2282" y="197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6" name="Line 2070"/>
              <p:cNvSpPr>
                <a:spLocks noChangeShapeType="1"/>
              </p:cNvSpPr>
              <p:nvPr/>
            </p:nvSpPr>
            <p:spPr bwMode="auto">
              <a:xfrm flipV="1">
                <a:off x="2282" y="194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7" name="Line 2071"/>
              <p:cNvSpPr>
                <a:spLocks noChangeShapeType="1"/>
              </p:cNvSpPr>
              <p:nvPr/>
            </p:nvSpPr>
            <p:spPr bwMode="auto">
              <a:xfrm flipV="1">
                <a:off x="2282" y="193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8" name="Line 2072"/>
              <p:cNvSpPr>
                <a:spLocks noChangeShapeType="1"/>
              </p:cNvSpPr>
              <p:nvPr/>
            </p:nvSpPr>
            <p:spPr bwMode="auto">
              <a:xfrm flipV="1">
                <a:off x="2282" y="191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9" name="Line 2073"/>
              <p:cNvSpPr>
                <a:spLocks noChangeShapeType="1"/>
              </p:cNvSpPr>
              <p:nvPr/>
            </p:nvSpPr>
            <p:spPr bwMode="auto">
              <a:xfrm flipV="1">
                <a:off x="2282" y="189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0" name="Line 2074"/>
              <p:cNvSpPr>
                <a:spLocks noChangeShapeType="1"/>
              </p:cNvSpPr>
              <p:nvPr/>
            </p:nvSpPr>
            <p:spPr bwMode="auto">
              <a:xfrm flipV="1">
                <a:off x="2282" y="1877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1" name="Line 2075"/>
              <p:cNvSpPr>
                <a:spLocks noChangeShapeType="1"/>
              </p:cNvSpPr>
              <p:nvPr/>
            </p:nvSpPr>
            <p:spPr bwMode="auto">
              <a:xfrm flipV="1">
                <a:off x="2282" y="1864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2" name="Line 2076"/>
              <p:cNvSpPr>
                <a:spLocks noChangeShapeType="1"/>
              </p:cNvSpPr>
              <p:nvPr/>
            </p:nvSpPr>
            <p:spPr bwMode="auto">
              <a:xfrm flipV="1">
                <a:off x="2282" y="1842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3" name="Line 2077"/>
              <p:cNvSpPr>
                <a:spLocks noChangeShapeType="1"/>
              </p:cNvSpPr>
              <p:nvPr/>
            </p:nvSpPr>
            <p:spPr bwMode="auto">
              <a:xfrm flipV="1">
                <a:off x="2282" y="182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4" name="Line 2078"/>
              <p:cNvSpPr>
                <a:spLocks noChangeShapeType="1"/>
              </p:cNvSpPr>
              <p:nvPr/>
            </p:nvSpPr>
            <p:spPr bwMode="auto">
              <a:xfrm flipV="1">
                <a:off x="2282" y="1807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5" name="Line 2079"/>
              <p:cNvSpPr>
                <a:spLocks noChangeShapeType="1"/>
              </p:cNvSpPr>
              <p:nvPr/>
            </p:nvSpPr>
            <p:spPr bwMode="auto">
              <a:xfrm flipV="1">
                <a:off x="2282" y="1793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6" name="Line 2080"/>
              <p:cNvSpPr>
                <a:spLocks noChangeShapeType="1"/>
              </p:cNvSpPr>
              <p:nvPr/>
            </p:nvSpPr>
            <p:spPr bwMode="auto">
              <a:xfrm flipV="1">
                <a:off x="2282" y="1771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7" name="Line 2081"/>
              <p:cNvSpPr>
                <a:spLocks noChangeShapeType="1"/>
              </p:cNvSpPr>
              <p:nvPr/>
            </p:nvSpPr>
            <p:spPr bwMode="auto">
              <a:xfrm flipV="1">
                <a:off x="2282" y="175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8" name="Line 2082"/>
              <p:cNvSpPr>
                <a:spLocks noChangeShapeType="1"/>
              </p:cNvSpPr>
              <p:nvPr/>
            </p:nvSpPr>
            <p:spPr bwMode="auto">
              <a:xfrm flipV="1">
                <a:off x="2282" y="1736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9" name="Line 2083"/>
              <p:cNvSpPr>
                <a:spLocks noChangeShapeType="1"/>
              </p:cNvSpPr>
              <p:nvPr/>
            </p:nvSpPr>
            <p:spPr bwMode="auto">
              <a:xfrm flipV="1">
                <a:off x="2282" y="1723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0" name="Line 2084"/>
              <p:cNvSpPr>
                <a:spLocks noChangeShapeType="1"/>
              </p:cNvSpPr>
              <p:nvPr/>
            </p:nvSpPr>
            <p:spPr bwMode="auto">
              <a:xfrm flipV="1">
                <a:off x="2282" y="1701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1" name="Line 2085"/>
              <p:cNvSpPr>
                <a:spLocks noChangeShapeType="1"/>
              </p:cNvSpPr>
              <p:nvPr/>
            </p:nvSpPr>
            <p:spPr bwMode="auto">
              <a:xfrm flipV="1">
                <a:off x="2282" y="1687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2" name="Line 2086"/>
              <p:cNvSpPr>
                <a:spLocks noChangeShapeType="1"/>
              </p:cNvSpPr>
              <p:nvPr/>
            </p:nvSpPr>
            <p:spPr bwMode="auto">
              <a:xfrm flipV="1">
                <a:off x="2282" y="1665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3" name="Line 2087"/>
              <p:cNvSpPr>
                <a:spLocks noChangeShapeType="1"/>
              </p:cNvSpPr>
              <p:nvPr/>
            </p:nvSpPr>
            <p:spPr bwMode="auto">
              <a:xfrm flipV="1">
                <a:off x="2282" y="165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4" name="Line 2088"/>
              <p:cNvSpPr>
                <a:spLocks noChangeShapeType="1"/>
              </p:cNvSpPr>
              <p:nvPr/>
            </p:nvSpPr>
            <p:spPr bwMode="auto">
              <a:xfrm flipV="1">
                <a:off x="2282" y="163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5" name="Line 2089"/>
              <p:cNvSpPr>
                <a:spLocks noChangeShapeType="1"/>
              </p:cNvSpPr>
              <p:nvPr/>
            </p:nvSpPr>
            <p:spPr bwMode="auto">
              <a:xfrm flipV="1">
                <a:off x="2282" y="1617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6" name="Line 2090"/>
              <p:cNvSpPr>
                <a:spLocks noChangeShapeType="1"/>
              </p:cNvSpPr>
              <p:nvPr/>
            </p:nvSpPr>
            <p:spPr bwMode="auto">
              <a:xfrm flipV="1">
                <a:off x="2282" y="1595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7" name="Line 2091"/>
              <p:cNvSpPr>
                <a:spLocks noChangeShapeType="1"/>
              </p:cNvSpPr>
              <p:nvPr/>
            </p:nvSpPr>
            <p:spPr bwMode="auto">
              <a:xfrm flipV="1">
                <a:off x="2282" y="1581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8" name="Line 2092"/>
              <p:cNvSpPr>
                <a:spLocks noChangeShapeType="1"/>
              </p:cNvSpPr>
              <p:nvPr/>
            </p:nvSpPr>
            <p:spPr bwMode="auto">
              <a:xfrm flipV="1">
                <a:off x="2282" y="156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9" name="Line 2093"/>
              <p:cNvSpPr>
                <a:spLocks noChangeShapeType="1"/>
              </p:cNvSpPr>
              <p:nvPr/>
            </p:nvSpPr>
            <p:spPr bwMode="auto">
              <a:xfrm flipV="1">
                <a:off x="2282" y="154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0" name="Line 2094"/>
              <p:cNvSpPr>
                <a:spLocks noChangeShapeType="1"/>
              </p:cNvSpPr>
              <p:nvPr/>
            </p:nvSpPr>
            <p:spPr bwMode="auto">
              <a:xfrm flipV="1">
                <a:off x="2282" y="152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1" name="Line 2095"/>
              <p:cNvSpPr>
                <a:spLocks noChangeShapeType="1"/>
              </p:cNvSpPr>
              <p:nvPr/>
            </p:nvSpPr>
            <p:spPr bwMode="auto">
              <a:xfrm flipV="1">
                <a:off x="2282" y="1511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2" name="Line 2096"/>
              <p:cNvSpPr>
                <a:spLocks noChangeShapeType="1"/>
              </p:cNvSpPr>
              <p:nvPr/>
            </p:nvSpPr>
            <p:spPr bwMode="auto">
              <a:xfrm flipV="1">
                <a:off x="2282" y="1489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3" name="Line 2097"/>
              <p:cNvSpPr>
                <a:spLocks noChangeShapeType="1"/>
              </p:cNvSpPr>
              <p:nvPr/>
            </p:nvSpPr>
            <p:spPr bwMode="auto">
              <a:xfrm flipV="1">
                <a:off x="2282" y="147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4" name="Line 2098"/>
              <p:cNvSpPr>
                <a:spLocks noChangeShapeType="1"/>
              </p:cNvSpPr>
              <p:nvPr/>
            </p:nvSpPr>
            <p:spPr bwMode="auto">
              <a:xfrm flipV="1">
                <a:off x="2282" y="145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5" name="Line 2099"/>
              <p:cNvSpPr>
                <a:spLocks noChangeShapeType="1"/>
              </p:cNvSpPr>
              <p:nvPr/>
            </p:nvSpPr>
            <p:spPr bwMode="auto">
              <a:xfrm flipV="1">
                <a:off x="2282" y="144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6" name="Line 2100"/>
              <p:cNvSpPr>
                <a:spLocks noChangeShapeType="1"/>
              </p:cNvSpPr>
              <p:nvPr/>
            </p:nvSpPr>
            <p:spPr bwMode="auto">
              <a:xfrm flipV="1">
                <a:off x="2282" y="141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7" name="Line 2101"/>
              <p:cNvSpPr>
                <a:spLocks noChangeShapeType="1"/>
              </p:cNvSpPr>
              <p:nvPr/>
            </p:nvSpPr>
            <p:spPr bwMode="auto">
              <a:xfrm flipV="1">
                <a:off x="2282" y="140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8" name="Line 2102"/>
              <p:cNvSpPr>
                <a:spLocks noChangeShapeType="1"/>
              </p:cNvSpPr>
              <p:nvPr/>
            </p:nvSpPr>
            <p:spPr bwMode="auto">
              <a:xfrm flipV="1">
                <a:off x="2282" y="138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9" name="Line 2103"/>
              <p:cNvSpPr>
                <a:spLocks noChangeShapeType="1"/>
              </p:cNvSpPr>
              <p:nvPr/>
            </p:nvSpPr>
            <p:spPr bwMode="auto">
              <a:xfrm flipV="1">
                <a:off x="2282" y="137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0" name="Line 2104"/>
              <p:cNvSpPr>
                <a:spLocks noChangeShapeType="1"/>
              </p:cNvSpPr>
              <p:nvPr/>
            </p:nvSpPr>
            <p:spPr bwMode="auto">
              <a:xfrm flipV="1">
                <a:off x="2282" y="134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1" name="Line 2105"/>
              <p:cNvSpPr>
                <a:spLocks noChangeShapeType="1"/>
              </p:cNvSpPr>
              <p:nvPr/>
            </p:nvSpPr>
            <p:spPr bwMode="auto">
              <a:xfrm flipV="1">
                <a:off x="2282" y="1334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2" name="Line 2106"/>
              <p:cNvSpPr>
                <a:spLocks noChangeShapeType="1"/>
              </p:cNvSpPr>
              <p:nvPr/>
            </p:nvSpPr>
            <p:spPr bwMode="auto">
              <a:xfrm flipV="1">
                <a:off x="2282" y="1312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3" name="Line 2107"/>
              <p:cNvSpPr>
                <a:spLocks noChangeShapeType="1"/>
              </p:cNvSpPr>
              <p:nvPr/>
            </p:nvSpPr>
            <p:spPr bwMode="auto">
              <a:xfrm flipV="1">
                <a:off x="2282" y="129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4" name="Line 2108"/>
              <p:cNvSpPr>
                <a:spLocks noChangeShapeType="1"/>
              </p:cNvSpPr>
              <p:nvPr/>
            </p:nvSpPr>
            <p:spPr bwMode="auto">
              <a:xfrm flipV="1">
                <a:off x="2282" y="1277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5" name="Line 2109"/>
              <p:cNvSpPr>
                <a:spLocks noChangeShapeType="1"/>
              </p:cNvSpPr>
              <p:nvPr/>
            </p:nvSpPr>
            <p:spPr bwMode="auto">
              <a:xfrm flipV="1">
                <a:off x="2282" y="1264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6" name="Line 2110"/>
              <p:cNvSpPr>
                <a:spLocks noChangeShapeType="1"/>
              </p:cNvSpPr>
              <p:nvPr/>
            </p:nvSpPr>
            <p:spPr bwMode="auto">
              <a:xfrm flipV="1">
                <a:off x="2282" y="1242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7" name="Line 2111"/>
              <p:cNvSpPr>
                <a:spLocks noChangeShapeType="1"/>
              </p:cNvSpPr>
              <p:nvPr/>
            </p:nvSpPr>
            <p:spPr bwMode="auto">
              <a:xfrm flipV="1">
                <a:off x="2282" y="122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8" name="Line 2112"/>
              <p:cNvSpPr>
                <a:spLocks noChangeShapeType="1"/>
              </p:cNvSpPr>
              <p:nvPr/>
            </p:nvSpPr>
            <p:spPr bwMode="auto">
              <a:xfrm flipV="1">
                <a:off x="2282" y="1206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9" name="Line 2113"/>
              <p:cNvSpPr>
                <a:spLocks noChangeShapeType="1"/>
              </p:cNvSpPr>
              <p:nvPr/>
            </p:nvSpPr>
            <p:spPr bwMode="auto">
              <a:xfrm flipV="1">
                <a:off x="2282" y="1193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0" name="Line 2114"/>
              <p:cNvSpPr>
                <a:spLocks noChangeShapeType="1"/>
              </p:cNvSpPr>
              <p:nvPr/>
            </p:nvSpPr>
            <p:spPr bwMode="auto">
              <a:xfrm flipV="1">
                <a:off x="2282" y="1171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1" name="Line 2115"/>
              <p:cNvSpPr>
                <a:spLocks noChangeShapeType="1"/>
              </p:cNvSpPr>
              <p:nvPr/>
            </p:nvSpPr>
            <p:spPr bwMode="auto">
              <a:xfrm flipV="1">
                <a:off x="2282" y="115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2" name="Line 2116"/>
              <p:cNvSpPr>
                <a:spLocks noChangeShapeType="1"/>
              </p:cNvSpPr>
              <p:nvPr/>
            </p:nvSpPr>
            <p:spPr bwMode="auto">
              <a:xfrm flipV="1">
                <a:off x="2282" y="1136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3" name="Line 2117"/>
              <p:cNvSpPr>
                <a:spLocks noChangeShapeType="1"/>
              </p:cNvSpPr>
              <p:nvPr/>
            </p:nvSpPr>
            <p:spPr bwMode="auto">
              <a:xfrm flipV="1">
                <a:off x="2282" y="112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4" name="Line 2118"/>
              <p:cNvSpPr>
                <a:spLocks noChangeShapeType="1"/>
              </p:cNvSpPr>
              <p:nvPr/>
            </p:nvSpPr>
            <p:spPr bwMode="auto">
              <a:xfrm flipV="1">
                <a:off x="2282" y="1101"/>
                <a:ext cx="0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5" name="Line 2119"/>
              <p:cNvSpPr>
                <a:spLocks noChangeShapeType="1"/>
              </p:cNvSpPr>
              <p:nvPr/>
            </p:nvSpPr>
            <p:spPr bwMode="auto">
              <a:xfrm flipV="1">
                <a:off x="2282" y="1087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6" name="Line 2120"/>
              <p:cNvSpPr>
                <a:spLocks noChangeShapeType="1"/>
              </p:cNvSpPr>
              <p:nvPr/>
            </p:nvSpPr>
            <p:spPr bwMode="auto">
              <a:xfrm flipV="1">
                <a:off x="2282" y="1065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7" name="Line 2121"/>
              <p:cNvSpPr>
                <a:spLocks noChangeShapeType="1"/>
              </p:cNvSpPr>
              <p:nvPr/>
            </p:nvSpPr>
            <p:spPr bwMode="auto">
              <a:xfrm flipV="1">
                <a:off x="2282" y="105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8" name="Line 2122"/>
              <p:cNvSpPr>
                <a:spLocks noChangeShapeType="1"/>
              </p:cNvSpPr>
              <p:nvPr/>
            </p:nvSpPr>
            <p:spPr bwMode="auto">
              <a:xfrm flipV="1">
                <a:off x="2282" y="103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9" name="Line 2123"/>
              <p:cNvSpPr>
                <a:spLocks noChangeShapeType="1"/>
              </p:cNvSpPr>
              <p:nvPr/>
            </p:nvSpPr>
            <p:spPr bwMode="auto">
              <a:xfrm flipV="1">
                <a:off x="2282" y="1017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0" name="Line 2124"/>
              <p:cNvSpPr>
                <a:spLocks noChangeShapeType="1"/>
              </p:cNvSpPr>
              <p:nvPr/>
            </p:nvSpPr>
            <p:spPr bwMode="auto">
              <a:xfrm flipV="1">
                <a:off x="2282" y="995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1" name="Line 2125"/>
              <p:cNvSpPr>
                <a:spLocks noChangeShapeType="1"/>
              </p:cNvSpPr>
              <p:nvPr/>
            </p:nvSpPr>
            <p:spPr bwMode="auto">
              <a:xfrm flipV="1">
                <a:off x="2282" y="981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2" name="Line 2126"/>
              <p:cNvSpPr>
                <a:spLocks noChangeShapeType="1"/>
              </p:cNvSpPr>
              <p:nvPr/>
            </p:nvSpPr>
            <p:spPr bwMode="auto">
              <a:xfrm flipV="1">
                <a:off x="2282" y="959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3" name="Line 2127"/>
              <p:cNvSpPr>
                <a:spLocks noChangeShapeType="1"/>
              </p:cNvSpPr>
              <p:nvPr/>
            </p:nvSpPr>
            <p:spPr bwMode="auto">
              <a:xfrm flipV="1">
                <a:off x="2282" y="94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4" name="Line 2128"/>
              <p:cNvSpPr>
                <a:spLocks noChangeShapeType="1"/>
              </p:cNvSpPr>
              <p:nvPr/>
            </p:nvSpPr>
            <p:spPr bwMode="auto">
              <a:xfrm flipV="1">
                <a:off x="2282" y="92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5" name="Line 2129"/>
              <p:cNvSpPr>
                <a:spLocks noChangeShapeType="1"/>
              </p:cNvSpPr>
              <p:nvPr/>
            </p:nvSpPr>
            <p:spPr bwMode="auto">
              <a:xfrm flipV="1">
                <a:off x="2282" y="911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6" name="Line 2130"/>
              <p:cNvSpPr>
                <a:spLocks noChangeShapeType="1"/>
              </p:cNvSpPr>
              <p:nvPr/>
            </p:nvSpPr>
            <p:spPr bwMode="auto">
              <a:xfrm flipV="1">
                <a:off x="2282" y="889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7" name="Line 2131"/>
              <p:cNvSpPr>
                <a:spLocks noChangeShapeType="1"/>
              </p:cNvSpPr>
              <p:nvPr/>
            </p:nvSpPr>
            <p:spPr bwMode="auto">
              <a:xfrm flipV="1">
                <a:off x="2282" y="87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8" name="Line 2132"/>
              <p:cNvSpPr>
                <a:spLocks noChangeShapeType="1"/>
              </p:cNvSpPr>
              <p:nvPr/>
            </p:nvSpPr>
            <p:spPr bwMode="auto">
              <a:xfrm flipV="1">
                <a:off x="2282" y="85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9" name="Line 2133"/>
              <p:cNvSpPr>
                <a:spLocks noChangeShapeType="1"/>
              </p:cNvSpPr>
              <p:nvPr/>
            </p:nvSpPr>
            <p:spPr bwMode="auto">
              <a:xfrm flipV="1">
                <a:off x="2282" y="84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0" name="Line 2134"/>
              <p:cNvSpPr>
                <a:spLocks noChangeShapeType="1"/>
              </p:cNvSpPr>
              <p:nvPr/>
            </p:nvSpPr>
            <p:spPr bwMode="auto">
              <a:xfrm flipV="1">
                <a:off x="2282" y="81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1" name="Line 2135"/>
              <p:cNvSpPr>
                <a:spLocks noChangeShapeType="1"/>
              </p:cNvSpPr>
              <p:nvPr/>
            </p:nvSpPr>
            <p:spPr bwMode="auto">
              <a:xfrm flipV="1">
                <a:off x="2282" y="80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2" name="Line 2136"/>
              <p:cNvSpPr>
                <a:spLocks noChangeShapeType="1"/>
              </p:cNvSpPr>
              <p:nvPr/>
            </p:nvSpPr>
            <p:spPr bwMode="auto">
              <a:xfrm flipV="1">
                <a:off x="2282" y="78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3" name="Line 2137"/>
              <p:cNvSpPr>
                <a:spLocks noChangeShapeType="1"/>
              </p:cNvSpPr>
              <p:nvPr/>
            </p:nvSpPr>
            <p:spPr bwMode="auto">
              <a:xfrm flipV="1">
                <a:off x="2282" y="76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4" name="Line 2138"/>
              <p:cNvSpPr>
                <a:spLocks noChangeShapeType="1"/>
              </p:cNvSpPr>
              <p:nvPr/>
            </p:nvSpPr>
            <p:spPr bwMode="auto">
              <a:xfrm flipV="1">
                <a:off x="2282" y="747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5" name="Line 2139"/>
              <p:cNvSpPr>
                <a:spLocks noChangeShapeType="1"/>
              </p:cNvSpPr>
              <p:nvPr/>
            </p:nvSpPr>
            <p:spPr bwMode="auto">
              <a:xfrm flipV="1">
                <a:off x="2282" y="734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6" name="Line 2140"/>
              <p:cNvSpPr>
                <a:spLocks noChangeShapeType="1"/>
              </p:cNvSpPr>
              <p:nvPr/>
            </p:nvSpPr>
            <p:spPr bwMode="auto">
              <a:xfrm flipV="1">
                <a:off x="2282" y="712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7" name="Line 2141"/>
              <p:cNvSpPr>
                <a:spLocks noChangeShapeType="1"/>
              </p:cNvSpPr>
              <p:nvPr/>
            </p:nvSpPr>
            <p:spPr bwMode="auto">
              <a:xfrm flipV="1">
                <a:off x="2282" y="69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8" name="Line 2142"/>
              <p:cNvSpPr>
                <a:spLocks noChangeShapeType="1"/>
              </p:cNvSpPr>
              <p:nvPr/>
            </p:nvSpPr>
            <p:spPr bwMode="auto">
              <a:xfrm flipV="1">
                <a:off x="2282" y="677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9" name="Line 2143"/>
              <p:cNvSpPr>
                <a:spLocks noChangeShapeType="1"/>
              </p:cNvSpPr>
              <p:nvPr/>
            </p:nvSpPr>
            <p:spPr bwMode="auto">
              <a:xfrm flipV="1">
                <a:off x="2282" y="663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0" name="Line 2144"/>
              <p:cNvSpPr>
                <a:spLocks noChangeShapeType="1"/>
              </p:cNvSpPr>
              <p:nvPr/>
            </p:nvSpPr>
            <p:spPr bwMode="auto">
              <a:xfrm flipV="1">
                <a:off x="2282" y="642"/>
                <a:ext cx="0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1" name="Line 2145"/>
              <p:cNvSpPr>
                <a:spLocks noChangeShapeType="1"/>
              </p:cNvSpPr>
              <p:nvPr/>
            </p:nvSpPr>
            <p:spPr bwMode="auto">
              <a:xfrm flipV="1">
                <a:off x="2282" y="62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2" name="Line 2146"/>
              <p:cNvSpPr>
                <a:spLocks noChangeShapeType="1"/>
              </p:cNvSpPr>
              <p:nvPr/>
            </p:nvSpPr>
            <p:spPr bwMode="auto">
              <a:xfrm flipV="1">
                <a:off x="2282" y="606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3" name="Line 2147"/>
              <p:cNvSpPr>
                <a:spLocks noChangeShapeType="1"/>
              </p:cNvSpPr>
              <p:nvPr/>
            </p:nvSpPr>
            <p:spPr bwMode="auto">
              <a:xfrm flipV="1">
                <a:off x="2282" y="593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4" name="Line 2148"/>
              <p:cNvSpPr>
                <a:spLocks noChangeShapeType="1"/>
              </p:cNvSpPr>
              <p:nvPr/>
            </p:nvSpPr>
            <p:spPr bwMode="auto">
              <a:xfrm flipV="1">
                <a:off x="2282" y="571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5" name="Line 2149"/>
              <p:cNvSpPr>
                <a:spLocks noChangeShapeType="1"/>
              </p:cNvSpPr>
              <p:nvPr/>
            </p:nvSpPr>
            <p:spPr bwMode="auto">
              <a:xfrm flipV="1">
                <a:off x="2282" y="558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6" name="Line 2150"/>
              <p:cNvSpPr>
                <a:spLocks noChangeShapeType="1"/>
              </p:cNvSpPr>
              <p:nvPr/>
            </p:nvSpPr>
            <p:spPr bwMode="auto">
              <a:xfrm flipV="1">
                <a:off x="2282" y="536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7" name="Line 2151"/>
              <p:cNvSpPr>
                <a:spLocks noChangeShapeType="1"/>
              </p:cNvSpPr>
              <p:nvPr/>
            </p:nvSpPr>
            <p:spPr bwMode="auto">
              <a:xfrm flipV="1">
                <a:off x="2282" y="52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8" name="Line 2152"/>
              <p:cNvSpPr>
                <a:spLocks noChangeShapeType="1"/>
              </p:cNvSpPr>
              <p:nvPr/>
            </p:nvSpPr>
            <p:spPr bwMode="auto">
              <a:xfrm flipV="1">
                <a:off x="2282" y="50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9" name="Line 2153"/>
              <p:cNvSpPr>
                <a:spLocks noChangeShapeType="1"/>
              </p:cNvSpPr>
              <p:nvPr/>
            </p:nvSpPr>
            <p:spPr bwMode="auto">
              <a:xfrm flipV="1">
                <a:off x="2282" y="487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0" name="Line 2154"/>
              <p:cNvSpPr>
                <a:spLocks noChangeShapeType="1"/>
              </p:cNvSpPr>
              <p:nvPr/>
            </p:nvSpPr>
            <p:spPr bwMode="auto">
              <a:xfrm flipV="1">
                <a:off x="2282" y="465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1" name="Line 2155"/>
              <p:cNvSpPr>
                <a:spLocks noChangeShapeType="1"/>
              </p:cNvSpPr>
              <p:nvPr/>
            </p:nvSpPr>
            <p:spPr bwMode="auto">
              <a:xfrm flipV="1">
                <a:off x="2282" y="452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2" name="Line 2156"/>
              <p:cNvSpPr>
                <a:spLocks noChangeShapeType="1"/>
              </p:cNvSpPr>
              <p:nvPr/>
            </p:nvSpPr>
            <p:spPr bwMode="auto">
              <a:xfrm flipV="1">
                <a:off x="2282" y="430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3" name="Line 2157"/>
              <p:cNvSpPr>
                <a:spLocks noChangeShapeType="1"/>
              </p:cNvSpPr>
              <p:nvPr/>
            </p:nvSpPr>
            <p:spPr bwMode="auto">
              <a:xfrm flipV="1">
                <a:off x="2282" y="41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4" name="Line 2158"/>
              <p:cNvSpPr>
                <a:spLocks noChangeShapeType="1"/>
              </p:cNvSpPr>
              <p:nvPr/>
            </p:nvSpPr>
            <p:spPr bwMode="auto">
              <a:xfrm flipV="1">
                <a:off x="2282" y="39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5" name="Line 2159"/>
              <p:cNvSpPr>
                <a:spLocks noChangeShapeType="1"/>
              </p:cNvSpPr>
              <p:nvPr/>
            </p:nvSpPr>
            <p:spPr bwMode="auto">
              <a:xfrm flipV="1">
                <a:off x="2282" y="381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6" name="Line 2160"/>
              <p:cNvSpPr>
                <a:spLocks noChangeShapeType="1"/>
              </p:cNvSpPr>
              <p:nvPr/>
            </p:nvSpPr>
            <p:spPr bwMode="auto">
              <a:xfrm flipV="1">
                <a:off x="2282" y="359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7" name="Line 2161"/>
              <p:cNvSpPr>
                <a:spLocks noChangeShapeType="1"/>
              </p:cNvSpPr>
              <p:nvPr/>
            </p:nvSpPr>
            <p:spPr bwMode="auto">
              <a:xfrm flipV="1">
                <a:off x="2282" y="346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8" name="Line 2162"/>
              <p:cNvSpPr>
                <a:spLocks noChangeShapeType="1"/>
              </p:cNvSpPr>
              <p:nvPr/>
            </p:nvSpPr>
            <p:spPr bwMode="auto">
              <a:xfrm flipV="1">
                <a:off x="2282" y="324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9" name="Line 2163"/>
              <p:cNvSpPr>
                <a:spLocks noChangeShapeType="1"/>
              </p:cNvSpPr>
              <p:nvPr/>
            </p:nvSpPr>
            <p:spPr bwMode="auto">
              <a:xfrm flipV="1">
                <a:off x="2282" y="31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0" name="Line 2164"/>
              <p:cNvSpPr>
                <a:spLocks noChangeShapeType="1"/>
              </p:cNvSpPr>
              <p:nvPr/>
            </p:nvSpPr>
            <p:spPr bwMode="auto">
              <a:xfrm flipV="1">
                <a:off x="2282" y="28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1" name="Line 2165"/>
              <p:cNvSpPr>
                <a:spLocks noChangeShapeType="1"/>
              </p:cNvSpPr>
              <p:nvPr/>
            </p:nvSpPr>
            <p:spPr bwMode="auto">
              <a:xfrm flipV="1">
                <a:off x="2282" y="27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2" name="Line 2166"/>
              <p:cNvSpPr>
                <a:spLocks noChangeShapeType="1"/>
              </p:cNvSpPr>
              <p:nvPr/>
            </p:nvSpPr>
            <p:spPr bwMode="auto">
              <a:xfrm flipV="1">
                <a:off x="2282" y="253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3" name="Line 2167"/>
              <p:cNvSpPr>
                <a:spLocks noChangeShapeType="1"/>
              </p:cNvSpPr>
              <p:nvPr/>
            </p:nvSpPr>
            <p:spPr bwMode="auto">
              <a:xfrm flipV="1">
                <a:off x="2282" y="240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4" name="Line 2168"/>
              <p:cNvSpPr>
                <a:spLocks noChangeShapeType="1"/>
              </p:cNvSpPr>
              <p:nvPr/>
            </p:nvSpPr>
            <p:spPr bwMode="auto">
              <a:xfrm flipV="1">
                <a:off x="2282" y="218"/>
                <a:ext cx="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5" name="Line 2169"/>
              <p:cNvSpPr>
                <a:spLocks noChangeShapeType="1"/>
              </p:cNvSpPr>
              <p:nvPr/>
            </p:nvSpPr>
            <p:spPr bwMode="auto">
              <a:xfrm flipV="1">
                <a:off x="2282" y="204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6" name="Line 2170"/>
              <p:cNvSpPr>
                <a:spLocks noChangeShapeType="1"/>
              </p:cNvSpPr>
              <p:nvPr/>
            </p:nvSpPr>
            <p:spPr bwMode="auto">
              <a:xfrm flipV="1">
                <a:off x="2282" y="183"/>
                <a:ext cx="0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7" name="Line 2171"/>
              <p:cNvSpPr>
                <a:spLocks noChangeShapeType="1"/>
              </p:cNvSpPr>
              <p:nvPr/>
            </p:nvSpPr>
            <p:spPr bwMode="auto">
              <a:xfrm flipV="1">
                <a:off x="2282" y="169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9" name="Line 2173"/>
              <p:cNvSpPr>
                <a:spLocks noChangeShapeType="1"/>
              </p:cNvSpPr>
              <p:nvPr/>
            </p:nvSpPr>
            <p:spPr bwMode="auto">
              <a:xfrm>
                <a:off x="2485" y="2206"/>
                <a:ext cx="0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0" name="Line 2174"/>
              <p:cNvSpPr>
                <a:spLocks noChangeShapeType="1"/>
              </p:cNvSpPr>
              <p:nvPr/>
            </p:nvSpPr>
            <p:spPr bwMode="auto">
              <a:xfrm flipV="1">
                <a:off x="2485" y="131"/>
                <a:ext cx="0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1" name="Rectangle 2175"/>
              <p:cNvSpPr>
                <a:spLocks noChangeArrowheads="1"/>
              </p:cNvSpPr>
              <p:nvPr/>
            </p:nvSpPr>
            <p:spPr bwMode="auto">
              <a:xfrm>
                <a:off x="2405" y="2253"/>
                <a:ext cx="2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2" name="Rectangle 2176"/>
              <p:cNvSpPr>
                <a:spLocks noChangeArrowheads="1"/>
              </p:cNvSpPr>
              <p:nvPr/>
            </p:nvSpPr>
            <p:spPr bwMode="auto">
              <a:xfrm>
                <a:off x="657" y="2381"/>
                <a:ext cx="155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Frequency q of allele 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3" name="Freeform 2177"/>
              <p:cNvSpPr>
                <a:spLocks/>
              </p:cNvSpPr>
              <p:nvPr/>
            </p:nvSpPr>
            <p:spPr bwMode="auto">
              <a:xfrm>
                <a:off x="449" y="169"/>
                <a:ext cx="1996" cy="2037"/>
              </a:xfrm>
              <a:custGeom>
                <a:avLst/>
                <a:gdLst>
                  <a:gd name="T0" fmla="*/ 60 w 5986"/>
                  <a:gd name="T1" fmla="*/ 123 h 6110"/>
                  <a:gd name="T2" fmla="*/ 182 w 5986"/>
                  <a:gd name="T3" fmla="*/ 361 h 6110"/>
                  <a:gd name="T4" fmla="*/ 304 w 5986"/>
                  <a:gd name="T5" fmla="*/ 597 h 6110"/>
                  <a:gd name="T6" fmla="*/ 427 w 5986"/>
                  <a:gd name="T7" fmla="*/ 827 h 6110"/>
                  <a:gd name="T8" fmla="*/ 549 w 5986"/>
                  <a:gd name="T9" fmla="*/ 1051 h 6110"/>
                  <a:gd name="T10" fmla="*/ 671 w 5986"/>
                  <a:gd name="T11" fmla="*/ 1271 h 6110"/>
                  <a:gd name="T12" fmla="*/ 793 w 5986"/>
                  <a:gd name="T13" fmla="*/ 1486 h 6110"/>
                  <a:gd name="T14" fmla="*/ 916 w 5986"/>
                  <a:gd name="T15" fmla="*/ 1697 h 6110"/>
                  <a:gd name="T16" fmla="*/ 1038 w 5986"/>
                  <a:gd name="T17" fmla="*/ 1903 h 6110"/>
                  <a:gd name="T18" fmla="*/ 1160 w 5986"/>
                  <a:gd name="T19" fmla="*/ 2102 h 6110"/>
                  <a:gd name="T20" fmla="*/ 1283 w 5986"/>
                  <a:gd name="T21" fmla="*/ 2298 h 6110"/>
                  <a:gd name="T22" fmla="*/ 1405 w 5986"/>
                  <a:gd name="T23" fmla="*/ 2489 h 6110"/>
                  <a:gd name="T24" fmla="*/ 1527 w 5986"/>
                  <a:gd name="T25" fmla="*/ 2674 h 6110"/>
                  <a:gd name="T26" fmla="*/ 1648 w 5986"/>
                  <a:gd name="T27" fmla="*/ 2856 h 6110"/>
                  <a:gd name="T28" fmla="*/ 1770 w 5986"/>
                  <a:gd name="T29" fmla="*/ 3032 h 6110"/>
                  <a:gd name="T30" fmla="*/ 1893 w 5986"/>
                  <a:gd name="T31" fmla="*/ 3202 h 6110"/>
                  <a:gd name="T32" fmla="*/ 2015 w 5986"/>
                  <a:gd name="T33" fmla="*/ 3369 h 6110"/>
                  <a:gd name="T34" fmla="*/ 2137 w 5986"/>
                  <a:gd name="T35" fmla="*/ 3530 h 6110"/>
                  <a:gd name="T36" fmla="*/ 2259 w 5986"/>
                  <a:gd name="T37" fmla="*/ 3687 h 6110"/>
                  <a:gd name="T38" fmla="*/ 2382 w 5986"/>
                  <a:gd name="T39" fmla="*/ 3838 h 6110"/>
                  <a:gd name="T40" fmla="*/ 2504 w 5986"/>
                  <a:gd name="T41" fmla="*/ 3984 h 6110"/>
                  <a:gd name="T42" fmla="*/ 2626 w 5986"/>
                  <a:gd name="T43" fmla="*/ 4127 h 6110"/>
                  <a:gd name="T44" fmla="*/ 2748 w 5986"/>
                  <a:gd name="T45" fmla="*/ 4263 h 6110"/>
                  <a:gd name="T46" fmla="*/ 2871 w 5986"/>
                  <a:gd name="T47" fmla="*/ 4396 h 6110"/>
                  <a:gd name="T48" fmla="*/ 2993 w 5986"/>
                  <a:gd name="T49" fmla="*/ 4522 h 6110"/>
                  <a:gd name="T50" fmla="*/ 3114 w 5986"/>
                  <a:gd name="T51" fmla="*/ 4645 h 6110"/>
                  <a:gd name="T52" fmla="*/ 3236 w 5986"/>
                  <a:gd name="T53" fmla="*/ 4761 h 6110"/>
                  <a:gd name="T54" fmla="*/ 3358 w 5986"/>
                  <a:gd name="T55" fmla="*/ 4874 h 6110"/>
                  <a:gd name="T56" fmla="*/ 3481 w 5986"/>
                  <a:gd name="T57" fmla="*/ 4982 h 6110"/>
                  <a:gd name="T58" fmla="*/ 3603 w 5986"/>
                  <a:gd name="T59" fmla="*/ 5085 h 6110"/>
                  <a:gd name="T60" fmla="*/ 3725 w 5986"/>
                  <a:gd name="T61" fmla="*/ 5182 h 6110"/>
                  <a:gd name="T62" fmla="*/ 3848 w 5986"/>
                  <a:gd name="T63" fmla="*/ 5276 h 6110"/>
                  <a:gd name="T64" fmla="*/ 3970 w 5986"/>
                  <a:gd name="T65" fmla="*/ 5364 h 6110"/>
                  <a:gd name="T66" fmla="*/ 4092 w 5986"/>
                  <a:gd name="T67" fmla="*/ 5446 h 6110"/>
                  <a:gd name="T68" fmla="*/ 4214 w 5986"/>
                  <a:gd name="T69" fmla="*/ 5525 h 6110"/>
                  <a:gd name="T70" fmla="*/ 4337 w 5986"/>
                  <a:gd name="T71" fmla="*/ 5598 h 6110"/>
                  <a:gd name="T72" fmla="*/ 4459 w 5986"/>
                  <a:gd name="T73" fmla="*/ 5667 h 6110"/>
                  <a:gd name="T74" fmla="*/ 4581 w 5986"/>
                  <a:gd name="T75" fmla="*/ 5729 h 6110"/>
                  <a:gd name="T76" fmla="*/ 4702 w 5986"/>
                  <a:gd name="T77" fmla="*/ 5789 h 6110"/>
                  <a:gd name="T78" fmla="*/ 4824 w 5986"/>
                  <a:gd name="T79" fmla="*/ 5843 h 6110"/>
                  <a:gd name="T80" fmla="*/ 4947 w 5986"/>
                  <a:gd name="T81" fmla="*/ 5890 h 6110"/>
                  <a:gd name="T82" fmla="*/ 5069 w 5986"/>
                  <a:gd name="T83" fmla="*/ 5935 h 6110"/>
                  <a:gd name="T84" fmla="*/ 5191 w 5986"/>
                  <a:gd name="T85" fmla="*/ 5974 h 6110"/>
                  <a:gd name="T86" fmla="*/ 5313 w 5986"/>
                  <a:gd name="T87" fmla="*/ 6008 h 6110"/>
                  <a:gd name="T88" fmla="*/ 5436 w 5986"/>
                  <a:gd name="T89" fmla="*/ 6038 h 6110"/>
                  <a:gd name="T90" fmla="*/ 5558 w 5986"/>
                  <a:gd name="T91" fmla="*/ 6062 h 6110"/>
                  <a:gd name="T92" fmla="*/ 5680 w 5986"/>
                  <a:gd name="T93" fmla="*/ 6081 h 6110"/>
                  <a:gd name="T94" fmla="*/ 5803 w 5986"/>
                  <a:gd name="T95" fmla="*/ 6096 h 6110"/>
                  <a:gd name="T96" fmla="*/ 5925 w 5986"/>
                  <a:gd name="T97" fmla="*/ 6107 h 6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6110">
                    <a:moveTo>
                      <a:pt x="0" y="0"/>
                    </a:moveTo>
                    <a:lnTo>
                      <a:pt x="60" y="123"/>
                    </a:lnTo>
                    <a:lnTo>
                      <a:pt x="121" y="243"/>
                    </a:lnTo>
                    <a:lnTo>
                      <a:pt x="182" y="361"/>
                    </a:lnTo>
                    <a:lnTo>
                      <a:pt x="243" y="479"/>
                    </a:lnTo>
                    <a:lnTo>
                      <a:pt x="304" y="597"/>
                    </a:lnTo>
                    <a:lnTo>
                      <a:pt x="365" y="712"/>
                    </a:lnTo>
                    <a:lnTo>
                      <a:pt x="427" y="827"/>
                    </a:lnTo>
                    <a:lnTo>
                      <a:pt x="488" y="939"/>
                    </a:lnTo>
                    <a:lnTo>
                      <a:pt x="549" y="1051"/>
                    </a:lnTo>
                    <a:lnTo>
                      <a:pt x="610" y="1163"/>
                    </a:lnTo>
                    <a:lnTo>
                      <a:pt x="671" y="1271"/>
                    </a:lnTo>
                    <a:lnTo>
                      <a:pt x="732" y="1379"/>
                    </a:lnTo>
                    <a:lnTo>
                      <a:pt x="793" y="1486"/>
                    </a:lnTo>
                    <a:lnTo>
                      <a:pt x="855" y="1592"/>
                    </a:lnTo>
                    <a:lnTo>
                      <a:pt x="916" y="1697"/>
                    </a:lnTo>
                    <a:lnTo>
                      <a:pt x="977" y="1800"/>
                    </a:lnTo>
                    <a:lnTo>
                      <a:pt x="1038" y="1903"/>
                    </a:lnTo>
                    <a:lnTo>
                      <a:pt x="1099" y="2002"/>
                    </a:lnTo>
                    <a:lnTo>
                      <a:pt x="1160" y="2102"/>
                    </a:lnTo>
                    <a:lnTo>
                      <a:pt x="1221" y="2201"/>
                    </a:lnTo>
                    <a:lnTo>
                      <a:pt x="1283" y="2298"/>
                    </a:lnTo>
                    <a:lnTo>
                      <a:pt x="1344" y="2393"/>
                    </a:lnTo>
                    <a:lnTo>
                      <a:pt x="1405" y="2489"/>
                    </a:lnTo>
                    <a:lnTo>
                      <a:pt x="1466" y="2581"/>
                    </a:lnTo>
                    <a:lnTo>
                      <a:pt x="1527" y="2674"/>
                    </a:lnTo>
                    <a:lnTo>
                      <a:pt x="1587" y="2765"/>
                    </a:lnTo>
                    <a:lnTo>
                      <a:pt x="1648" y="2856"/>
                    </a:lnTo>
                    <a:lnTo>
                      <a:pt x="1709" y="2944"/>
                    </a:lnTo>
                    <a:lnTo>
                      <a:pt x="1770" y="3032"/>
                    </a:lnTo>
                    <a:lnTo>
                      <a:pt x="1831" y="3117"/>
                    </a:lnTo>
                    <a:lnTo>
                      <a:pt x="1893" y="3202"/>
                    </a:lnTo>
                    <a:lnTo>
                      <a:pt x="1954" y="3286"/>
                    </a:lnTo>
                    <a:lnTo>
                      <a:pt x="2015" y="3369"/>
                    </a:lnTo>
                    <a:lnTo>
                      <a:pt x="2076" y="3450"/>
                    </a:lnTo>
                    <a:lnTo>
                      <a:pt x="2137" y="3530"/>
                    </a:lnTo>
                    <a:lnTo>
                      <a:pt x="2198" y="3609"/>
                    </a:lnTo>
                    <a:lnTo>
                      <a:pt x="2259" y="3687"/>
                    </a:lnTo>
                    <a:lnTo>
                      <a:pt x="2321" y="3763"/>
                    </a:lnTo>
                    <a:lnTo>
                      <a:pt x="2382" y="3838"/>
                    </a:lnTo>
                    <a:lnTo>
                      <a:pt x="2443" y="3912"/>
                    </a:lnTo>
                    <a:lnTo>
                      <a:pt x="2504" y="3984"/>
                    </a:lnTo>
                    <a:lnTo>
                      <a:pt x="2565" y="4055"/>
                    </a:lnTo>
                    <a:lnTo>
                      <a:pt x="2626" y="4127"/>
                    </a:lnTo>
                    <a:lnTo>
                      <a:pt x="2687" y="4196"/>
                    </a:lnTo>
                    <a:lnTo>
                      <a:pt x="2748" y="4263"/>
                    </a:lnTo>
                    <a:lnTo>
                      <a:pt x="2810" y="4330"/>
                    </a:lnTo>
                    <a:lnTo>
                      <a:pt x="2871" y="4396"/>
                    </a:lnTo>
                    <a:lnTo>
                      <a:pt x="2932" y="4460"/>
                    </a:lnTo>
                    <a:lnTo>
                      <a:pt x="2993" y="4522"/>
                    </a:lnTo>
                    <a:lnTo>
                      <a:pt x="3054" y="4583"/>
                    </a:lnTo>
                    <a:lnTo>
                      <a:pt x="3114" y="4645"/>
                    </a:lnTo>
                    <a:lnTo>
                      <a:pt x="3175" y="4704"/>
                    </a:lnTo>
                    <a:lnTo>
                      <a:pt x="3236" y="4761"/>
                    </a:lnTo>
                    <a:lnTo>
                      <a:pt x="3297" y="4819"/>
                    </a:lnTo>
                    <a:lnTo>
                      <a:pt x="3358" y="4874"/>
                    </a:lnTo>
                    <a:lnTo>
                      <a:pt x="3420" y="4928"/>
                    </a:lnTo>
                    <a:lnTo>
                      <a:pt x="3481" y="4982"/>
                    </a:lnTo>
                    <a:lnTo>
                      <a:pt x="3542" y="5034"/>
                    </a:lnTo>
                    <a:lnTo>
                      <a:pt x="3603" y="5085"/>
                    </a:lnTo>
                    <a:lnTo>
                      <a:pt x="3664" y="5134"/>
                    </a:lnTo>
                    <a:lnTo>
                      <a:pt x="3725" y="5182"/>
                    </a:lnTo>
                    <a:lnTo>
                      <a:pt x="3786" y="5229"/>
                    </a:lnTo>
                    <a:lnTo>
                      <a:pt x="3848" y="5276"/>
                    </a:lnTo>
                    <a:lnTo>
                      <a:pt x="3909" y="5319"/>
                    </a:lnTo>
                    <a:lnTo>
                      <a:pt x="3970" y="5364"/>
                    </a:lnTo>
                    <a:lnTo>
                      <a:pt x="4031" y="5406"/>
                    </a:lnTo>
                    <a:lnTo>
                      <a:pt x="4092" y="5446"/>
                    </a:lnTo>
                    <a:lnTo>
                      <a:pt x="4153" y="5486"/>
                    </a:lnTo>
                    <a:lnTo>
                      <a:pt x="4214" y="5525"/>
                    </a:lnTo>
                    <a:lnTo>
                      <a:pt x="4276" y="5562"/>
                    </a:lnTo>
                    <a:lnTo>
                      <a:pt x="4337" y="5598"/>
                    </a:lnTo>
                    <a:lnTo>
                      <a:pt x="4398" y="5632"/>
                    </a:lnTo>
                    <a:lnTo>
                      <a:pt x="4459" y="5667"/>
                    </a:lnTo>
                    <a:lnTo>
                      <a:pt x="4520" y="5698"/>
                    </a:lnTo>
                    <a:lnTo>
                      <a:pt x="4581" y="5729"/>
                    </a:lnTo>
                    <a:lnTo>
                      <a:pt x="4641" y="5759"/>
                    </a:lnTo>
                    <a:lnTo>
                      <a:pt x="4702" y="5789"/>
                    </a:lnTo>
                    <a:lnTo>
                      <a:pt x="4763" y="5816"/>
                    </a:lnTo>
                    <a:lnTo>
                      <a:pt x="4824" y="5843"/>
                    </a:lnTo>
                    <a:lnTo>
                      <a:pt x="4885" y="5867"/>
                    </a:lnTo>
                    <a:lnTo>
                      <a:pt x="4947" y="5890"/>
                    </a:lnTo>
                    <a:lnTo>
                      <a:pt x="5008" y="5914"/>
                    </a:lnTo>
                    <a:lnTo>
                      <a:pt x="5069" y="5935"/>
                    </a:lnTo>
                    <a:lnTo>
                      <a:pt x="5130" y="5955"/>
                    </a:lnTo>
                    <a:lnTo>
                      <a:pt x="5191" y="5974"/>
                    </a:lnTo>
                    <a:lnTo>
                      <a:pt x="5252" y="5992"/>
                    </a:lnTo>
                    <a:lnTo>
                      <a:pt x="5313" y="6008"/>
                    </a:lnTo>
                    <a:lnTo>
                      <a:pt x="5375" y="6023"/>
                    </a:lnTo>
                    <a:lnTo>
                      <a:pt x="5436" y="6038"/>
                    </a:lnTo>
                    <a:lnTo>
                      <a:pt x="5497" y="6050"/>
                    </a:lnTo>
                    <a:lnTo>
                      <a:pt x="5558" y="6062"/>
                    </a:lnTo>
                    <a:lnTo>
                      <a:pt x="5619" y="6072"/>
                    </a:lnTo>
                    <a:lnTo>
                      <a:pt x="5680" y="6081"/>
                    </a:lnTo>
                    <a:lnTo>
                      <a:pt x="5741" y="6090"/>
                    </a:lnTo>
                    <a:lnTo>
                      <a:pt x="5803" y="6096"/>
                    </a:lnTo>
                    <a:lnTo>
                      <a:pt x="5864" y="6102"/>
                    </a:lnTo>
                    <a:lnTo>
                      <a:pt x="5925" y="6107"/>
                    </a:lnTo>
                    <a:lnTo>
                      <a:pt x="5986" y="611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4" name="Freeform 2178"/>
              <p:cNvSpPr>
                <a:spLocks/>
              </p:cNvSpPr>
              <p:nvPr/>
            </p:nvSpPr>
            <p:spPr bwMode="auto">
              <a:xfrm>
                <a:off x="2445" y="2206"/>
                <a:ext cx="40" cy="0"/>
              </a:xfrm>
              <a:custGeom>
                <a:avLst/>
                <a:gdLst>
                  <a:gd name="T0" fmla="*/ 0 w 122"/>
                  <a:gd name="T1" fmla="*/ 0 h 1"/>
                  <a:gd name="T2" fmla="*/ 61 w 122"/>
                  <a:gd name="T3" fmla="*/ 1 h 1"/>
                  <a:gd name="T4" fmla="*/ 122 w 12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">
                    <a:moveTo>
                      <a:pt x="0" y="0"/>
                    </a:moveTo>
                    <a:lnTo>
                      <a:pt x="61" y="1"/>
                    </a:lnTo>
                    <a:lnTo>
                      <a:pt x="122" y="1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5" name="Freeform 2179"/>
              <p:cNvSpPr>
                <a:spLocks/>
              </p:cNvSpPr>
              <p:nvPr/>
            </p:nvSpPr>
            <p:spPr bwMode="auto">
              <a:xfrm>
                <a:off x="449" y="1188"/>
                <a:ext cx="1996" cy="1018"/>
              </a:xfrm>
              <a:custGeom>
                <a:avLst/>
                <a:gdLst>
                  <a:gd name="T0" fmla="*/ 60 w 5986"/>
                  <a:gd name="T1" fmla="*/ 2934 h 3055"/>
                  <a:gd name="T2" fmla="*/ 182 w 5986"/>
                  <a:gd name="T3" fmla="*/ 2700 h 3055"/>
                  <a:gd name="T4" fmla="*/ 304 w 5986"/>
                  <a:gd name="T5" fmla="*/ 2475 h 3055"/>
                  <a:gd name="T6" fmla="*/ 427 w 5986"/>
                  <a:gd name="T7" fmla="*/ 2260 h 3055"/>
                  <a:gd name="T8" fmla="*/ 549 w 5986"/>
                  <a:gd name="T9" fmla="*/ 2054 h 3055"/>
                  <a:gd name="T10" fmla="*/ 671 w 5986"/>
                  <a:gd name="T11" fmla="*/ 1859 h 3055"/>
                  <a:gd name="T12" fmla="*/ 793 w 5986"/>
                  <a:gd name="T13" fmla="*/ 1674 h 3055"/>
                  <a:gd name="T14" fmla="*/ 916 w 5986"/>
                  <a:gd name="T15" fmla="*/ 1498 h 3055"/>
                  <a:gd name="T16" fmla="*/ 1038 w 5986"/>
                  <a:gd name="T17" fmla="*/ 1331 h 3055"/>
                  <a:gd name="T18" fmla="*/ 1160 w 5986"/>
                  <a:gd name="T19" fmla="*/ 1175 h 3055"/>
                  <a:gd name="T20" fmla="*/ 1283 w 5986"/>
                  <a:gd name="T21" fmla="*/ 1028 h 3055"/>
                  <a:gd name="T22" fmla="*/ 1405 w 5986"/>
                  <a:gd name="T23" fmla="*/ 890 h 3055"/>
                  <a:gd name="T24" fmla="*/ 1527 w 5986"/>
                  <a:gd name="T25" fmla="*/ 764 h 3055"/>
                  <a:gd name="T26" fmla="*/ 1648 w 5986"/>
                  <a:gd name="T27" fmla="*/ 647 h 3055"/>
                  <a:gd name="T28" fmla="*/ 1770 w 5986"/>
                  <a:gd name="T29" fmla="*/ 540 h 3055"/>
                  <a:gd name="T30" fmla="*/ 1893 w 5986"/>
                  <a:gd name="T31" fmla="*/ 441 h 3055"/>
                  <a:gd name="T32" fmla="*/ 2015 w 5986"/>
                  <a:gd name="T33" fmla="*/ 353 h 3055"/>
                  <a:gd name="T34" fmla="*/ 2137 w 5986"/>
                  <a:gd name="T35" fmla="*/ 276 h 3055"/>
                  <a:gd name="T36" fmla="*/ 2259 w 5986"/>
                  <a:gd name="T37" fmla="*/ 207 h 3055"/>
                  <a:gd name="T38" fmla="*/ 2382 w 5986"/>
                  <a:gd name="T39" fmla="*/ 147 h 3055"/>
                  <a:gd name="T40" fmla="*/ 2504 w 5986"/>
                  <a:gd name="T41" fmla="*/ 100 h 3055"/>
                  <a:gd name="T42" fmla="*/ 2626 w 5986"/>
                  <a:gd name="T43" fmla="*/ 59 h 3055"/>
                  <a:gd name="T44" fmla="*/ 2748 w 5986"/>
                  <a:gd name="T45" fmla="*/ 31 h 3055"/>
                  <a:gd name="T46" fmla="*/ 2871 w 5986"/>
                  <a:gd name="T47" fmla="*/ 12 h 3055"/>
                  <a:gd name="T48" fmla="*/ 2993 w 5986"/>
                  <a:gd name="T49" fmla="*/ 1 h 3055"/>
                  <a:gd name="T50" fmla="*/ 3114 w 5986"/>
                  <a:gd name="T51" fmla="*/ 1 h 3055"/>
                  <a:gd name="T52" fmla="*/ 3236 w 5986"/>
                  <a:gd name="T53" fmla="*/ 12 h 3055"/>
                  <a:gd name="T54" fmla="*/ 3358 w 5986"/>
                  <a:gd name="T55" fmla="*/ 31 h 3055"/>
                  <a:gd name="T56" fmla="*/ 3481 w 5986"/>
                  <a:gd name="T57" fmla="*/ 59 h 3055"/>
                  <a:gd name="T58" fmla="*/ 3603 w 5986"/>
                  <a:gd name="T59" fmla="*/ 100 h 3055"/>
                  <a:gd name="T60" fmla="*/ 3725 w 5986"/>
                  <a:gd name="T61" fmla="*/ 147 h 3055"/>
                  <a:gd name="T62" fmla="*/ 3848 w 5986"/>
                  <a:gd name="T63" fmla="*/ 207 h 3055"/>
                  <a:gd name="T64" fmla="*/ 3970 w 5986"/>
                  <a:gd name="T65" fmla="*/ 276 h 3055"/>
                  <a:gd name="T66" fmla="*/ 4092 w 5986"/>
                  <a:gd name="T67" fmla="*/ 353 h 3055"/>
                  <a:gd name="T68" fmla="*/ 4214 w 5986"/>
                  <a:gd name="T69" fmla="*/ 441 h 3055"/>
                  <a:gd name="T70" fmla="*/ 4337 w 5986"/>
                  <a:gd name="T71" fmla="*/ 540 h 3055"/>
                  <a:gd name="T72" fmla="*/ 4459 w 5986"/>
                  <a:gd name="T73" fmla="*/ 647 h 3055"/>
                  <a:gd name="T74" fmla="*/ 4581 w 5986"/>
                  <a:gd name="T75" fmla="*/ 764 h 3055"/>
                  <a:gd name="T76" fmla="*/ 4702 w 5986"/>
                  <a:gd name="T77" fmla="*/ 890 h 3055"/>
                  <a:gd name="T78" fmla="*/ 4824 w 5986"/>
                  <a:gd name="T79" fmla="*/ 1028 h 3055"/>
                  <a:gd name="T80" fmla="*/ 4947 w 5986"/>
                  <a:gd name="T81" fmla="*/ 1175 h 3055"/>
                  <a:gd name="T82" fmla="*/ 5069 w 5986"/>
                  <a:gd name="T83" fmla="*/ 1331 h 3055"/>
                  <a:gd name="T84" fmla="*/ 5191 w 5986"/>
                  <a:gd name="T85" fmla="*/ 1498 h 3055"/>
                  <a:gd name="T86" fmla="*/ 5313 w 5986"/>
                  <a:gd name="T87" fmla="*/ 1674 h 3055"/>
                  <a:gd name="T88" fmla="*/ 5436 w 5986"/>
                  <a:gd name="T89" fmla="*/ 1859 h 3055"/>
                  <a:gd name="T90" fmla="*/ 5558 w 5986"/>
                  <a:gd name="T91" fmla="*/ 2054 h 3055"/>
                  <a:gd name="T92" fmla="*/ 5680 w 5986"/>
                  <a:gd name="T93" fmla="*/ 2260 h 3055"/>
                  <a:gd name="T94" fmla="*/ 5803 w 5986"/>
                  <a:gd name="T95" fmla="*/ 2475 h 3055"/>
                  <a:gd name="T96" fmla="*/ 5925 w 5986"/>
                  <a:gd name="T97" fmla="*/ 2700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3055">
                    <a:moveTo>
                      <a:pt x="0" y="3055"/>
                    </a:moveTo>
                    <a:lnTo>
                      <a:pt x="60" y="2934"/>
                    </a:lnTo>
                    <a:lnTo>
                      <a:pt x="121" y="2817"/>
                    </a:lnTo>
                    <a:lnTo>
                      <a:pt x="182" y="2700"/>
                    </a:lnTo>
                    <a:lnTo>
                      <a:pt x="243" y="2587"/>
                    </a:lnTo>
                    <a:lnTo>
                      <a:pt x="304" y="2475"/>
                    </a:lnTo>
                    <a:lnTo>
                      <a:pt x="365" y="2366"/>
                    </a:lnTo>
                    <a:lnTo>
                      <a:pt x="427" y="2260"/>
                    </a:lnTo>
                    <a:lnTo>
                      <a:pt x="488" y="2156"/>
                    </a:lnTo>
                    <a:lnTo>
                      <a:pt x="549" y="2054"/>
                    </a:lnTo>
                    <a:lnTo>
                      <a:pt x="610" y="1956"/>
                    </a:lnTo>
                    <a:lnTo>
                      <a:pt x="671" y="1859"/>
                    </a:lnTo>
                    <a:lnTo>
                      <a:pt x="732" y="1765"/>
                    </a:lnTo>
                    <a:lnTo>
                      <a:pt x="793" y="1674"/>
                    </a:lnTo>
                    <a:lnTo>
                      <a:pt x="855" y="1584"/>
                    </a:lnTo>
                    <a:lnTo>
                      <a:pt x="916" y="1498"/>
                    </a:lnTo>
                    <a:lnTo>
                      <a:pt x="977" y="1413"/>
                    </a:lnTo>
                    <a:lnTo>
                      <a:pt x="1038" y="1331"/>
                    </a:lnTo>
                    <a:lnTo>
                      <a:pt x="1099" y="1251"/>
                    </a:lnTo>
                    <a:lnTo>
                      <a:pt x="1160" y="1175"/>
                    </a:lnTo>
                    <a:lnTo>
                      <a:pt x="1221" y="1101"/>
                    </a:lnTo>
                    <a:lnTo>
                      <a:pt x="1283" y="1028"/>
                    </a:lnTo>
                    <a:lnTo>
                      <a:pt x="1344" y="959"/>
                    </a:lnTo>
                    <a:lnTo>
                      <a:pt x="1405" y="890"/>
                    </a:lnTo>
                    <a:lnTo>
                      <a:pt x="1466" y="826"/>
                    </a:lnTo>
                    <a:lnTo>
                      <a:pt x="1527" y="764"/>
                    </a:lnTo>
                    <a:lnTo>
                      <a:pt x="1587" y="704"/>
                    </a:lnTo>
                    <a:lnTo>
                      <a:pt x="1648" y="647"/>
                    </a:lnTo>
                    <a:lnTo>
                      <a:pt x="1709" y="592"/>
                    </a:lnTo>
                    <a:lnTo>
                      <a:pt x="1770" y="540"/>
                    </a:lnTo>
                    <a:lnTo>
                      <a:pt x="1831" y="489"/>
                    </a:lnTo>
                    <a:lnTo>
                      <a:pt x="1893" y="441"/>
                    </a:lnTo>
                    <a:lnTo>
                      <a:pt x="1954" y="397"/>
                    </a:lnTo>
                    <a:lnTo>
                      <a:pt x="2015" y="353"/>
                    </a:lnTo>
                    <a:lnTo>
                      <a:pt x="2076" y="313"/>
                    </a:lnTo>
                    <a:lnTo>
                      <a:pt x="2137" y="276"/>
                    </a:lnTo>
                    <a:lnTo>
                      <a:pt x="2198" y="240"/>
                    </a:lnTo>
                    <a:lnTo>
                      <a:pt x="2259" y="207"/>
                    </a:lnTo>
                    <a:lnTo>
                      <a:pt x="2321" y="176"/>
                    </a:lnTo>
                    <a:lnTo>
                      <a:pt x="2382" y="147"/>
                    </a:lnTo>
                    <a:lnTo>
                      <a:pt x="2443" y="122"/>
                    </a:lnTo>
                    <a:lnTo>
                      <a:pt x="2504" y="100"/>
                    </a:lnTo>
                    <a:lnTo>
                      <a:pt x="2565" y="79"/>
                    </a:lnTo>
                    <a:lnTo>
                      <a:pt x="2626" y="59"/>
                    </a:lnTo>
                    <a:lnTo>
                      <a:pt x="2687" y="45"/>
                    </a:lnTo>
                    <a:lnTo>
                      <a:pt x="2748" y="31"/>
                    </a:lnTo>
                    <a:lnTo>
                      <a:pt x="2810" y="19"/>
                    </a:lnTo>
                    <a:lnTo>
                      <a:pt x="2871" y="12"/>
                    </a:lnTo>
                    <a:lnTo>
                      <a:pt x="2932" y="6"/>
                    </a:lnTo>
                    <a:lnTo>
                      <a:pt x="2993" y="1"/>
                    </a:lnTo>
                    <a:lnTo>
                      <a:pt x="3054" y="0"/>
                    </a:lnTo>
                    <a:lnTo>
                      <a:pt x="3114" y="1"/>
                    </a:lnTo>
                    <a:lnTo>
                      <a:pt x="3175" y="6"/>
                    </a:lnTo>
                    <a:lnTo>
                      <a:pt x="3236" y="12"/>
                    </a:lnTo>
                    <a:lnTo>
                      <a:pt x="3297" y="19"/>
                    </a:lnTo>
                    <a:lnTo>
                      <a:pt x="3358" y="31"/>
                    </a:lnTo>
                    <a:lnTo>
                      <a:pt x="3420" y="45"/>
                    </a:lnTo>
                    <a:lnTo>
                      <a:pt x="3481" y="59"/>
                    </a:lnTo>
                    <a:lnTo>
                      <a:pt x="3542" y="79"/>
                    </a:lnTo>
                    <a:lnTo>
                      <a:pt x="3603" y="100"/>
                    </a:lnTo>
                    <a:lnTo>
                      <a:pt x="3664" y="122"/>
                    </a:lnTo>
                    <a:lnTo>
                      <a:pt x="3725" y="147"/>
                    </a:lnTo>
                    <a:lnTo>
                      <a:pt x="3786" y="176"/>
                    </a:lnTo>
                    <a:lnTo>
                      <a:pt x="3848" y="207"/>
                    </a:lnTo>
                    <a:lnTo>
                      <a:pt x="3909" y="240"/>
                    </a:lnTo>
                    <a:lnTo>
                      <a:pt x="3970" y="276"/>
                    </a:lnTo>
                    <a:lnTo>
                      <a:pt x="4031" y="313"/>
                    </a:lnTo>
                    <a:lnTo>
                      <a:pt x="4092" y="353"/>
                    </a:lnTo>
                    <a:lnTo>
                      <a:pt x="4153" y="397"/>
                    </a:lnTo>
                    <a:lnTo>
                      <a:pt x="4214" y="441"/>
                    </a:lnTo>
                    <a:lnTo>
                      <a:pt x="4276" y="489"/>
                    </a:lnTo>
                    <a:lnTo>
                      <a:pt x="4337" y="540"/>
                    </a:lnTo>
                    <a:lnTo>
                      <a:pt x="4398" y="592"/>
                    </a:lnTo>
                    <a:lnTo>
                      <a:pt x="4459" y="647"/>
                    </a:lnTo>
                    <a:lnTo>
                      <a:pt x="4520" y="704"/>
                    </a:lnTo>
                    <a:lnTo>
                      <a:pt x="4581" y="764"/>
                    </a:lnTo>
                    <a:lnTo>
                      <a:pt x="4641" y="826"/>
                    </a:lnTo>
                    <a:lnTo>
                      <a:pt x="4702" y="890"/>
                    </a:lnTo>
                    <a:lnTo>
                      <a:pt x="4763" y="959"/>
                    </a:lnTo>
                    <a:lnTo>
                      <a:pt x="4824" y="1028"/>
                    </a:lnTo>
                    <a:lnTo>
                      <a:pt x="4885" y="1101"/>
                    </a:lnTo>
                    <a:lnTo>
                      <a:pt x="4947" y="1175"/>
                    </a:lnTo>
                    <a:lnTo>
                      <a:pt x="5008" y="1251"/>
                    </a:lnTo>
                    <a:lnTo>
                      <a:pt x="5069" y="1331"/>
                    </a:lnTo>
                    <a:lnTo>
                      <a:pt x="5130" y="1413"/>
                    </a:lnTo>
                    <a:lnTo>
                      <a:pt x="5191" y="1498"/>
                    </a:lnTo>
                    <a:lnTo>
                      <a:pt x="5252" y="1584"/>
                    </a:lnTo>
                    <a:lnTo>
                      <a:pt x="5313" y="1674"/>
                    </a:lnTo>
                    <a:lnTo>
                      <a:pt x="5375" y="1765"/>
                    </a:lnTo>
                    <a:lnTo>
                      <a:pt x="5436" y="1859"/>
                    </a:lnTo>
                    <a:lnTo>
                      <a:pt x="5497" y="1956"/>
                    </a:lnTo>
                    <a:lnTo>
                      <a:pt x="5558" y="2054"/>
                    </a:lnTo>
                    <a:lnTo>
                      <a:pt x="5619" y="2156"/>
                    </a:lnTo>
                    <a:lnTo>
                      <a:pt x="5680" y="2260"/>
                    </a:lnTo>
                    <a:lnTo>
                      <a:pt x="5741" y="2366"/>
                    </a:lnTo>
                    <a:lnTo>
                      <a:pt x="5803" y="2475"/>
                    </a:lnTo>
                    <a:lnTo>
                      <a:pt x="5864" y="2587"/>
                    </a:lnTo>
                    <a:lnTo>
                      <a:pt x="5925" y="2700"/>
                    </a:lnTo>
                    <a:lnTo>
                      <a:pt x="5986" y="2817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6" name="Freeform 2180"/>
              <p:cNvSpPr>
                <a:spLocks/>
              </p:cNvSpPr>
              <p:nvPr/>
            </p:nvSpPr>
            <p:spPr bwMode="auto">
              <a:xfrm>
                <a:off x="2445" y="2127"/>
                <a:ext cx="40" cy="79"/>
              </a:xfrm>
              <a:custGeom>
                <a:avLst/>
                <a:gdLst>
                  <a:gd name="T0" fmla="*/ 0 w 122"/>
                  <a:gd name="T1" fmla="*/ 0 h 238"/>
                  <a:gd name="T2" fmla="*/ 61 w 122"/>
                  <a:gd name="T3" fmla="*/ 117 h 238"/>
                  <a:gd name="T4" fmla="*/ 122 w 122"/>
                  <a:gd name="T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38">
                    <a:moveTo>
                      <a:pt x="0" y="0"/>
                    </a:moveTo>
                    <a:lnTo>
                      <a:pt x="61" y="117"/>
                    </a:lnTo>
                    <a:lnTo>
                      <a:pt x="122" y="238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7" name="Freeform 2181"/>
              <p:cNvSpPr>
                <a:spLocks/>
              </p:cNvSpPr>
              <p:nvPr/>
            </p:nvSpPr>
            <p:spPr bwMode="auto">
              <a:xfrm>
                <a:off x="449" y="250"/>
                <a:ext cx="1996" cy="1956"/>
              </a:xfrm>
              <a:custGeom>
                <a:avLst/>
                <a:gdLst>
                  <a:gd name="T0" fmla="*/ 60 w 5986"/>
                  <a:gd name="T1" fmla="*/ 5868 h 5868"/>
                  <a:gd name="T2" fmla="*/ 182 w 5986"/>
                  <a:gd name="T3" fmla="*/ 5864 h 5868"/>
                  <a:gd name="T4" fmla="*/ 304 w 5986"/>
                  <a:gd name="T5" fmla="*/ 5853 h 5868"/>
                  <a:gd name="T6" fmla="*/ 427 w 5986"/>
                  <a:gd name="T7" fmla="*/ 5838 h 5868"/>
                  <a:gd name="T8" fmla="*/ 549 w 5986"/>
                  <a:gd name="T9" fmla="*/ 5819 h 5868"/>
                  <a:gd name="T10" fmla="*/ 671 w 5986"/>
                  <a:gd name="T11" fmla="*/ 5795 h 5868"/>
                  <a:gd name="T12" fmla="*/ 793 w 5986"/>
                  <a:gd name="T13" fmla="*/ 5765 h 5868"/>
                  <a:gd name="T14" fmla="*/ 916 w 5986"/>
                  <a:gd name="T15" fmla="*/ 5731 h 5868"/>
                  <a:gd name="T16" fmla="*/ 1038 w 5986"/>
                  <a:gd name="T17" fmla="*/ 5692 h 5868"/>
                  <a:gd name="T18" fmla="*/ 1160 w 5986"/>
                  <a:gd name="T19" fmla="*/ 5647 h 5868"/>
                  <a:gd name="T20" fmla="*/ 1283 w 5986"/>
                  <a:gd name="T21" fmla="*/ 5600 h 5868"/>
                  <a:gd name="T22" fmla="*/ 1405 w 5986"/>
                  <a:gd name="T23" fmla="*/ 5546 h 5868"/>
                  <a:gd name="T24" fmla="*/ 1527 w 5986"/>
                  <a:gd name="T25" fmla="*/ 5486 h 5868"/>
                  <a:gd name="T26" fmla="*/ 1648 w 5986"/>
                  <a:gd name="T27" fmla="*/ 5424 h 5868"/>
                  <a:gd name="T28" fmla="*/ 1770 w 5986"/>
                  <a:gd name="T29" fmla="*/ 5355 h 5868"/>
                  <a:gd name="T30" fmla="*/ 1893 w 5986"/>
                  <a:gd name="T31" fmla="*/ 5282 h 5868"/>
                  <a:gd name="T32" fmla="*/ 2015 w 5986"/>
                  <a:gd name="T33" fmla="*/ 5203 h 5868"/>
                  <a:gd name="T34" fmla="*/ 2137 w 5986"/>
                  <a:gd name="T35" fmla="*/ 5121 h 5868"/>
                  <a:gd name="T36" fmla="*/ 2259 w 5986"/>
                  <a:gd name="T37" fmla="*/ 5033 h 5868"/>
                  <a:gd name="T38" fmla="*/ 2382 w 5986"/>
                  <a:gd name="T39" fmla="*/ 4939 h 5868"/>
                  <a:gd name="T40" fmla="*/ 2504 w 5986"/>
                  <a:gd name="T41" fmla="*/ 4842 h 5868"/>
                  <a:gd name="T42" fmla="*/ 2626 w 5986"/>
                  <a:gd name="T43" fmla="*/ 4739 h 5868"/>
                  <a:gd name="T44" fmla="*/ 2748 w 5986"/>
                  <a:gd name="T45" fmla="*/ 4631 h 5868"/>
                  <a:gd name="T46" fmla="*/ 2871 w 5986"/>
                  <a:gd name="T47" fmla="*/ 4518 h 5868"/>
                  <a:gd name="T48" fmla="*/ 2993 w 5986"/>
                  <a:gd name="T49" fmla="*/ 4402 h 5868"/>
                  <a:gd name="T50" fmla="*/ 3114 w 5986"/>
                  <a:gd name="T51" fmla="*/ 4279 h 5868"/>
                  <a:gd name="T52" fmla="*/ 3236 w 5986"/>
                  <a:gd name="T53" fmla="*/ 4153 h 5868"/>
                  <a:gd name="T54" fmla="*/ 3358 w 5986"/>
                  <a:gd name="T55" fmla="*/ 4020 h 5868"/>
                  <a:gd name="T56" fmla="*/ 3481 w 5986"/>
                  <a:gd name="T57" fmla="*/ 3884 h 5868"/>
                  <a:gd name="T58" fmla="*/ 3603 w 5986"/>
                  <a:gd name="T59" fmla="*/ 3741 h 5868"/>
                  <a:gd name="T60" fmla="*/ 3725 w 5986"/>
                  <a:gd name="T61" fmla="*/ 3595 h 5868"/>
                  <a:gd name="T62" fmla="*/ 3848 w 5986"/>
                  <a:gd name="T63" fmla="*/ 3444 h 5868"/>
                  <a:gd name="T64" fmla="*/ 3970 w 5986"/>
                  <a:gd name="T65" fmla="*/ 3287 h 5868"/>
                  <a:gd name="T66" fmla="*/ 4092 w 5986"/>
                  <a:gd name="T67" fmla="*/ 3126 h 5868"/>
                  <a:gd name="T68" fmla="*/ 4214 w 5986"/>
                  <a:gd name="T69" fmla="*/ 2959 h 5868"/>
                  <a:gd name="T70" fmla="*/ 4337 w 5986"/>
                  <a:gd name="T71" fmla="*/ 2789 h 5868"/>
                  <a:gd name="T72" fmla="*/ 4459 w 5986"/>
                  <a:gd name="T73" fmla="*/ 2613 h 5868"/>
                  <a:gd name="T74" fmla="*/ 4581 w 5986"/>
                  <a:gd name="T75" fmla="*/ 2431 h 5868"/>
                  <a:gd name="T76" fmla="*/ 4702 w 5986"/>
                  <a:gd name="T77" fmla="*/ 2246 h 5868"/>
                  <a:gd name="T78" fmla="*/ 4824 w 5986"/>
                  <a:gd name="T79" fmla="*/ 2055 h 5868"/>
                  <a:gd name="T80" fmla="*/ 4947 w 5986"/>
                  <a:gd name="T81" fmla="*/ 1859 h 5868"/>
                  <a:gd name="T82" fmla="*/ 5069 w 5986"/>
                  <a:gd name="T83" fmla="*/ 1660 h 5868"/>
                  <a:gd name="T84" fmla="*/ 5191 w 5986"/>
                  <a:gd name="T85" fmla="*/ 1454 h 5868"/>
                  <a:gd name="T86" fmla="*/ 5313 w 5986"/>
                  <a:gd name="T87" fmla="*/ 1243 h 5868"/>
                  <a:gd name="T88" fmla="*/ 5436 w 5986"/>
                  <a:gd name="T89" fmla="*/ 1028 h 5868"/>
                  <a:gd name="T90" fmla="*/ 5558 w 5986"/>
                  <a:gd name="T91" fmla="*/ 808 h 5868"/>
                  <a:gd name="T92" fmla="*/ 5680 w 5986"/>
                  <a:gd name="T93" fmla="*/ 584 h 5868"/>
                  <a:gd name="T94" fmla="*/ 5803 w 5986"/>
                  <a:gd name="T95" fmla="*/ 354 h 5868"/>
                  <a:gd name="T96" fmla="*/ 5925 w 5986"/>
                  <a:gd name="T97" fmla="*/ 118 h 5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5868">
                    <a:moveTo>
                      <a:pt x="0" y="5868"/>
                    </a:moveTo>
                    <a:lnTo>
                      <a:pt x="60" y="5868"/>
                    </a:lnTo>
                    <a:lnTo>
                      <a:pt x="121" y="5867"/>
                    </a:lnTo>
                    <a:lnTo>
                      <a:pt x="182" y="5864"/>
                    </a:lnTo>
                    <a:lnTo>
                      <a:pt x="243" y="5859"/>
                    </a:lnTo>
                    <a:lnTo>
                      <a:pt x="304" y="5853"/>
                    </a:lnTo>
                    <a:lnTo>
                      <a:pt x="365" y="5847"/>
                    </a:lnTo>
                    <a:lnTo>
                      <a:pt x="427" y="5838"/>
                    </a:lnTo>
                    <a:lnTo>
                      <a:pt x="488" y="5829"/>
                    </a:lnTo>
                    <a:lnTo>
                      <a:pt x="549" y="5819"/>
                    </a:lnTo>
                    <a:lnTo>
                      <a:pt x="610" y="5807"/>
                    </a:lnTo>
                    <a:lnTo>
                      <a:pt x="671" y="5795"/>
                    </a:lnTo>
                    <a:lnTo>
                      <a:pt x="732" y="5780"/>
                    </a:lnTo>
                    <a:lnTo>
                      <a:pt x="793" y="5765"/>
                    </a:lnTo>
                    <a:lnTo>
                      <a:pt x="855" y="5749"/>
                    </a:lnTo>
                    <a:lnTo>
                      <a:pt x="916" y="5731"/>
                    </a:lnTo>
                    <a:lnTo>
                      <a:pt x="977" y="5712"/>
                    </a:lnTo>
                    <a:lnTo>
                      <a:pt x="1038" y="5692"/>
                    </a:lnTo>
                    <a:lnTo>
                      <a:pt x="1099" y="5671"/>
                    </a:lnTo>
                    <a:lnTo>
                      <a:pt x="1160" y="5647"/>
                    </a:lnTo>
                    <a:lnTo>
                      <a:pt x="1221" y="5624"/>
                    </a:lnTo>
                    <a:lnTo>
                      <a:pt x="1283" y="5600"/>
                    </a:lnTo>
                    <a:lnTo>
                      <a:pt x="1344" y="5573"/>
                    </a:lnTo>
                    <a:lnTo>
                      <a:pt x="1405" y="5546"/>
                    </a:lnTo>
                    <a:lnTo>
                      <a:pt x="1466" y="5516"/>
                    </a:lnTo>
                    <a:lnTo>
                      <a:pt x="1527" y="5486"/>
                    </a:lnTo>
                    <a:lnTo>
                      <a:pt x="1587" y="5455"/>
                    </a:lnTo>
                    <a:lnTo>
                      <a:pt x="1648" y="5424"/>
                    </a:lnTo>
                    <a:lnTo>
                      <a:pt x="1709" y="5389"/>
                    </a:lnTo>
                    <a:lnTo>
                      <a:pt x="1770" y="5355"/>
                    </a:lnTo>
                    <a:lnTo>
                      <a:pt x="1831" y="5319"/>
                    </a:lnTo>
                    <a:lnTo>
                      <a:pt x="1893" y="5282"/>
                    </a:lnTo>
                    <a:lnTo>
                      <a:pt x="1954" y="5243"/>
                    </a:lnTo>
                    <a:lnTo>
                      <a:pt x="2015" y="5203"/>
                    </a:lnTo>
                    <a:lnTo>
                      <a:pt x="2076" y="5163"/>
                    </a:lnTo>
                    <a:lnTo>
                      <a:pt x="2137" y="5121"/>
                    </a:lnTo>
                    <a:lnTo>
                      <a:pt x="2198" y="5076"/>
                    </a:lnTo>
                    <a:lnTo>
                      <a:pt x="2259" y="5033"/>
                    </a:lnTo>
                    <a:lnTo>
                      <a:pt x="2321" y="4986"/>
                    </a:lnTo>
                    <a:lnTo>
                      <a:pt x="2382" y="4939"/>
                    </a:lnTo>
                    <a:lnTo>
                      <a:pt x="2443" y="4891"/>
                    </a:lnTo>
                    <a:lnTo>
                      <a:pt x="2504" y="4842"/>
                    </a:lnTo>
                    <a:lnTo>
                      <a:pt x="2565" y="4791"/>
                    </a:lnTo>
                    <a:lnTo>
                      <a:pt x="2626" y="4739"/>
                    </a:lnTo>
                    <a:lnTo>
                      <a:pt x="2687" y="4685"/>
                    </a:lnTo>
                    <a:lnTo>
                      <a:pt x="2748" y="4631"/>
                    </a:lnTo>
                    <a:lnTo>
                      <a:pt x="2810" y="4576"/>
                    </a:lnTo>
                    <a:lnTo>
                      <a:pt x="2871" y="4518"/>
                    </a:lnTo>
                    <a:lnTo>
                      <a:pt x="2932" y="4461"/>
                    </a:lnTo>
                    <a:lnTo>
                      <a:pt x="2993" y="4402"/>
                    </a:lnTo>
                    <a:lnTo>
                      <a:pt x="3054" y="4340"/>
                    </a:lnTo>
                    <a:lnTo>
                      <a:pt x="3114" y="4279"/>
                    </a:lnTo>
                    <a:lnTo>
                      <a:pt x="3175" y="4217"/>
                    </a:lnTo>
                    <a:lnTo>
                      <a:pt x="3236" y="4153"/>
                    </a:lnTo>
                    <a:lnTo>
                      <a:pt x="3297" y="4087"/>
                    </a:lnTo>
                    <a:lnTo>
                      <a:pt x="3358" y="4020"/>
                    </a:lnTo>
                    <a:lnTo>
                      <a:pt x="3420" y="3953"/>
                    </a:lnTo>
                    <a:lnTo>
                      <a:pt x="3481" y="3884"/>
                    </a:lnTo>
                    <a:lnTo>
                      <a:pt x="3542" y="3812"/>
                    </a:lnTo>
                    <a:lnTo>
                      <a:pt x="3603" y="3741"/>
                    </a:lnTo>
                    <a:lnTo>
                      <a:pt x="3664" y="3669"/>
                    </a:lnTo>
                    <a:lnTo>
                      <a:pt x="3725" y="3595"/>
                    </a:lnTo>
                    <a:lnTo>
                      <a:pt x="3786" y="3520"/>
                    </a:lnTo>
                    <a:lnTo>
                      <a:pt x="3848" y="3444"/>
                    </a:lnTo>
                    <a:lnTo>
                      <a:pt x="3909" y="3366"/>
                    </a:lnTo>
                    <a:lnTo>
                      <a:pt x="3970" y="3287"/>
                    </a:lnTo>
                    <a:lnTo>
                      <a:pt x="4031" y="3207"/>
                    </a:lnTo>
                    <a:lnTo>
                      <a:pt x="4092" y="3126"/>
                    </a:lnTo>
                    <a:lnTo>
                      <a:pt x="4153" y="3043"/>
                    </a:lnTo>
                    <a:lnTo>
                      <a:pt x="4214" y="2959"/>
                    </a:lnTo>
                    <a:lnTo>
                      <a:pt x="4276" y="2874"/>
                    </a:lnTo>
                    <a:lnTo>
                      <a:pt x="4337" y="2789"/>
                    </a:lnTo>
                    <a:lnTo>
                      <a:pt x="4398" y="2701"/>
                    </a:lnTo>
                    <a:lnTo>
                      <a:pt x="4459" y="2613"/>
                    </a:lnTo>
                    <a:lnTo>
                      <a:pt x="4520" y="2522"/>
                    </a:lnTo>
                    <a:lnTo>
                      <a:pt x="4581" y="2431"/>
                    </a:lnTo>
                    <a:lnTo>
                      <a:pt x="4641" y="2338"/>
                    </a:lnTo>
                    <a:lnTo>
                      <a:pt x="4702" y="2246"/>
                    </a:lnTo>
                    <a:lnTo>
                      <a:pt x="4763" y="2150"/>
                    </a:lnTo>
                    <a:lnTo>
                      <a:pt x="4824" y="2055"/>
                    </a:lnTo>
                    <a:lnTo>
                      <a:pt x="4885" y="1958"/>
                    </a:lnTo>
                    <a:lnTo>
                      <a:pt x="4947" y="1859"/>
                    </a:lnTo>
                    <a:lnTo>
                      <a:pt x="5008" y="1759"/>
                    </a:lnTo>
                    <a:lnTo>
                      <a:pt x="5069" y="1660"/>
                    </a:lnTo>
                    <a:lnTo>
                      <a:pt x="5130" y="1557"/>
                    </a:lnTo>
                    <a:lnTo>
                      <a:pt x="5191" y="1454"/>
                    </a:lnTo>
                    <a:lnTo>
                      <a:pt x="5252" y="1349"/>
                    </a:lnTo>
                    <a:lnTo>
                      <a:pt x="5313" y="1243"/>
                    </a:lnTo>
                    <a:lnTo>
                      <a:pt x="5375" y="1136"/>
                    </a:lnTo>
                    <a:lnTo>
                      <a:pt x="5436" y="1028"/>
                    </a:lnTo>
                    <a:lnTo>
                      <a:pt x="5497" y="920"/>
                    </a:lnTo>
                    <a:lnTo>
                      <a:pt x="5558" y="808"/>
                    </a:lnTo>
                    <a:lnTo>
                      <a:pt x="5619" y="696"/>
                    </a:lnTo>
                    <a:lnTo>
                      <a:pt x="5680" y="584"/>
                    </a:lnTo>
                    <a:lnTo>
                      <a:pt x="5741" y="469"/>
                    </a:lnTo>
                    <a:lnTo>
                      <a:pt x="5803" y="354"/>
                    </a:lnTo>
                    <a:lnTo>
                      <a:pt x="5864" y="236"/>
                    </a:lnTo>
                    <a:lnTo>
                      <a:pt x="5925" y="118"/>
                    </a:lnTo>
                    <a:lnTo>
                      <a:pt x="598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8" name="Freeform 2182"/>
              <p:cNvSpPr>
                <a:spLocks/>
              </p:cNvSpPr>
              <p:nvPr/>
            </p:nvSpPr>
            <p:spPr bwMode="auto">
              <a:xfrm>
                <a:off x="2445" y="169"/>
                <a:ext cx="40" cy="81"/>
              </a:xfrm>
              <a:custGeom>
                <a:avLst/>
                <a:gdLst>
                  <a:gd name="T0" fmla="*/ 0 w 122"/>
                  <a:gd name="T1" fmla="*/ 243 h 243"/>
                  <a:gd name="T2" fmla="*/ 61 w 122"/>
                  <a:gd name="T3" fmla="*/ 123 h 243"/>
                  <a:gd name="T4" fmla="*/ 122 w 122"/>
                  <a:gd name="T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43">
                    <a:moveTo>
                      <a:pt x="0" y="243"/>
                    </a:moveTo>
                    <a:lnTo>
                      <a:pt x="61" y="123"/>
                    </a:lnTo>
                    <a:lnTo>
                      <a:pt x="122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9" name="Rectangle 2183"/>
              <p:cNvSpPr>
                <a:spLocks noChangeArrowheads="1"/>
              </p:cNvSpPr>
              <p:nvPr/>
            </p:nvSpPr>
            <p:spPr bwMode="auto">
              <a:xfrm>
                <a:off x="614" y="296"/>
                <a:ext cx="334" cy="1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0" name="Rectangle 2184"/>
              <p:cNvSpPr>
                <a:spLocks noChangeArrowheads="1"/>
              </p:cNvSpPr>
              <p:nvPr/>
            </p:nvSpPr>
            <p:spPr bwMode="auto">
              <a:xfrm>
                <a:off x="640" y="321"/>
                <a:ext cx="3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A1A1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1" name="Rectangle 2185"/>
              <p:cNvSpPr>
                <a:spLocks noChangeArrowheads="1"/>
              </p:cNvSpPr>
              <p:nvPr/>
            </p:nvSpPr>
            <p:spPr bwMode="auto">
              <a:xfrm>
                <a:off x="1999" y="292"/>
                <a:ext cx="334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2" name="Rectangle 2186"/>
              <p:cNvSpPr>
                <a:spLocks noChangeArrowheads="1"/>
              </p:cNvSpPr>
              <p:nvPr/>
            </p:nvSpPr>
            <p:spPr bwMode="auto">
              <a:xfrm>
                <a:off x="1941" y="317"/>
                <a:ext cx="3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A2A2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3" name="Rectangle 2187"/>
              <p:cNvSpPr>
                <a:spLocks noChangeArrowheads="1"/>
              </p:cNvSpPr>
              <p:nvPr/>
            </p:nvSpPr>
            <p:spPr bwMode="auto">
              <a:xfrm>
                <a:off x="1295" y="992"/>
                <a:ext cx="334" cy="1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4" name="Rectangle 2188"/>
              <p:cNvSpPr>
                <a:spLocks noChangeArrowheads="1"/>
              </p:cNvSpPr>
              <p:nvPr/>
            </p:nvSpPr>
            <p:spPr bwMode="auto">
              <a:xfrm>
                <a:off x="1297" y="1199"/>
                <a:ext cx="3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Arial" panose="020B0604020202020204" pitchFamily="34" charset="0"/>
                  </a:rPr>
                  <a:t>A1A2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4206" name="Straight Connector 4205"/>
            <p:cNvCxnSpPr>
              <a:endCxn id="2769" idx="0"/>
            </p:cNvCxnSpPr>
            <p:nvPr/>
          </p:nvCxnSpPr>
          <p:spPr>
            <a:xfrm flipH="1">
              <a:off x="2573628" y="507567"/>
              <a:ext cx="6348" cy="32115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8" name="Straight Connector 4207"/>
            <p:cNvCxnSpPr>
              <a:stCxn id="3688" idx="0"/>
              <a:endCxn id="3687" idx="0"/>
            </p:cNvCxnSpPr>
            <p:nvPr/>
          </p:nvCxnSpPr>
          <p:spPr>
            <a:xfrm flipH="1">
              <a:off x="957552" y="2103004"/>
              <a:ext cx="3232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8" name="TextBox 2187"/>
          <p:cNvSpPr txBox="1"/>
          <p:nvPr/>
        </p:nvSpPr>
        <p:spPr>
          <a:xfrm>
            <a:off x="5640676" y="1326840"/>
            <a:ext cx="6390167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re-consider the display of allele frequency versus genotype frequency in HWE situation.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HWE –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zero-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all zero-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so on ;-)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7" name="Rectangle 1"/>
          <p:cNvSpPr>
            <a:spLocks noChangeArrowheads="1"/>
          </p:cNvSpPr>
          <p:nvPr/>
        </p:nvSpPr>
        <p:spPr bwMode="auto">
          <a:xfrm>
            <a:off x="1749715" y="50397"/>
            <a:ext cx="21084982" cy="61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3" name="Right Triangle 2322"/>
          <p:cNvSpPr>
            <a:spLocks noChangeAspect="1"/>
          </p:cNvSpPr>
          <p:nvPr/>
        </p:nvSpPr>
        <p:spPr>
          <a:xfrm>
            <a:off x="0" y="6623628"/>
            <a:ext cx="226195" cy="215900"/>
          </a:xfrm>
          <a:prstGeom prst="rt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FF00"/>
              </a:gs>
              <a:gs pos="99000">
                <a:srgbClr val="FFFF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4" name="TextBox 2603"/>
          <p:cNvSpPr txBox="1"/>
          <p:nvPr/>
        </p:nvSpPr>
        <p:spPr>
          <a:xfrm>
            <a:off x="37643" y="40480"/>
            <a:ext cx="1209019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heterozygotes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35" y="4787900"/>
            <a:ext cx="11991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allele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p=q=0.5,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H(Aa). Heterozygotes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max. 50%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0%.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extreme allele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p=0.1,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Heterozygotes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max. 18%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min. 0%.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(?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is-this-true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extreme allele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p=0.1, AA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min. 1%; 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max. 90%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min. 81%. 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9%. This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p²-p = q²-q =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Hm 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" y="100078"/>
            <a:ext cx="11991054" cy="448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5"/>
          <p:cNvSpPr txBox="1"/>
          <p:nvPr/>
        </p:nvSpPr>
        <p:spPr>
          <a:xfrm>
            <a:off x="11543172" y="6396335"/>
            <a:ext cx="78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78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7" name="Group 2646"/>
          <p:cNvGrpSpPr/>
          <p:nvPr/>
        </p:nvGrpSpPr>
        <p:grpSpPr>
          <a:xfrm>
            <a:off x="0" y="332145"/>
            <a:ext cx="7906411" cy="6507383"/>
            <a:chOff x="0" y="332145"/>
            <a:chExt cx="7906411" cy="650738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2714" y="332145"/>
              <a:ext cx="7803697" cy="64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6" name="Line 7"/>
            <p:cNvSpPr>
              <a:spLocks noChangeShapeType="1"/>
            </p:cNvSpPr>
            <p:nvPr/>
          </p:nvSpPr>
          <p:spPr bwMode="auto">
            <a:xfrm flipV="1">
              <a:off x="1177171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7" name="Line 8"/>
            <p:cNvSpPr>
              <a:spLocks noChangeShapeType="1"/>
            </p:cNvSpPr>
            <p:nvPr/>
          </p:nvSpPr>
          <p:spPr bwMode="auto">
            <a:xfrm flipV="1">
              <a:off x="6093114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8" name="Line 9"/>
            <p:cNvSpPr>
              <a:spLocks noChangeShapeType="1"/>
            </p:cNvSpPr>
            <p:nvPr/>
          </p:nvSpPr>
          <p:spPr bwMode="auto">
            <a:xfrm flipH="1">
              <a:off x="1085420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9" name="Line 10"/>
            <p:cNvSpPr>
              <a:spLocks noChangeShapeType="1"/>
            </p:cNvSpPr>
            <p:nvPr/>
          </p:nvSpPr>
          <p:spPr bwMode="auto">
            <a:xfrm>
              <a:off x="6093114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0" name="Rectangle 11"/>
            <p:cNvSpPr>
              <a:spLocks noChangeArrowheads="1"/>
            </p:cNvSpPr>
            <p:nvPr/>
          </p:nvSpPr>
          <p:spPr bwMode="auto">
            <a:xfrm>
              <a:off x="624248" y="5954645"/>
              <a:ext cx="487731" cy="4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1" name="Line 12"/>
            <p:cNvSpPr>
              <a:spLocks noChangeShapeType="1"/>
            </p:cNvSpPr>
            <p:nvPr/>
          </p:nvSpPr>
          <p:spPr bwMode="auto">
            <a:xfrm flipH="1">
              <a:off x="1085420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2" name="Line 13"/>
            <p:cNvSpPr>
              <a:spLocks noChangeShapeType="1"/>
            </p:cNvSpPr>
            <p:nvPr/>
          </p:nvSpPr>
          <p:spPr bwMode="auto">
            <a:xfrm>
              <a:off x="6093114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3" name="Line 14"/>
            <p:cNvSpPr>
              <a:spLocks noChangeShapeType="1"/>
            </p:cNvSpPr>
            <p:nvPr/>
          </p:nvSpPr>
          <p:spPr bwMode="auto">
            <a:xfrm>
              <a:off x="117717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4" name="Line 15"/>
            <p:cNvSpPr>
              <a:spLocks noChangeShapeType="1"/>
            </p:cNvSpPr>
            <p:nvPr/>
          </p:nvSpPr>
          <p:spPr bwMode="auto">
            <a:xfrm>
              <a:off x="12327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5" name="Line 16"/>
            <p:cNvSpPr>
              <a:spLocks noChangeShapeType="1"/>
            </p:cNvSpPr>
            <p:nvPr/>
          </p:nvSpPr>
          <p:spPr bwMode="auto">
            <a:xfrm>
              <a:off x="12640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6" name="Line 17"/>
            <p:cNvSpPr>
              <a:spLocks noChangeShapeType="1"/>
            </p:cNvSpPr>
            <p:nvPr/>
          </p:nvSpPr>
          <p:spPr bwMode="auto">
            <a:xfrm>
              <a:off x="131721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7" name="Line 18"/>
            <p:cNvSpPr>
              <a:spLocks noChangeShapeType="1"/>
            </p:cNvSpPr>
            <p:nvPr/>
          </p:nvSpPr>
          <p:spPr bwMode="auto">
            <a:xfrm>
              <a:off x="134860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8" name="Line 19"/>
            <p:cNvSpPr>
              <a:spLocks noChangeShapeType="1"/>
            </p:cNvSpPr>
            <p:nvPr/>
          </p:nvSpPr>
          <p:spPr bwMode="auto">
            <a:xfrm>
              <a:off x="1401720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9" name="Line 20"/>
            <p:cNvSpPr>
              <a:spLocks noChangeShapeType="1"/>
            </p:cNvSpPr>
            <p:nvPr/>
          </p:nvSpPr>
          <p:spPr bwMode="auto">
            <a:xfrm>
              <a:off x="143310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0" name="Line 21"/>
            <p:cNvSpPr>
              <a:spLocks noChangeShapeType="1"/>
            </p:cNvSpPr>
            <p:nvPr/>
          </p:nvSpPr>
          <p:spPr bwMode="auto">
            <a:xfrm>
              <a:off x="14886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1" name="Line 22"/>
            <p:cNvSpPr>
              <a:spLocks noChangeShapeType="1"/>
            </p:cNvSpPr>
            <p:nvPr/>
          </p:nvSpPr>
          <p:spPr bwMode="auto">
            <a:xfrm>
              <a:off x="1520031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2" name="Line 23"/>
            <p:cNvSpPr>
              <a:spLocks noChangeShapeType="1"/>
            </p:cNvSpPr>
            <p:nvPr/>
          </p:nvSpPr>
          <p:spPr bwMode="auto">
            <a:xfrm>
              <a:off x="157315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3" name="Line 24"/>
            <p:cNvSpPr>
              <a:spLocks noChangeShapeType="1"/>
            </p:cNvSpPr>
            <p:nvPr/>
          </p:nvSpPr>
          <p:spPr bwMode="auto">
            <a:xfrm>
              <a:off x="16045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4" name="Line 25"/>
            <p:cNvSpPr>
              <a:spLocks noChangeShapeType="1"/>
            </p:cNvSpPr>
            <p:nvPr/>
          </p:nvSpPr>
          <p:spPr bwMode="auto">
            <a:xfrm>
              <a:off x="165765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5" name="Line 26"/>
            <p:cNvSpPr>
              <a:spLocks noChangeShapeType="1"/>
            </p:cNvSpPr>
            <p:nvPr/>
          </p:nvSpPr>
          <p:spPr bwMode="auto">
            <a:xfrm>
              <a:off x="168904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6" name="Line 27"/>
            <p:cNvSpPr>
              <a:spLocks noChangeShapeType="1"/>
            </p:cNvSpPr>
            <p:nvPr/>
          </p:nvSpPr>
          <p:spPr bwMode="auto">
            <a:xfrm>
              <a:off x="1744581" y="532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7" name="Line 28"/>
            <p:cNvSpPr>
              <a:spLocks noChangeShapeType="1"/>
            </p:cNvSpPr>
            <p:nvPr/>
          </p:nvSpPr>
          <p:spPr bwMode="auto">
            <a:xfrm>
              <a:off x="177355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8" name="Line 29"/>
            <p:cNvSpPr>
              <a:spLocks noChangeShapeType="1"/>
            </p:cNvSpPr>
            <p:nvPr/>
          </p:nvSpPr>
          <p:spPr bwMode="auto">
            <a:xfrm>
              <a:off x="18290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9" name="Line 30"/>
            <p:cNvSpPr>
              <a:spLocks noChangeShapeType="1"/>
            </p:cNvSpPr>
            <p:nvPr/>
          </p:nvSpPr>
          <p:spPr bwMode="auto">
            <a:xfrm>
              <a:off x="18604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0" name="Line 31"/>
            <p:cNvSpPr>
              <a:spLocks noChangeShapeType="1"/>
            </p:cNvSpPr>
            <p:nvPr/>
          </p:nvSpPr>
          <p:spPr bwMode="auto">
            <a:xfrm>
              <a:off x="191359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1" name="Line 32"/>
            <p:cNvSpPr>
              <a:spLocks noChangeShapeType="1"/>
            </p:cNvSpPr>
            <p:nvPr/>
          </p:nvSpPr>
          <p:spPr bwMode="auto">
            <a:xfrm>
              <a:off x="194498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2" name="Line 33"/>
            <p:cNvSpPr>
              <a:spLocks noChangeShapeType="1"/>
            </p:cNvSpPr>
            <p:nvPr/>
          </p:nvSpPr>
          <p:spPr bwMode="auto">
            <a:xfrm>
              <a:off x="19981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3" name="Line 34"/>
            <p:cNvSpPr>
              <a:spLocks noChangeShapeType="1"/>
            </p:cNvSpPr>
            <p:nvPr/>
          </p:nvSpPr>
          <p:spPr bwMode="auto">
            <a:xfrm>
              <a:off x="20294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4" name="Line 35"/>
            <p:cNvSpPr>
              <a:spLocks noChangeShapeType="1"/>
            </p:cNvSpPr>
            <p:nvPr/>
          </p:nvSpPr>
          <p:spPr bwMode="auto">
            <a:xfrm>
              <a:off x="20850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5" name="Line 36"/>
            <p:cNvSpPr>
              <a:spLocks noChangeShapeType="1"/>
            </p:cNvSpPr>
            <p:nvPr/>
          </p:nvSpPr>
          <p:spPr bwMode="auto">
            <a:xfrm>
              <a:off x="211641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6" name="Line 37"/>
            <p:cNvSpPr>
              <a:spLocks noChangeShapeType="1"/>
            </p:cNvSpPr>
            <p:nvPr/>
          </p:nvSpPr>
          <p:spPr bwMode="auto">
            <a:xfrm>
              <a:off x="216953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7" name="Line 38"/>
            <p:cNvSpPr>
              <a:spLocks noChangeShapeType="1"/>
            </p:cNvSpPr>
            <p:nvPr/>
          </p:nvSpPr>
          <p:spPr bwMode="auto">
            <a:xfrm>
              <a:off x="220092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8" name="Line 39"/>
            <p:cNvSpPr>
              <a:spLocks noChangeShapeType="1"/>
            </p:cNvSpPr>
            <p:nvPr/>
          </p:nvSpPr>
          <p:spPr bwMode="auto">
            <a:xfrm>
              <a:off x="22540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9" name="Line 40"/>
            <p:cNvSpPr>
              <a:spLocks noChangeShapeType="1"/>
            </p:cNvSpPr>
            <p:nvPr/>
          </p:nvSpPr>
          <p:spPr bwMode="auto">
            <a:xfrm>
              <a:off x="228543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0" name="Line 41"/>
            <p:cNvSpPr>
              <a:spLocks noChangeShapeType="1"/>
            </p:cNvSpPr>
            <p:nvPr/>
          </p:nvSpPr>
          <p:spPr bwMode="auto">
            <a:xfrm>
              <a:off x="23409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1" name="Line 42"/>
            <p:cNvSpPr>
              <a:spLocks noChangeShapeType="1"/>
            </p:cNvSpPr>
            <p:nvPr/>
          </p:nvSpPr>
          <p:spPr bwMode="auto">
            <a:xfrm>
              <a:off x="23699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2" name="Line 43"/>
            <p:cNvSpPr>
              <a:spLocks noChangeShapeType="1"/>
            </p:cNvSpPr>
            <p:nvPr/>
          </p:nvSpPr>
          <p:spPr bwMode="auto">
            <a:xfrm>
              <a:off x="24254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3" name="Line 44"/>
            <p:cNvSpPr>
              <a:spLocks noChangeShapeType="1"/>
            </p:cNvSpPr>
            <p:nvPr/>
          </p:nvSpPr>
          <p:spPr bwMode="auto">
            <a:xfrm>
              <a:off x="24568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4" name="Line 45"/>
            <p:cNvSpPr>
              <a:spLocks noChangeShapeType="1"/>
            </p:cNvSpPr>
            <p:nvPr/>
          </p:nvSpPr>
          <p:spPr bwMode="auto">
            <a:xfrm>
              <a:off x="250998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5" name="Line 46"/>
            <p:cNvSpPr>
              <a:spLocks noChangeShapeType="1"/>
            </p:cNvSpPr>
            <p:nvPr/>
          </p:nvSpPr>
          <p:spPr bwMode="auto">
            <a:xfrm>
              <a:off x="254136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6" name="Line 47"/>
            <p:cNvSpPr>
              <a:spLocks noChangeShapeType="1"/>
            </p:cNvSpPr>
            <p:nvPr/>
          </p:nvSpPr>
          <p:spPr bwMode="auto">
            <a:xfrm>
              <a:off x="25944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7" name="Line 48"/>
            <p:cNvSpPr>
              <a:spLocks noChangeShapeType="1"/>
            </p:cNvSpPr>
            <p:nvPr/>
          </p:nvSpPr>
          <p:spPr bwMode="auto">
            <a:xfrm>
              <a:off x="26258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8" name="Line 49"/>
            <p:cNvSpPr>
              <a:spLocks noChangeShapeType="1"/>
            </p:cNvSpPr>
            <p:nvPr/>
          </p:nvSpPr>
          <p:spPr bwMode="auto">
            <a:xfrm>
              <a:off x="26814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9" name="Line 50"/>
            <p:cNvSpPr>
              <a:spLocks noChangeShapeType="1"/>
            </p:cNvSpPr>
            <p:nvPr/>
          </p:nvSpPr>
          <p:spPr bwMode="auto">
            <a:xfrm>
              <a:off x="271280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0" name="Line 51"/>
            <p:cNvSpPr>
              <a:spLocks noChangeShapeType="1"/>
            </p:cNvSpPr>
            <p:nvPr/>
          </p:nvSpPr>
          <p:spPr bwMode="auto">
            <a:xfrm>
              <a:off x="276591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1" name="Line 52"/>
            <p:cNvSpPr>
              <a:spLocks noChangeShapeType="1"/>
            </p:cNvSpPr>
            <p:nvPr/>
          </p:nvSpPr>
          <p:spPr bwMode="auto">
            <a:xfrm>
              <a:off x="279730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2" name="Line 53"/>
            <p:cNvSpPr>
              <a:spLocks noChangeShapeType="1"/>
            </p:cNvSpPr>
            <p:nvPr/>
          </p:nvSpPr>
          <p:spPr bwMode="auto">
            <a:xfrm>
              <a:off x="28504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3" name="Line 54"/>
            <p:cNvSpPr>
              <a:spLocks noChangeShapeType="1"/>
            </p:cNvSpPr>
            <p:nvPr/>
          </p:nvSpPr>
          <p:spPr bwMode="auto">
            <a:xfrm>
              <a:off x="288181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4" name="Line 55"/>
            <p:cNvSpPr>
              <a:spLocks noChangeShapeType="1"/>
            </p:cNvSpPr>
            <p:nvPr/>
          </p:nvSpPr>
          <p:spPr bwMode="auto">
            <a:xfrm>
              <a:off x="29373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5" name="Line 56"/>
            <p:cNvSpPr>
              <a:spLocks noChangeShapeType="1"/>
            </p:cNvSpPr>
            <p:nvPr/>
          </p:nvSpPr>
          <p:spPr bwMode="auto">
            <a:xfrm>
              <a:off x="296873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6" name="Line 57"/>
            <p:cNvSpPr>
              <a:spLocks noChangeShapeType="1"/>
            </p:cNvSpPr>
            <p:nvPr/>
          </p:nvSpPr>
          <p:spPr bwMode="auto">
            <a:xfrm>
              <a:off x="302185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7" name="Line 58"/>
            <p:cNvSpPr>
              <a:spLocks noChangeShapeType="1"/>
            </p:cNvSpPr>
            <p:nvPr/>
          </p:nvSpPr>
          <p:spPr bwMode="auto">
            <a:xfrm>
              <a:off x="30532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8" name="Line 59"/>
            <p:cNvSpPr>
              <a:spLocks noChangeShapeType="1"/>
            </p:cNvSpPr>
            <p:nvPr/>
          </p:nvSpPr>
          <p:spPr bwMode="auto">
            <a:xfrm>
              <a:off x="31063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9" name="Line 60"/>
            <p:cNvSpPr>
              <a:spLocks noChangeShapeType="1"/>
            </p:cNvSpPr>
            <p:nvPr/>
          </p:nvSpPr>
          <p:spPr bwMode="auto">
            <a:xfrm>
              <a:off x="313775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0" name="Line 61"/>
            <p:cNvSpPr>
              <a:spLocks noChangeShapeType="1"/>
            </p:cNvSpPr>
            <p:nvPr/>
          </p:nvSpPr>
          <p:spPr bwMode="auto">
            <a:xfrm>
              <a:off x="31908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1" name="Line 62"/>
            <p:cNvSpPr>
              <a:spLocks noChangeShapeType="1"/>
            </p:cNvSpPr>
            <p:nvPr/>
          </p:nvSpPr>
          <p:spPr bwMode="auto">
            <a:xfrm>
              <a:off x="32222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2" name="Line 63"/>
            <p:cNvSpPr>
              <a:spLocks noChangeShapeType="1"/>
            </p:cNvSpPr>
            <p:nvPr/>
          </p:nvSpPr>
          <p:spPr bwMode="auto">
            <a:xfrm>
              <a:off x="32777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3" name="Line 64"/>
            <p:cNvSpPr>
              <a:spLocks noChangeShapeType="1"/>
            </p:cNvSpPr>
            <p:nvPr/>
          </p:nvSpPr>
          <p:spPr bwMode="auto">
            <a:xfrm>
              <a:off x="330918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4" name="Line 65"/>
            <p:cNvSpPr>
              <a:spLocks noChangeShapeType="1"/>
            </p:cNvSpPr>
            <p:nvPr/>
          </p:nvSpPr>
          <p:spPr bwMode="auto">
            <a:xfrm>
              <a:off x="336230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5" name="Line 66"/>
            <p:cNvSpPr>
              <a:spLocks noChangeShapeType="1"/>
            </p:cNvSpPr>
            <p:nvPr/>
          </p:nvSpPr>
          <p:spPr bwMode="auto">
            <a:xfrm>
              <a:off x="339369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6" name="Line 67"/>
            <p:cNvSpPr>
              <a:spLocks noChangeShapeType="1"/>
            </p:cNvSpPr>
            <p:nvPr/>
          </p:nvSpPr>
          <p:spPr bwMode="auto">
            <a:xfrm>
              <a:off x="34468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7" name="Line 68"/>
            <p:cNvSpPr>
              <a:spLocks noChangeShapeType="1"/>
            </p:cNvSpPr>
            <p:nvPr/>
          </p:nvSpPr>
          <p:spPr bwMode="auto">
            <a:xfrm>
              <a:off x="347819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8" name="Line 69"/>
            <p:cNvSpPr>
              <a:spLocks noChangeShapeType="1"/>
            </p:cNvSpPr>
            <p:nvPr/>
          </p:nvSpPr>
          <p:spPr bwMode="auto">
            <a:xfrm>
              <a:off x="35337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9" name="Line 70"/>
            <p:cNvSpPr>
              <a:spLocks noChangeShapeType="1"/>
            </p:cNvSpPr>
            <p:nvPr/>
          </p:nvSpPr>
          <p:spPr bwMode="auto">
            <a:xfrm>
              <a:off x="356512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0" name="Line 71"/>
            <p:cNvSpPr>
              <a:spLocks noChangeShapeType="1"/>
            </p:cNvSpPr>
            <p:nvPr/>
          </p:nvSpPr>
          <p:spPr bwMode="auto">
            <a:xfrm>
              <a:off x="361824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1" name="Line 72"/>
            <p:cNvSpPr>
              <a:spLocks noChangeShapeType="1"/>
            </p:cNvSpPr>
            <p:nvPr/>
          </p:nvSpPr>
          <p:spPr bwMode="auto">
            <a:xfrm>
              <a:off x="36496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2" name="Line 73"/>
            <p:cNvSpPr>
              <a:spLocks noChangeShapeType="1"/>
            </p:cNvSpPr>
            <p:nvPr/>
          </p:nvSpPr>
          <p:spPr bwMode="auto">
            <a:xfrm>
              <a:off x="37027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3" name="Line 74"/>
            <p:cNvSpPr>
              <a:spLocks noChangeShapeType="1"/>
            </p:cNvSpPr>
            <p:nvPr/>
          </p:nvSpPr>
          <p:spPr bwMode="auto">
            <a:xfrm>
              <a:off x="373413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4" name="Line 75"/>
            <p:cNvSpPr>
              <a:spLocks noChangeShapeType="1"/>
            </p:cNvSpPr>
            <p:nvPr/>
          </p:nvSpPr>
          <p:spPr bwMode="auto">
            <a:xfrm>
              <a:off x="37896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5" name="Line 76"/>
            <p:cNvSpPr>
              <a:spLocks noChangeShapeType="1"/>
            </p:cNvSpPr>
            <p:nvPr/>
          </p:nvSpPr>
          <p:spPr bwMode="auto">
            <a:xfrm>
              <a:off x="38186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6" name="Line 77"/>
            <p:cNvSpPr>
              <a:spLocks noChangeShapeType="1"/>
            </p:cNvSpPr>
            <p:nvPr/>
          </p:nvSpPr>
          <p:spPr bwMode="auto">
            <a:xfrm>
              <a:off x="38741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7" name="Line 78"/>
            <p:cNvSpPr>
              <a:spLocks noChangeShapeType="1"/>
            </p:cNvSpPr>
            <p:nvPr/>
          </p:nvSpPr>
          <p:spPr bwMode="auto">
            <a:xfrm>
              <a:off x="390556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8" name="Line 79"/>
            <p:cNvSpPr>
              <a:spLocks noChangeShapeType="1"/>
            </p:cNvSpPr>
            <p:nvPr/>
          </p:nvSpPr>
          <p:spPr bwMode="auto">
            <a:xfrm>
              <a:off x="395868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9" name="Line 80"/>
            <p:cNvSpPr>
              <a:spLocks noChangeShapeType="1"/>
            </p:cNvSpPr>
            <p:nvPr/>
          </p:nvSpPr>
          <p:spPr bwMode="auto">
            <a:xfrm>
              <a:off x="399007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0" name="Line 81"/>
            <p:cNvSpPr>
              <a:spLocks noChangeShapeType="1"/>
            </p:cNvSpPr>
            <p:nvPr/>
          </p:nvSpPr>
          <p:spPr bwMode="auto">
            <a:xfrm>
              <a:off x="40431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1" name="Line 82"/>
            <p:cNvSpPr>
              <a:spLocks noChangeShapeType="1"/>
            </p:cNvSpPr>
            <p:nvPr/>
          </p:nvSpPr>
          <p:spPr bwMode="auto">
            <a:xfrm>
              <a:off x="407458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2" name="Line 83"/>
            <p:cNvSpPr>
              <a:spLocks noChangeShapeType="1"/>
            </p:cNvSpPr>
            <p:nvPr/>
          </p:nvSpPr>
          <p:spPr bwMode="auto">
            <a:xfrm>
              <a:off x="41301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3" name="Line 84"/>
            <p:cNvSpPr>
              <a:spLocks noChangeShapeType="1"/>
            </p:cNvSpPr>
            <p:nvPr/>
          </p:nvSpPr>
          <p:spPr bwMode="auto">
            <a:xfrm>
              <a:off x="416150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4" name="Line 85"/>
            <p:cNvSpPr>
              <a:spLocks noChangeShapeType="1"/>
            </p:cNvSpPr>
            <p:nvPr/>
          </p:nvSpPr>
          <p:spPr bwMode="auto">
            <a:xfrm>
              <a:off x="421462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5" name="Line 86"/>
            <p:cNvSpPr>
              <a:spLocks noChangeShapeType="1"/>
            </p:cNvSpPr>
            <p:nvPr/>
          </p:nvSpPr>
          <p:spPr bwMode="auto">
            <a:xfrm>
              <a:off x="424601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6" name="Line 87"/>
            <p:cNvSpPr>
              <a:spLocks noChangeShapeType="1"/>
            </p:cNvSpPr>
            <p:nvPr/>
          </p:nvSpPr>
          <p:spPr bwMode="auto">
            <a:xfrm>
              <a:off x="42991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7" name="Line 88"/>
            <p:cNvSpPr>
              <a:spLocks noChangeShapeType="1"/>
            </p:cNvSpPr>
            <p:nvPr/>
          </p:nvSpPr>
          <p:spPr bwMode="auto">
            <a:xfrm>
              <a:off x="433052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8" name="Line 89"/>
            <p:cNvSpPr>
              <a:spLocks noChangeShapeType="1"/>
            </p:cNvSpPr>
            <p:nvPr/>
          </p:nvSpPr>
          <p:spPr bwMode="auto">
            <a:xfrm>
              <a:off x="43860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9" name="Line 90"/>
            <p:cNvSpPr>
              <a:spLocks noChangeShapeType="1"/>
            </p:cNvSpPr>
            <p:nvPr/>
          </p:nvSpPr>
          <p:spPr bwMode="auto">
            <a:xfrm>
              <a:off x="44150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0" name="Line 91"/>
            <p:cNvSpPr>
              <a:spLocks noChangeShapeType="1"/>
            </p:cNvSpPr>
            <p:nvPr/>
          </p:nvSpPr>
          <p:spPr bwMode="auto">
            <a:xfrm>
              <a:off x="44705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1" name="Line 92"/>
            <p:cNvSpPr>
              <a:spLocks noChangeShapeType="1"/>
            </p:cNvSpPr>
            <p:nvPr/>
          </p:nvSpPr>
          <p:spPr bwMode="auto">
            <a:xfrm>
              <a:off x="450195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2" name="Line 93"/>
            <p:cNvSpPr>
              <a:spLocks noChangeShapeType="1"/>
            </p:cNvSpPr>
            <p:nvPr/>
          </p:nvSpPr>
          <p:spPr bwMode="auto">
            <a:xfrm>
              <a:off x="45550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3" name="Line 94"/>
            <p:cNvSpPr>
              <a:spLocks noChangeShapeType="1"/>
            </p:cNvSpPr>
            <p:nvPr/>
          </p:nvSpPr>
          <p:spPr bwMode="auto">
            <a:xfrm>
              <a:off x="458645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4" name="Line 95"/>
            <p:cNvSpPr>
              <a:spLocks noChangeShapeType="1"/>
            </p:cNvSpPr>
            <p:nvPr/>
          </p:nvSpPr>
          <p:spPr bwMode="auto">
            <a:xfrm>
              <a:off x="46395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5" name="Line 96"/>
            <p:cNvSpPr>
              <a:spLocks noChangeShapeType="1"/>
            </p:cNvSpPr>
            <p:nvPr/>
          </p:nvSpPr>
          <p:spPr bwMode="auto">
            <a:xfrm>
              <a:off x="467096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6" name="Line 97"/>
            <p:cNvSpPr>
              <a:spLocks noChangeShapeType="1"/>
            </p:cNvSpPr>
            <p:nvPr/>
          </p:nvSpPr>
          <p:spPr bwMode="auto">
            <a:xfrm>
              <a:off x="47265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7" name="Line 98"/>
            <p:cNvSpPr>
              <a:spLocks noChangeShapeType="1"/>
            </p:cNvSpPr>
            <p:nvPr/>
          </p:nvSpPr>
          <p:spPr bwMode="auto">
            <a:xfrm>
              <a:off x="475789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8" name="Line 99"/>
            <p:cNvSpPr>
              <a:spLocks noChangeShapeType="1"/>
            </p:cNvSpPr>
            <p:nvPr/>
          </p:nvSpPr>
          <p:spPr bwMode="auto">
            <a:xfrm>
              <a:off x="481100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9" name="Line 100"/>
            <p:cNvSpPr>
              <a:spLocks noChangeShapeType="1"/>
            </p:cNvSpPr>
            <p:nvPr/>
          </p:nvSpPr>
          <p:spPr bwMode="auto">
            <a:xfrm>
              <a:off x="484239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0" name="Line 101"/>
            <p:cNvSpPr>
              <a:spLocks noChangeShapeType="1"/>
            </p:cNvSpPr>
            <p:nvPr/>
          </p:nvSpPr>
          <p:spPr bwMode="auto">
            <a:xfrm>
              <a:off x="48955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1" name="Line 102"/>
            <p:cNvSpPr>
              <a:spLocks noChangeShapeType="1"/>
            </p:cNvSpPr>
            <p:nvPr/>
          </p:nvSpPr>
          <p:spPr bwMode="auto">
            <a:xfrm>
              <a:off x="492690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2" name="Line 103"/>
            <p:cNvSpPr>
              <a:spLocks noChangeShapeType="1"/>
            </p:cNvSpPr>
            <p:nvPr/>
          </p:nvSpPr>
          <p:spPr bwMode="auto">
            <a:xfrm>
              <a:off x="49824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3" name="Line 104"/>
            <p:cNvSpPr>
              <a:spLocks noChangeShapeType="1"/>
            </p:cNvSpPr>
            <p:nvPr/>
          </p:nvSpPr>
          <p:spPr bwMode="auto">
            <a:xfrm>
              <a:off x="501382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4" name="Line 105"/>
            <p:cNvSpPr>
              <a:spLocks noChangeShapeType="1"/>
            </p:cNvSpPr>
            <p:nvPr/>
          </p:nvSpPr>
          <p:spPr bwMode="auto">
            <a:xfrm>
              <a:off x="506694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5" name="Line 106"/>
            <p:cNvSpPr>
              <a:spLocks noChangeShapeType="1"/>
            </p:cNvSpPr>
            <p:nvPr/>
          </p:nvSpPr>
          <p:spPr bwMode="auto">
            <a:xfrm>
              <a:off x="509833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6" name="Line 107"/>
            <p:cNvSpPr>
              <a:spLocks noChangeShapeType="1"/>
            </p:cNvSpPr>
            <p:nvPr/>
          </p:nvSpPr>
          <p:spPr bwMode="auto">
            <a:xfrm>
              <a:off x="51514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7" name="Line 108"/>
            <p:cNvSpPr>
              <a:spLocks noChangeShapeType="1"/>
            </p:cNvSpPr>
            <p:nvPr/>
          </p:nvSpPr>
          <p:spPr bwMode="auto">
            <a:xfrm>
              <a:off x="518284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8" name="Line 109"/>
            <p:cNvSpPr>
              <a:spLocks noChangeShapeType="1"/>
            </p:cNvSpPr>
            <p:nvPr/>
          </p:nvSpPr>
          <p:spPr bwMode="auto">
            <a:xfrm>
              <a:off x="52359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9" name="Line 110"/>
            <p:cNvSpPr>
              <a:spLocks noChangeShapeType="1"/>
            </p:cNvSpPr>
            <p:nvPr/>
          </p:nvSpPr>
          <p:spPr bwMode="auto">
            <a:xfrm>
              <a:off x="526735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0" name="Line 111"/>
            <p:cNvSpPr>
              <a:spLocks noChangeShapeType="1"/>
            </p:cNvSpPr>
            <p:nvPr/>
          </p:nvSpPr>
          <p:spPr bwMode="auto">
            <a:xfrm>
              <a:off x="53228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1" name="Line 112"/>
            <p:cNvSpPr>
              <a:spLocks noChangeShapeType="1"/>
            </p:cNvSpPr>
            <p:nvPr/>
          </p:nvSpPr>
          <p:spPr bwMode="auto">
            <a:xfrm>
              <a:off x="535427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2" name="Line 113"/>
            <p:cNvSpPr>
              <a:spLocks noChangeShapeType="1"/>
            </p:cNvSpPr>
            <p:nvPr/>
          </p:nvSpPr>
          <p:spPr bwMode="auto">
            <a:xfrm>
              <a:off x="540739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3" name="Line 114"/>
            <p:cNvSpPr>
              <a:spLocks noChangeShapeType="1"/>
            </p:cNvSpPr>
            <p:nvPr/>
          </p:nvSpPr>
          <p:spPr bwMode="auto">
            <a:xfrm>
              <a:off x="543878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4" name="Line 115"/>
            <p:cNvSpPr>
              <a:spLocks noChangeShapeType="1"/>
            </p:cNvSpPr>
            <p:nvPr/>
          </p:nvSpPr>
          <p:spPr bwMode="auto">
            <a:xfrm>
              <a:off x="54919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5" name="Line 116"/>
            <p:cNvSpPr>
              <a:spLocks noChangeShapeType="1"/>
            </p:cNvSpPr>
            <p:nvPr/>
          </p:nvSpPr>
          <p:spPr bwMode="auto">
            <a:xfrm>
              <a:off x="552328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6" name="Line 117"/>
            <p:cNvSpPr>
              <a:spLocks noChangeShapeType="1"/>
            </p:cNvSpPr>
            <p:nvPr/>
          </p:nvSpPr>
          <p:spPr bwMode="auto">
            <a:xfrm>
              <a:off x="557882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7" name="Line 118"/>
            <p:cNvSpPr>
              <a:spLocks noChangeShapeType="1"/>
            </p:cNvSpPr>
            <p:nvPr/>
          </p:nvSpPr>
          <p:spPr bwMode="auto">
            <a:xfrm>
              <a:off x="561021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8" name="Line 119"/>
            <p:cNvSpPr>
              <a:spLocks noChangeShapeType="1"/>
            </p:cNvSpPr>
            <p:nvPr/>
          </p:nvSpPr>
          <p:spPr bwMode="auto">
            <a:xfrm>
              <a:off x="566333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9" name="Line 120"/>
            <p:cNvSpPr>
              <a:spLocks noChangeShapeType="1"/>
            </p:cNvSpPr>
            <p:nvPr/>
          </p:nvSpPr>
          <p:spPr bwMode="auto">
            <a:xfrm>
              <a:off x="569472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0" name="Line 121"/>
            <p:cNvSpPr>
              <a:spLocks noChangeShapeType="1"/>
            </p:cNvSpPr>
            <p:nvPr/>
          </p:nvSpPr>
          <p:spPr bwMode="auto">
            <a:xfrm>
              <a:off x="57478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1" name="Line 122"/>
            <p:cNvSpPr>
              <a:spLocks noChangeShapeType="1"/>
            </p:cNvSpPr>
            <p:nvPr/>
          </p:nvSpPr>
          <p:spPr bwMode="auto">
            <a:xfrm>
              <a:off x="577922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2" name="Line 123"/>
            <p:cNvSpPr>
              <a:spLocks noChangeShapeType="1"/>
            </p:cNvSpPr>
            <p:nvPr/>
          </p:nvSpPr>
          <p:spPr bwMode="auto">
            <a:xfrm>
              <a:off x="583476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3" name="Line 124"/>
            <p:cNvSpPr>
              <a:spLocks noChangeShapeType="1"/>
            </p:cNvSpPr>
            <p:nvPr/>
          </p:nvSpPr>
          <p:spPr bwMode="auto">
            <a:xfrm>
              <a:off x="586373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4" name="Line 125"/>
            <p:cNvSpPr>
              <a:spLocks noChangeShapeType="1"/>
            </p:cNvSpPr>
            <p:nvPr/>
          </p:nvSpPr>
          <p:spPr bwMode="auto">
            <a:xfrm>
              <a:off x="591926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5" name="Line 126"/>
            <p:cNvSpPr>
              <a:spLocks noChangeShapeType="1"/>
            </p:cNvSpPr>
            <p:nvPr/>
          </p:nvSpPr>
          <p:spPr bwMode="auto">
            <a:xfrm>
              <a:off x="595065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6" name="Line 127"/>
            <p:cNvSpPr>
              <a:spLocks noChangeShapeType="1"/>
            </p:cNvSpPr>
            <p:nvPr/>
          </p:nvSpPr>
          <p:spPr bwMode="auto">
            <a:xfrm>
              <a:off x="600377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7" name="Line 128"/>
            <p:cNvSpPr>
              <a:spLocks noChangeShapeType="1"/>
            </p:cNvSpPr>
            <p:nvPr/>
          </p:nvSpPr>
          <p:spPr bwMode="auto">
            <a:xfrm>
              <a:off x="603516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8" name="Line 129"/>
            <p:cNvSpPr>
              <a:spLocks noChangeShapeType="1"/>
            </p:cNvSpPr>
            <p:nvPr/>
          </p:nvSpPr>
          <p:spPr bwMode="auto">
            <a:xfrm>
              <a:off x="60882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0" name="Line 131"/>
            <p:cNvSpPr>
              <a:spLocks noChangeShapeType="1"/>
            </p:cNvSpPr>
            <p:nvPr/>
          </p:nvSpPr>
          <p:spPr bwMode="auto">
            <a:xfrm flipH="1">
              <a:off x="1085420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1" name="Line 132"/>
            <p:cNvSpPr>
              <a:spLocks noChangeShapeType="1"/>
            </p:cNvSpPr>
            <p:nvPr/>
          </p:nvSpPr>
          <p:spPr bwMode="auto">
            <a:xfrm>
              <a:off x="6093114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2" name="Line 133"/>
            <p:cNvSpPr>
              <a:spLocks noChangeShapeType="1"/>
            </p:cNvSpPr>
            <p:nvPr/>
          </p:nvSpPr>
          <p:spPr bwMode="auto">
            <a:xfrm>
              <a:off x="117717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3" name="Line 134"/>
            <p:cNvSpPr>
              <a:spLocks noChangeShapeType="1"/>
            </p:cNvSpPr>
            <p:nvPr/>
          </p:nvSpPr>
          <p:spPr bwMode="auto">
            <a:xfrm>
              <a:off x="12327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4" name="Line 135"/>
            <p:cNvSpPr>
              <a:spLocks noChangeShapeType="1"/>
            </p:cNvSpPr>
            <p:nvPr/>
          </p:nvSpPr>
          <p:spPr bwMode="auto">
            <a:xfrm>
              <a:off x="12640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5" name="Line 136"/>
            <p:cNvSpPr>
              <a:spLocks noChangeShapeType="1"/>
            </p:cNvSpPr>
            <p:nvPr/>
          </p:nvSpPr>
          <p:spPr bwMode="auto">
            <a:xfrm>
              <a:off x="131721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6" name="Line 137"/>
            <p:cNvSpPr>
              <a:spLocks noChangeShapeType="1"/>
            </p:cNvSpPr>
            <p:nvPr/>
          </p:nvSpPr>
          <p:spPr bwMode="auto">
            <a:xfrm>
              <a:off x="134860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7" name="Line 138"/>
            <p:cNvSpPr>
              <a:spLocks noChangeShapeType="1"/>
            </p:cNvSpPr>
            <p:nvPr/>
          </p:nvSpPr>
          <p:spPr bwMode="auto">
            <a:xfrm>
              <a:off x="1401720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8" name="Line 139"/>
            <p:cNvSpPr>
              <a:spLocks noChangeShapeType="1"/>
            </p:cNvSpPr>
            <p:nvPr/>
          </p:nvSpPr>
          <p:spPr bwMode="auto">
            <a:xfrm>
              <a:off x="143310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9" name="Line 140"/>
            <p:cNvSpPr>
              <a:spLocks noChangeShapeType="1"/>
            </p:cNvSpPr>
            <p:nvPr/>
          </p:nvSpPr>
          <p:spPr bwMode="auto">
            <a:xfrm>
              <a:off x="14886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0" name="Line 141"/>
            <p:cNvSpPr>
              <a:spLocks noChangeShapeType="1"/>
            </p:cNvSpPr>
            <p:nvPr/>
          </p:nvSpPr>
          <p:spPr bwMode="auto">
            <a:xfrm>
              <a:off x="1520031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1" name="Line 142"/>
            <p:cNvSpPr>
              <a:spLocks noChangeShapeType="1"/>
            </p:cNvSpPr>
            <p:nvPr/>
          </p:nvSpPr>
          <p:spPr bwMode="auto">
            <a:xfrm>
              <a:off x="157315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2" name="Line 143"/>
            <p:cNvSpPr>
              <a:spLocks noChangeShapeType="1"/>
            </p:cNvSpPr>
            <p:nvPr/>
          </p:nvSpPr>
          <p:spPr bwMode="auto">
            <a:xfrm>
              <a:off x="16045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3" name="Line 144"/>
            <p:cNvSpPr>
              <a:spLocks noChangeShapeType="1"/>
            </p:cNvSpPr>
            <p:nvPr/>
          </p:nvSpPr>
          <p:spPr bwMode="auto">
            <a:xfrm>
              <a:off x="165765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4" name="Line 145"/>
            <p:cNvSpPr>
              <a:spLocks noChangeShapeType="1"/>
            </p:cNvSpPr>
            <p:nvPr/>
          </p:nvSpPr>
          <p:spPr bwMode="auto">
            <a:xfrm>
              <a:off x="168904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5" name="Line 146"/>
            <p:cNvSpPr>
              <a:spLocks noChangeShapeType="1"/>
            </p:cNvSpPr>
            <p:nvPr/>
          </p:nvSpPr>
          <p:spPr bwMode="auto">
            <a:xfrm>
              <a:off x="1744581" y="481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6" name="Line 147"/>
            <p:cNvSpPr>
              <a:spLocks noChangeShapeType="1"/>
            </p:cNvSpPr>
            <p:nvPr/>
          </p:nvSpPr>
          <p:spPr bwMode="auto">
            <a:xfrm>
              <a:off x="177355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7" name="Line 148"/>
            <p:cNvSpPr>
              <a:spLocks noChangeShapeType="1"/>
            </p:cNvSpPr>
            <p:nvPr/>
          </p:nvSpPr>
          <p:spPr bwMode="auto">
            <a:xfrm>
              <a:off x="18290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8" name="Line 149"/>
            <p:cNvSpPr>
              <a:spLocks noChangeShapeType="1"/>
            </p:cNvSpPr>
            <p:nvPr/>
          </p:nvSpPr>
          <p:spPr bwMode="auto">
            <a:xfrm>
              <a:off x="18604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9" name="Line 150"/>
            <p:cNvSpPr>
              <a:spLocks noChangeShapeType="1"/>
            </p:cNvSpPr>
            <p:nvPr/>
          </p:nvSpPr>
          <p:spPr bwMode="auto">
            <a:xfrm>
              <a:off x="191359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0" name="Line 151"/>
            <p:cNvSpPr>
              <a:spLocks noChangeShapeType="1"/>
            </p:cNvSpPr>
            <p:nvPr/>
          </p:nvSpPr>
          <p:spPr bwMode="auto">
            <a:xfrm>
              <a:off x="194498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1" name="Line 152"/>
            <p:cNvSpPr>
              <a:spLocks noChangeShapeType="1"/>
            </p:cNvSpPr>
            <p:nvPr/>
          </p:nvSpPr>
          <p:spPr bwMode="auto">
            <a:xfrm>
              <a:off x="19981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2" name="Line 153"/>
            <p:cNvSpPr>
              <a:spLocks noChangeShapeType="1"/>
            </p:cNvSpPr>
            <p:nvPr/>
          </p:nvSpPr>
          <p:spPr bwMode="auto">
            <a:xfrm>
              <a:off x="20294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3" name="Line 154"/>
            <p:cNvSpPr>
              <a:spLocks noChangeShapeType="1"/>
            </p:cNvSpPr>
            <p:nvPr/>
          </p:nvSpPr>
          <p:spPr bwMode="auto">
            <a:xfrm>
              <a:off x="20850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4" name="Line 155"/>
            <p:cNvSpPr>
              <a:spLocks noChangeShapeType="1"/>
            </p:cNvSpPr>
            <p:nvPr/>
          </p:nvSpPr>
          <p:spPr bwMode="auto">
            <a:xfrm>
              <a:off x="211641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5" name="Line 156"/>
            <p:cNvSpPr>
              <a:spLocks noChangeShapeType="1"/>
            </p:cNvSpPr>
            <p:nvPr/>
          </p:nvSpPr>
          <p:spPr bwMode="auto">
            <a:xfrm>
              <a:off x="216953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6" name="Line 157"/>
            <p:cNvSpPr>
              <a:spLocks noChangeShapeType="1"/>
            </p:cNvSpPr>
            <p:nvPr/>
          </p:nvSpPr>
          <p:spPr bwMode="auto">
            <a:xfrm>
              <a:off x="220092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7" name="Line 158"/>
            <p:cNvSpPr>
              <a:spLocks noChangeShapeType="1"/>
            </p:cNvSpPr>
            <p:nvPr/>
          </p:nvSpPr>
          <p:spPr bwMode="auto">
            <a:xfrm>
              <a:off x="22540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8" name="Line 159"/>
            <p:cNvSpPr>
              <a:spLocks noChangeShapeType="1"/>
            </p:cNvSpPr>
            <p:nvPr/>
          </p:nvSpPr>
          <p:spPr bwMode="auto">
            <a:xfrm>
              <a:off x="228543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9" name="Line 160"/>
            <p:cNvSpPr>
              <a:spLocks noChangeShapeType="1"/>
            </p:cNvSpPr>
            <p:nvPr/>
          </p:nvSpPr>
          <p:spPr bwMode="auto">
            <a:xfrm>
              <a:off x="23409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0" name="Line 161"/>
            <p:cNvSpPr>
              <a:spLocks noChangeShapeType="1"/>
            </p:cNvSpPr>
            <p:nvPr/>
          </p:nvSpPr>
          <p:spPr bwMode="auto">
            <a:xfrm>
              <a:off x="23699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1" name="Line 162"/>
            <p:cNvSpPr>
              <a:spLocks noChangeShapeType="1"/>
            </p:cNvSpPr>
            <p:nvPr/>
          </p:nvSpPr>
          <p:spPr bwMode="auto">
            <a:xfrm>
              <a:off x="24254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2" name="Line 163"/>
            <p:cNvSpPr>
              <a:spLocks noChangeShapeType="1"/>
            </p:cNvSpPr>
            <p:nvPr/>
          </p:nvSpPr>
          <p:spPr bwMode="auto">
            <a:xfrm>
              <a:off x="24568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3" name="Line 164"/>
            <p:cNvSpPr>
              <a:spLocks noChangeShapeType="1"/>
            </p:cNvSpPr>
            <p:nvPr/>
          </p:nvSpPr>
          <p:spPr bwMode="auto">
            <a:xfrm>
              <a:off x="250998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4" name="Line 165"/>
            <p:cNvSpPr>
              <a:spLocks noChangeShapeType="1"/>
            </p:cNvSpPr>
            <p:nvPr/>
          </p:nvSpPr>
          <p:spPr bwMode="auto">
            <a:xfrm>
              <a:off x="254136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5" name="Line 166"/>
            <p:cNvSpPr>
              <a:spLocks noChangeShapeType="1"/>
            </p:cNvSpPr>
            <p:nvPr/>
          </p:nvSpPr>
          <p:spPr bwMode="auto">
            <a:xfrm>
              <a:off x="25944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6" name="Line 167"/>
            <p:cNvSpPr>
              <a:spLocks noChangeShapeType="1"/>
            </p:cNvSpPr>
            <p:nvPr/>
          </p:nvSpPr>
          <p:spPr bwMode="auto">
            <a:xfrm>
              <a:off x="26258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7" name="Line 168"/>
            <p:cNvSpPr>
              <a:spLocks noChangeShapeType="1"/>
            </p:cNvSpPr>
            <p:nvPr/>
          </p:nvSpPr>
          <p:spPr bwMode="auto">
            <a:xfrm>
              <a:off x="26814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8" name="Line 169"/>
            <p:cNvSpPr>
              <a:spLocks noChangeShapeType="1"/>
            </p:cNvSpPr>
            <p:nvPr/>
          </p:nvSpPr>
          <p:spPr bwMode="auto">
            <a:xfrm>
              <a:off x="2712800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9" name="Line 170"/>
            <p:cNvSpPr>
              <a:spLocks noChangeShapeType="1"/>
            </p:cNvSpPr>
            <p:nvPr/>
          </p:nvSpPr>
          <p:spPr bwMode="auto">
            <a:xfrm>
              <a:off x="276591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0" name="Line 171"/>
            <p:cNvSpPr>
              <a:spLocks noChangeShapeType="1"/>
            </p:cNvSpPr>
            <p:nvPr/>
          </p:nvSpPr>
          <p:spPr bwMode="auto">
            <a:xfrm>
              <a:off x="279730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1" name="Line 172"/>
            <p:cNvSpPr>
              <a:spLocks noChangeShapeType="1"/>
            </p:cNvSpPr>
            <p:nvPr/>
          </p:nvSpPr>
          <p:spPr bwMode="auto">
            <a:xfrm>
              <a:off x="28504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2" name="Line 173"/>
            <p:cNvSpPr>
              <a:spLocks noChangeShapeType="1"/>
            </p:cNvSpPr>
            <p:nvPr/>
          </p:nvSpPr>
          <p:spPr bwMode="auto">
            <a:xfrm>
              <a:off x="288181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3" name="Line 174"/>
            <p:cNvSpPr>
              <a:spLocks noChangeShapeType="1"/>
            </p:cNvSpPr>
            <p:nvPr/>
          </p:nvSpPr>
          <p:spPr bwMode="auto">
            <a:xfrm>
              <a:off x="29373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4" name="Line 175"/>
            <p:cNvSpPr>
              <a:spLocks noChangeShapeType="1"/>
            </p:cNvSpPr>
            <p:nvPr/>
          </p:nvSpPr>
          <p:spPr bwMode="auto">
            <a:xfrm>
              <a:off x="2968738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5" name="Line 176"/>
            <p:cNvSpPr>
              <a:spLocks noChangeShapeType="1"/>
            </p:cNvSpPr>
            <p:nvPr/>
          </p:nvSpPr>
          <p:spPr bwMode="auto">
            <a:xfrm>
              <a:off x="302185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6" name="Line 177"/>
            <p:cNvSpPr>
              <a:spLocks noChangeShapeType="1"/>
            </p:cNvSpPr>
            <p:nvPr/>
          </p:nvSpPr>
          <p:spPr bwMode="auto">
            <a:xfrm>
              <a:off x="30532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7" name="Line 178"/>
            <p:cNvSpPr>
              <a:spLocks noChangeShapeType="1"/>
            </p:cNvSpPr>
            <p:nvPr/>
          </p:nvSpPr>
          <p:spPr bwMode="auto">
            <a:xfrm>
              <a:off x="31063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8" name="Line 179"/>
            <p:cNvSpPr>
              <a:spLocks noChangeShapeType="1"/>
            </p:cNvSpPr>
            <p:nvPr/>
          </p:nvSpPr>
          <p:spPr bwMode="auto">
            <a:xfrm>
              <a:off x="313775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9" name="Line 180"/>
            <p:cNvSpPr>
              <a:spLocks noChangeShapeType="1"/>
            </p:cNvSpPr>
            <p:nvPr/>
          </p:nvSpPr>
          <p:spPr bwMode="auto">
            <a:xfrm>
              <a:off x="31908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0" name="Line 181"/>
            <p:cNvSpPr>
              <a:spLocks noChangeShapeType="1"/>
            </p:cNvSpPr>
            <p:nvPr/>
          </p:nvSpPr>
          <p:spPr bwMode="auto">
            <a:xfrm>
              <a:off x="32222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1" name="Line 182"/>
            <p:cNvSpPr>
              <a:spLocks noChangeShapeType="1"/>
            </p:cNvSpPr>
            <p:nvPr/>
          </p:nvSpPr>
          <p:spPr bwMode="auto">
            <a:xfrm>
              <a:off x="32777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2" name="Line 183"/>
            <p:cNvSpPr>
              <a:spLocks noChangeShapeType="1"/>
            </p:cNvSpPr>
            <p:nvPr/>
          </p:nvSpPr>
          <p:spPr bwMode="auto">
            <a:xfrm>
              <a:off x="330918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3" name="Line 184"/>
            <p:cNvSpPr>
              <a:spLocks noChangeShapeType="1"/>
            </p:cNvSpPr>
            <p:nvPr/>
          </p:nvSpPr>
          <p:spPr bwMode="auto">
            <a:xfrm>
              <a:off x="336230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4" name="Line 185"/>
            <p:cNvSpPr>
              <a:spLocks noChangeShapeType="1"/>
            </p:cNvSpPr>
            <p:nvPr/>
          </p:nvSpPr>
          <p:spPr bwMode="auto">
            <a:xfrm>
              <a:off x="339369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5" name="Line 186"/>
            <p:cNvSpPr>
              <a:spLocks noChangeShapeType="1"/>
            </p:cNvSpPr>
            <p:nvPr/>
          </p:nvSpPr>
          <p:spPr bwMode="auto">
            <a:xfrm>
              <a:off x="34468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6" name="Line 187"/>
            <p:cNvSpPr>
              <a:spLocks noChangeShapeType="1"/>
            </p:cNvSpPr>
            <p:nvPr/>
          </p:nvSpPr>
          <p:spPr bwMode="auto">
            <a:xfrm>
              <a:off x="347819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7" name="Line 188"/>
            <p:cNvSpPr>
              <a:spLocks noChangeShapeType="1"/>
            </p:cNvSpPr>
            <p:nvPr/>
          </p:nvSpPr>
          <p:spPr bwMode="auto">
            <a:xfrm>
              <a:off x="353373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8" name="Line 189"/>
            <p:cNvSpPr>
              <a:spLocks noChangeShapeType="1"/>
            </p:cNvSpPr>
            <p:nvPr/>
          </p:nvSpPr>
          <p:spPr bwMode="auto">
            <a:xfrm>
              <a:off x="3565122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9" name="Line 190"/>
            <p:cNvSpPr>
              <a:spLocks noChangeShapeType="1"/>
            </p:cNvSpPr>
            <p:nvPr/>
          </p:nvSpPr>
          <p:spPr bwMode="auto">
            <a:xfrm>
              <a:off x="361824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0" name="Line 191"/>
            <p:cNvSpPr>
              <a:spLocks noChangeShapeType="1"/>
            </p:cNvSpPr>
            <p:nvPr/>
          </p:nvSpPr>
          <p:spPr bwMode="auto">
            <a:xfrm>
              <a:off x="364962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1" name="Line 192"/>
            <p:cNvSpPr>
              <a:spLocks noChangeShapeType="1"/>
            </p:cNvSpPr>
            <p:nvPr/>
          </p:nvSpPr>
          <p:spPr bwMode="auto">
            <a:xfrm>
              <a:off x="37027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2" name="Line 193"/>
            <p:cNvSpPr>
              <a:spLocks noChangeShapeType="1"/>
            </p:cNvSpPr>
            <p:nvPr/>
          </p:nvSpPr>
          <p:spPr bwMode="auto">
            <a:xfrm>
              <a:off x="373413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3" name="Line 194"/>
            <p:cNvSpPr>
              <a:spLocks noChangeShapeType="1"/>
            </p:cNvSpPr>
            <p:nvPr/>
          </p:nvSpPr>
          <p:spPr bwMode="auto">
            <a:xfrm>
              <a:off x="378967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4" name="Line 195"/>
            <p:cNvSpPr>
              <a:spLocks noChangeShapeType="1"/>
            </p:cNvSpPr>
            <p:nvPr/>
          </p:nvSpPr>
          <p:spPr bwMode="auto">
            <a:xfrm>
              <a:off x="38186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5" name="Line 196"/>
            <p:cNvSpPr>
              <a:spLocks noChangeShapeType="1"/>
            </p:cNvSpPr>
            <p:nvPr/>
          </p:nvSpPr>
          <p:spPr bwMode="auto">
            <a:xfrm>
              <a:off x="387417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6" name="Line 197"/>
            <p:cNvSpPr>
              <a:spLocks noChangeShapeType="1"/>
            </p:cNvSpPr>
            <p:nvPr/>
          </p:nvSpPr>
          <p:spPr bwMode="auto">
            <a:xfrm>
              <a:off x="3905568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7" name="Line 198"/>
            <p:cNvSpPr>
              <a:spLocks noChangeShapeType="1"/>
            </p:cNvSpPr>
            <p:nvPr/>
          </p:nvSpPr>
          <p:spPr bwMode="auto">
            <a:xfrm>
              <a:off x="395868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8" name="Line 199"/>
            <p:cNvSpPr>
              <a:spLocks noChangeShapeType="1"/>
            </p:cNvSpPr>
            <p:nvPr/>
          </p:nvSpPr>
          <p:spPr bwMode="auto">
            <a:xfrm>
              <a:off x="399007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9" name="Line 200"/>
            <p:cNvSpPr>
              <a:spLocks noChangeShapeType="1"/>
            </p:cNvSpPr>
            <p:nvPr/>
          </p:nvSpPr>
          <p:spPr bwMode="auto">
            <a:xfrm>
              <a:off x="40431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0" name="Line 201"/>
            <p:cNvSpPr>
              <a:spLocks noChangeShapeType="1"/>
            </p:cNvSpPr>
            <p:nvPr/>
          </p:nvSpPr>
          <p:spPr bwMode="auto">
            <a:xfrm>
              <a:off x="407458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1" name="Line 202"/>
            <p:cNvSpPr>
              <a:spLocks noChangeShapeType="1"/>
            </p:cNvSpPr>
            <p:nvPr/>
          </p:nvSpPr>
          <p:spPr bwMode="auto">
            <a:xfrm>
              <a:off x="413011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2" name="Line 203"/>
            <p:cNvSpPr>
              <a:spLocks noChangeShapeType="1"/>
            </p:cNvSpPr>
            <p:nvPr/>
          </p:nvSpPr>
          <p:spPr bwMode="auto">
            <a:xfrm>
              <a:off x="416150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3" name="Line 204"/>
            <p:cNvSpPr>
              <a:spLocks noChangeShapeType="1"/>
            </p:cNvSpPr>
            <p:nvPr/>
          </p:nvSpPr>
          <p:spPr bwMode="auto">
            <a:xfrm>
              <a:off x="421462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4" name="Line 205"/>
            <p:cNvSpPr>
              <a:spLocks noChangeShapeType="1"/>
            </p:cNvSpPr>
            <p:nvPr/>
          </p:nvSpPr>
          <p:spPr bwMode="auto">
            <a:xfrm>
              <a:off x="424601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3" name="Right Triangle 2322"/>
            <p:cNvSpPr>
              <a:spLocks noChangeAspect="1"/>
            </p:cNvSpPr>
            <p:nvPr/>
          </p:nvSpPr>
          <p:spPr>
            <a:xfrm>
              <a:off x="0" y="6623628"/>
              <a:ext cx="226195" cy="215900"/>
            </a:xfrm>
            <a:prstGeom prst="rtTriangl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FFFF00"/>
                </a:gs>
                <a:gs pos="99000">
                  <a:srgbClr val="FFFF00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66" name="Group 2765"/>
            <p:cNvGrpSpPr/>
            <p:nvPr/>
          </p:nvGrpSpPr>
          <p:grpSpPr>
            <a:xfrm>
              <a:off x="124444" y="532145"/>
              <a:ext cx="6263240" cy="6177500"/>
              <a:chOff x="139608" y="292000"/>
              <a:chExt cx="6263240" cy="6177500"/>
            </a:xfrm>
          </p:grpSpPr>
          <p:grpSp>
            <p:nvGrpSpPr>
              <p:cNvPr id="6" name="Group 407"/>
              <p:cNvGrpSpPr>
                <a:grpSpLocks/>
              </p:cNvGrpSpPr>
              <p:nvPr/>
            </p:nvGrpSpPr>
            <p:grpSpPr bwMode="auto">
              <a:xfrm>
                <a:off x="1100583" y="3559500"/>
                <a:ext cx="5099446" cy="1020000"/>
                <a:chOff x="411" y="1391"/>
                <a:chExt cx="2112" cy="408"/>
              </a:xfrm>
            </p:grpSpPr>
            <p:sp>
              <p:nvSpPr>
                <p:cNvPr id="3805" name="Line 207"/>
                <p:cNvSpPr>
                  <a:spLocks noChangeShapeType="1"/>
                </p:cNvSpPr>
                <p:nvPr/>
              </p:nvSpPr>
              <p:spPr bwMode="auto">
                <a:xfrm>
                  <a:off x="17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6" name="Line 208"/>
                <p:cNvSpPr>
                  <a:spLocks noChangeShapeType="1"/>
                </p:cNvSpPr>
                <p:nvPr/>
              </p:nvSpPr>
              <p:spPr bwMode="auto">
                <a:xfrm>
                  <a:off x="17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7" name="Line 209"/>
                <p:cNvSpPr>
                  <a:spLocks noChangeShapeType="1"/>
                </p:cNvSpPr>
                <p:nvPr/>
              </p:nvSpPr>
              <p:spPr bwMode="auto">
                <a:xfrm>
                  <a:off x="17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8" name="Line 210"/>
                <p:cNvSpPr>
                  <a:spLocks noChangeShapeType="1"/>
                </p:cNvSpPr>
                <p:nvPr/>
              </p:nvSpPr>
              <p:spPr bwMode="auto">
                <a:xfrm>
                  <a:off x="17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9" name="Line 211"/>
                <p:cNvSpPr>
                  <a:spLocks noChangeShapeType="1"/>
                </p:cNvSpPr>
                <p:nvPr/>
              </p:nvSpPr>
              <p:spPr bwMode="auto">
                <a:xfrm>
                  <a:off x="18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0" name="Line 212"/>
                <p:cNvSpPr>
                  <a:spLocks noChangeShapeType="1"/>
                </p:cNvSpPr>
                <p:nvPr/>
              </p:nvSpPr>
              <p:spPr bwMode="auto">
                <a:xfrm>
                  <a:off x="18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1" name="Line 213"/>
                <p:cNvSpPr>
                  <a:spLocks noChangeShapeType="1"/>
                </p:cNvSpPr>
                <p:nvPr/>
              </p:nvSpPr>
              <p:spPr bwMode="auto">
                <a:xfrm>
                  <a:off x="18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2" name="Line 214"/>
                <p:cNvSpPr>
                  <a:spLocks noChangeShapeType="1"/>
                </p:cNvSpPr>
                <p:nvPr/>
              </p:nvSpPr>
              <p:spPr bwMode="auto">
                <a:xfrm>
                  <a:off x="18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3" name="Line 215"/>
                <p:cNvSpPr>
                  <a:spLocks noChangeShapeType="1"/>
                </p:cNvSpPr>
                <p:nvPr/>
              </p:nvSpPr>
              <p:spPr bwMode="auto">
                <a:xfrm>
                  <a:off x="18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4" name="Line 216"/>
                <p:cNvSpPr>
                  <a:spLocks noChangeShapeType="1"/>
                </p:cNvSpPr>
                <p:nvPr/>
              </p:nvSpPr>
              <p:spPr bwMode="auto">
                <a:xfrm>
                  <a:off x="189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5" name="Line 217"/>
                <p:cNvSpPr>
                  <a:spLocks noChangeShapeType="1"/>
                </p:cNvSpPr>
                <p:nvPr/>
              </p:nvSpPr>
              <p:spPr bwMode="auto">
                <a:xfrm>
                  <a:off x="191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6" name="Line 218"/>
                <p:cNvSpPr>
                  <a:spLocks noChangeShapeType="1"/>
                </p:cNvSpPr>
                <p:nvPr/>
              </p:nvSpPr>
              <p:spPr bwMode="auto">
                <a:xfrm>
                  <a:off x="193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7" name="Line 219"/>
                <p:cNvSpPr>
                  <a:spLocks noChangeShapeType="1"/>
                </p:cNvSpPr>
                <p:nvPr/>
              </p:nvSpPr>
              <p:spPr bwMode="auto">
                <a:xfrm>
                  <a:off x="1954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8" name="Line 220"/>
                <p:cNvSpPr>
                  <a:spLocks noChangeShapeType="1"/>
                </p:cNvSpPr>
                <p:nvPr/>
              </p:nvSpPr>
              <p:spPr bwMode="auto">
                <a:xfrm>
                  <a:off x="1967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9" name="Line 221"/>
                <p:cNvSpPr>
                  <a:spLocks noChangeShapeType="1"/>
                </p:cNvSpPr>
                <p:nvPr/>
              </p:nvSpPr>
              <p:spPr bwMode="auto">
                <a:xfrm>
                  <a:off x="198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0" name="Line 222"/>
                <p:cNvSpPr>
                  <a:spLocks noChangeShapeType="1"/>
                </p:cNvSpPr>
                <p:nvPr/>
              </p:nvSpPr>
              <p:spPr bwMode="auto">
                <a:xfrm>
                  <a:off x="200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1" name="Line 223"/>
                <p:cNvSpPr>
                  <a:spLocks noChangeShapeType="1"/>
                </p:cNvSpPr>
                <p:nvPr/>
              </p:nvSpPr>
              <p:spPr bwMode="auto">
                <a:xfrm>
                  <a:off x="202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2" name="Line 224"/>
                <p:cNvSpPr>
                  <a:spLocks noChangeShapeType="1"/>
                </p:cNvSpPr>
                <p:nvPr/>
              </p:nvSpPr>
              <p:spPr bwMode="auto">
                <a:xfrm>
                  <a:off x="2038" y="1799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3" name="Line 225"/>
                <p:cNvSpPr>
                  <a:spLocks noChangeShapeType="1"/>
                </p:cNvSpPr>
                <p:nvPr/>
              </p:nvSpPr>
              <p:spPr bwMode="auto">
                <a:xfrm>
                  <a:off x="206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4" name="Line 226"/>
                <p:cNvSpPr>
                  <a:spLocks noChangeShapeType="1"/>
                </p:cNvSpPr>
                <p:nvPr/>
              </p:nvSpPr>
              <p:spPr bwMode="auto">
                <a:xfrm>
                  <a:off x="207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5" name="Line 227"/>
                <p:cNvSpPr>
                  <a:spLocks noChangeShapeType="1"/>
                </p:cNvSpPr>
                <p:nvPr/>
              </p:nvSpPr>
              <p:spPr bwMode="auto">
                <a:xfrm>
                  <a:off x="209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6" name="Line 228"/>
                <p:cNvSpPr>
                  <a:spLocks noChangeShapeType="1"/>
                </p:cNvSpPr>
                <p:nvPr/>
              </p:nvSpPr>
              <p:spPr bwMode="auto">
                <a:xfrm>
                  <a:off x="210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7" name="Line 229"/>
                <p:cNvSpPr>
                  <a:spLocks noChangeShapeType="1"/>
                </p:cNvSpPr>
                <p:nvPr/>
              </p:nvSpPr>
              <p:spPr bwMode="auto">
                <a:xfrm>
                  <a:off x="213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8" name="Line 230"/>
                <p:cNvSpPr>
                  <a:spLocks noChangeShapeType="1"/>
                </p:cNvSpPr>
                <p:nvPr/>
              </p:nvSpPr>
              <p:spPr bwMode="auto">
                <a:xfrm>
                  <a:off x="214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9" name="Line 231"/>
                <p:cNvSpPr>
                  <a:spLocks noChangeShapeType="1"/>
                </p:cNvSpPr>
                <p:nvPr/>
              </p:nvSpPr>
              <p:spPr bwMode="auto">
                <a:xfrm>
                  <a:off x="216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0" name="Line 232"/>
                <p:cNvSpPr>
                  <a:spLocks noChangeShapeType="1"/>
                </p:cNvSpPr>
                <p:nvPr/>
              </p:nvSpPr>
              <p:spPr bwMode="auto">
                <a:xfrm>
                  <a:off x="217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1" name="Line 233"/>
                <p:cNvSpPr>
                  <a:spLocks noChangeShapeType="1"/>
                </p:cNvSpPr>
                <p:nvPr/>
              </p:nvSpPr>
              <p:spPr bwMode="auto">
                <a:xfrm>
                  <a:off x="220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2" name="Line 234"/>
                <p:cNvSpPr>
                  <a:spLocks noChangeShapeType="1"/>
                </p:cNvSpPr>
                <p:nvPr/>
              </p:nvSpPr>
              <p:spPr bwMode="auto">
                <a:xfrm>
                  <a:off x="2214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3" name="Line 235"/>
                <p:cNvSpPr>
                  <a:spLocks noChangeShapeType="1"/>
                </p:cNvSpPr>
                <p:nvPr/>
              </p:nvSpPr>
              <p:spPr bwMode="auto">
                <a:xfrm>
                  <a:off x="223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4" name="Line 236"/>
                <p:cNvSpPr>
                  <a:spLocks noChangeShapeType="1"/>
                </p:cNvSpPr>
                <p:nvPr/>
              </p:nvSpPr>
              <p:spPr bwMode="auto">
                <a:xfrm>
                  <a:off x="22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5" name="Line 237"/>
                <p:cNvSpPr>
                  <a:spLocks noChangeShapeType="1"/>
                </p:cNvSpPr>
                <p:nvPr/>
              </p:nvSpPr>
              <p:spPr bwMode="auto">
                <a:xfrm>
                  <a:off x="22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6" name="Line 238"/>
                <p:cNvSpPr>
                  <a:spLocks noChangeShapeType="1"/>
                </p:cNvSpPr>
                <p:nvPr/>
              </p:nvSpPr>
              <p:spPr bwMode="auto">
                <a:xfrm>
                  <a:off x="22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7" name="Line 239"/>
                <p:cNvSpPr>
                  <a:spLocks noChangeShapeType="1"/>
                </p:cNvSpPr>
                <p:nvPr/>
              </p:nvSpPr>
              <p:spPr bwMode="auto">
                <a:xfrm>
                  <a:off x="23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8" name="Line 240"/>
                <p:cNvSpPr>
                  <a:spLocks noChangeShapeType="1"/>
                </p:cNvSpPr>
                <p:nvPr/>
              </p:nvSpPr>
              <p:spPr bwMode="auto">
                <a:xfrm>
                  <a:off x="23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9" name="Line 241"/>
                <p:cNvSpPr>
                  <a:spLocks noChangeShapeType="1"/>
                </p:cNvSpPr>
                <p:nvPr/>
              </p:nvSpPr>
              <p:spPr bwMode="auto">
                <a:xfrm>
                  <a:off x="23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0" name="Line 242"/>
                <p:cNvSpPr>
                  <a:spLocks noChangeShapeType="1"/>
                </p:cNvSpPr>
                <p:nvPr/>
              </p:nvSpPr>
              <p:spPr bwMode="auto">
                <a:xfrm>
                  <a:off x="23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1" name="Line 243"/>
                <p:cNvSpPr>
                  <a:spLocks noChangeShapeType="1"/>
                </p:cNvSpPr>
                <p:nvPr/>
              </p:nvSpPr>
              <p:spPr bwMode="auto">
                <a:xfrm>
                  <a:off x="23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2" name="Line 244"/>
                <p:cNvSpPr>
                  <a:spLocks noChangeShapeType="1"/>
                </p:cNvSpPr>
                <p:nvPr/>
              </p:nvSpPr>
              <p:spPr bwMode="auto">
                <a:xfrm>
                  <a:off x="23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3" name="Line 245"/>
                <p:cNvSpPr>
                  <a:spLocks noChangeShapeType="1"/>
                </p:cNvSpPr>
                <p:nvPr/>
              </p:nvSpPr>
              <p:spPr bwMode="auto">
                <a:xfrm>
                  <a:off x="24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4" name="Line 246"/>
                <p:cNvSpPr>
                  <a:spLocks noChangeShapeType="1"/>
                </p:cNvSpPr>
                <p:nvPr/>
              </p:nvSpPr>
              <p:spPr bwMode="auto">
                <a:xfrm>
                  <a:off x="24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5" name="Line 247"/>
                <p:cNvSpPr>
                  <a:spLocks noChangeShapeType="1"/>
                </p:cNvSpPr>
                <p:nvPr/>
              </p:nvSpPr>
              <p:spPr bwMode="auto">
                <a:xfrm>
                  <a:off x="24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6" name="Line 248"/>
                <p:cNvSpPr>
                  <a:spLocks noChangeShapeType="1"/>
                </p:cNvSpPr>
                <p:nvPr/>
              </p:nvSpPr>
              <p:spPr bwMode="auto">
                <a:xfrm>
                  <a:off x="24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7" name="Line 249"/>
                <p:cNvSpPr>
                  <a:spLocks noChangeShapeType="1"/>
                </p:cNvSpPr>
                <p:nvPr/>
              </p:nvSpPr>
              <p:spPr bwMode="auto">
                <a:xfrm>
                  <a:off x="24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9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411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0" name="Line 252"/>
                <p:cNvSpPr>
                  <a:spLocks noChangeShapeType="1"/>
                </p:cNvSpPr>
                <p:nvPr/>
              </p:nvSpPr>
              <p:spPr bwMode="auto">
                <a:xfrm>
                  <a:off x="2485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1" name="Line 253"/>
                <p:cNvSpPr>
                  <a:spLocks noChangeShapeType="1"/>
                </p:cNvSpPr>
                <p:nvPr/>
              </p:nvSpPr>
              <p:spPr bwMode="auto">
                <a:xfrm>
                  <a:off x="4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2" name="Line 254"/>
                <p:cNvSpPr>
                  <a:spLocks noChangeShapeType="1"/>
                </p:cNvSpPr>
                <p:nvPr/>
              </p:nvSpPr>
              <p:spPr bwMode="auto">
                <a:xfrm>
                  <a:off x="4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3" name="Line 255"/>
                <p:cNvSpPr>
                  <a:spLocks noChangeShapeType="1"/>
                </p:cNvSpPr>
                <p:nvPr/>
              </p:nvSpPr>
              <p:spPr bwMode="auto">
                <a:xfrm>
                  <a:off x="4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4" name="Line 256"/>
                <p:cNvSpPr>
                  <a:spLocks noChangeShapeType="1"/>
                </p:cNvSpPr>
                <p:nvPr/>
              </p:nvSpPr>
              <p:spPr bwMode="auto">
                <a:xfrm>
                  <a:off x="5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5" name="Line 257"/>
                <p:cNvSpPr>
                  <a:spLocks noChangeShapeType="1"/>
                </p:cNvSpPr>
                <p:nvPr/>
              </p:nvSpPr>
              <p:spPr bwMode="auto">
                <a:xfrm>
                  <a:off x="5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6" name="Line 258"/>
                <p:cNvSpPr>
                  <a:spLocks noChangeShapeType="1"/>
                </p:cNvSpPr>
                <p:nvPr/>
              </p:nvSpPr>
              <p:spPr bwMode="auto">
                <a:xfrm>
                  <a:off x="5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7" name="Line 259"/>
                <p:cNvSpPr>
                  <a:spLocks noChangeShapeType="1"/>
                </p:cNvSpPr>
                <p:nvPr/>
              </p:nvSpPr>
              <p:spPr bwMode="auto">
                <a:xfrm>
                  <a:off x="5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8" name="Line 260"/>
                <p:cNvSpPr>
                  <a:spLocks noChangeShapeType="1"/>
                </p:cNvSpPr>
                <p:nvPr/>
              </p:nvSpPr>
              <p:spPr bwMode="auto">
                <a:xfrm>
                  <a:off x="5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9" name="Line 261"/>
                <p:cNvSpPr>
                  <a:spLocks noChangeShapeType="1"/>
                </p:cNvSpPr>
                <p:nvPr/>
              </p:nvSpPr>
              <p:spPr bwMode="auto">
                <a:xfrm>
                  <a:off x="5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0" name="Line 262"/>
                <p:cNvSpPr>
                  <a:spLocks noChangeShapeType="1"/>
                </p:cNvSpPr>
                <p:nvPr/>
              </p:nvSpPr>
              <p:spPr bwMode="auto">
                <a:xfrm>
                  <a:off x="6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1" name="Line 263"/>
                <p:cNvSpPr>
                  <a:spLocks noChangeShapeType="1"/>
                </p:cNvSpPr>
                <p:nvPr/>
              </p:nvSpPr>
              <p:spPr bwMode="auto">
                <a:xfrm>
                  <a:off x="6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2" name="Line 264"/>
                <p:cNvSpPr>
                  <a:spLocks noChangeShapeType="1"/>
                </p:cNvSpPr>
                <p:nvPr/>
              </p:nvSpPr>
              <p:spPr bwMode="auto">
                <a:xfrm>
                  <a:off x="6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3" name="Line 265"/>
                <p:cNvSpPr>
                  <a:spLocks noChangeShapeType="1"/>
                </p:cNvSpPr>
                <p:nvPr/>
              </p:nvSpPr>
              <p:spPr bwMode="auto">
                <a:xfrm>
                  <a:off x="6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4" name="Line 266"/>
                <p:cNvSpPr>
                  <a:spLocks noChangeShapeType="1"/>
                </p:cNvSpPr>
                <p:nvPr/>
              </p:nvSpPr>
              <p:spPr bwMode="auto">
                <a:xfrm>
                  <a:off x="684" y="159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5" name="Line 267"/>
                <p:cNvSpPr>
                  <a:spLocks noChangeShapeType="1"/>
                </p:cNvSpPr>
                <p:nvPr/>
              </p:nvSpPr>
              <p:spPr bwMode="auto">
                <a:xfrm>
                  <a:off x="6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6" name="Line 268"/>
                <p:cNvSpPr>
                  <a:spLocks noChangeShapeType="1"/>
                </p:cNvSpPr>
                <p:nvPr/>
              </p:nvSpPr>
              <p:spPr bwMode="auto">
                <a:xfrm>
                  <a:off x="7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7" name="Line 269"/>
                <p:cNvSpPr>
                  <a:spLocks noChangeShapeType="1"/>
                </p:cNvSpPr>
                <p:nvPr/>
              </p:nvSpPr>
              <p:spPr bwMode="auto">
                <a:xfrm>
                  <a:off x="7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8" name="Line 270"/>
                <p:cNvSpPr>
                  <a:spLocks noChangeShapeType="1"/>
                </p:cNvSpPr>
                <p:nvPr/>
              </p:nvSpPr>
              <p:spPr bwMode="auto">
                <a:xfrm>
                  <a:off x="7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9" name="Line 271"/>
                <p:cNvSpPr>
                  <a:spLocks noChangeShapeType="1"/>
                </p:cNvSpPr>
                <p:nvPr/>
              </p:nvSpPr>
              <p:spPr bwMode="auto">
                <a:xfrm>
                  <a:off x="7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0" name="Line 272"/>
                <p:cNvSpPr>
                  <a:spLocks noChangeShapeType="1"/>
                </p:cNvSpPr>
                <p:nvPr/>
              </p:nvSpPr>
              <p:spPr bwMode="auto">
                <a:xfrm>
                  <a:off x="7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1" name="Line 273"/>
                <p:cNvSpPr>
                  <a:spLocks noChangeShapeType="1"/>
                </p:cNvSpPr>
                <p:nvPr/>
              </p:nvSpPr>
              <p:spPr bwMode="auto">
                <a:xfrm>
                  <a:off x="8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2" name="Line 274"/>
                <p:cNvSpPr>
                  <a:spLocks noChangeShapeType="1"/>
                </p:cNvSpPr>
                <p:nvPr/>
              </p:nvSpPr>
              <p:spPr bwMode="auto">
                <a:xfrm>
                  <a:off x="8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3" name="Line 275"/>
                <p:cNvSpPr>
                  <a:spLocks noChangeShapeType="1"/>
                </p:cNvSpPr>
                <p:nvPr/>
              </p:nvSpPr>
              <p:spPr bwMode="auto">
                <a:xfrm>
                  <a:off x="8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4" name="Line 276"/>
                <p:cNvSpPr>
                  <a:spLocks noChangeShapeType="1"/>
                </p:cNvSpPr>
                <p:nvPr/>
              </p:nvSpPr>
              <p:spPr bwMode="auto">
                <a:xfrm>
                  <a:off x="8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5" name="Line 277"/>
                <p:cNvSpPr>
                  <a:spLocks noChangeShapeType="1"/>
                </p:cNvSpPr>
                <p:nvPr/>
              </p:nvSpPr>
              <p:spPr bwMode="auto">
                <a:xfrm>
                  <a:off x="8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6" name="Line 278"/>
                <p:cNvSpPr>
                  <a:spLocks noChangeShapeType="1"/>
                </p:cNvSpPr>
                <p:nvPr/>
              </p:nvSpPr>
              <p:spPr bwMode="auto">
                <a:xfrm>
                  <a:off x="8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7" name="Line 279"/>
                <p:cNvSpPr>
                  <a:spLocks noChangeShapeType="1"/>
                </p:cNvSpPr>
                <p:nvPr/>
              </p:nvSpPr>
              <p:spPr bwMode="auto">
                <a:xfrm>
                  <a:off x="9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8" name="Line 280"/>
                <p:cNvSpPr>
                  <a:spLocks noChangeShapeType="1"/>
                </p:cNvSpPr>
                <p:nvPr/>
              </p:nvSpPr>
              <p:spPr bwMode="auto">
                <a:xfrm>
                  <a:off x="9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9" name="Line 281"/>
                <p:cNvSpPr>
                  <a:spLocks noChangeShapeType="1"/>
                </p:cNvSpPr>
                <p:nvPr/>
              </p:nvSpPr>
              <p:spPr bwMode="auto">
                <a:xfrm>
                  <a:off x="9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0" name="Line 282"/>
                <p:cNvSpPr>
                  <a:spLocks noChangeShapeType="1"/>
                </p:cNvSpPr>
                <p:nvPr/>
              </p:nvSpPr>
              <p:spPr bwMode="auto">
                <a:xfrm>
                  <a:off x="9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1" name="Line 283"/>
                <p:cNvSpPr>
                  <a:spLocks noChangeShapeType="1"/>
                </p:cNvSpPr>
                <p:nvPr/>
              </p:nvSpPr>
              <p:spPr bwMode="auto">
                <a:xfrm>
                  <a:off x="9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2" name="Line 284"/>
                <p:cNvSpPr>
                  <a:spLocks noChangeShapeType="1"/>
                </p:cNvSpPr>
                <p:nvPr/>
              </p:nvSpPr>
              <p:spPr bwMode="auto">
                <a:xfrm>
                  <a:off x="10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3" name="Line 285"/>
                <p:cNvSpPr>
                  <a:spLocks noChangeShapeType="1"/>
                </p:cNvSpPr>
                <p:nvPr/>
              </p:nvSpPr>
              <p:spPr bwMode="auto">
                <a:xfrm>
                  <a:off x="10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4" name="Line 286"/>
                <p:cNvSpPr>
                  <a:spLocks noChangeShapeType="1"/>
                </p:cNvSpPr>
                <p:nvPr/>
              </p:nvSpPr>
              <p:spPr bwMode="auto">
                <a:xfrm>
                  <a:off x="10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5" name="Line 287"/>
                <p:cNvSpPr>
                  <a:spLocks noChangeShapeType="1"/>
                </p:cNvSpPr>
                <p:nvPr/>
              </p:nvSpPr>
              <p:spPr bwMode="auto">
                <a:xfrm>
                  <a:off x="10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6" name="Line 288"/>
                <p:cNvSpPr>
                  <a:spLocks noChangeShapeType="1"/>
                </p:cNvSpPr>
                <p:nvPr/>
              </p:nvSpPr>
              <p:spPr bwMode="auto">
                <a:xfrm>
                  <a:off x="10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7" name="Line 289"/>
                <p:cNvSpPr>
                  <a:spLocks noChangeShapeType="1"/>
                </p:cNvSpPr>
                <p:nvPr/>
              </p:nvSpPr>
              <p:spPr bwMode="auto">
                <a:xfrm>
                  <a:off x="10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8" name="Line 290"/>
                <p:cNvSpPr>
                  <a:spLocks noChangeShapeType="1"/>
                </p:cNvSpPr>
                <p:nvPr/>
              </p:nvSpPr>
              <p:spPr bwMode="auto">
                <a:xfrm>
                  <a:off x="11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9" name="Line 291"/>
                <p:cNvSpPr>
                  <a:spLocks noChangeShapeType="1"/>
                </p:cNvSpPr>
                <p:nvPr/>
              </p:nvSpPr>
              <p:spPr bwMode="auto">
                <a:xfrm>
                  <a:off x="11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0" name="Line 292"/>
                <p:cNvSpPr>
                  <a:spLocks noChangeShapeType="1"/>
                </p:cNvSpPr>
                <p:nvPr/>
              </p:nvSpPr>
              <p:spPr bwMode="auto">
                <a:xfrm>
                  <a:off x="11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1" name="Line 293"/>
                <p:cNvSpPr>
                  <a:spLocks noChangeShapeType="1"/>
                </p:cNvSpPr>
                <p:nvPr/>
              </p:nvSpPr>
              <p:spPr bwMode="auto">
                <a:xfrm>
                  <a:off x="11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2" name="Line 294"/>
                <p:cNvSpPr>
                  <a:spLocks noChangeShapeType="1"/>
                </p:cNvSpPr>
                <p:nvPr/>
              </p:nvSpPr>
              <p:spPr bwMode="auto">
                <a:xfrm>
                  <a:off x="11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3" name="Line 295"/>
                <p:cNvSpPr>
                  <a:spLocks noChangeShapeType="1"/>
                </p:cNvSpPr>
                <p:nvPr/>
              </p:nvSpPr>
              <p:spPr bwMode="auto">
                <a:xfrm>
                  <a:off x="11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4" name="Line 296"/>
                <p:cNvSpPr>
                  <a:spLocks noChangeShapeType="1"/>
                </p:cNvSpPr>
                <p:nvPr/>
              </p:nvSpPr>
              <p:spPr bwMode="auto">
                <a:xfrm>
                  <a:off x="12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5" name="Line 297"/>
                <p:cNvSpPr>
                  <a:spLocks noChangeShapeType="1"/>
                </p:cNvSpPr>
                <p:nvPr/>
              </p:nvSpPr>
              <p:spPr bwMode="auto">
                <a:xfrm>
                  <a:off x="12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6" name="Line 298"/>
                <p:cNvSpPr>
                  <a:spLocks noChangeShapeType="1"/>
                </p:cNvSpPr>
                <p:nvPr/>
              </p:nvSpPr>
              <p:spPr bwMode="auto">
                <a:xfrm>
                  <a:off x="12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7" name="Line 299"/>
                <p:cNvSpPr>
                  <a:spLocks noChangeShapeType="1"/>
                </p:cNvSpPr>
                <p:nvPr/>
              </p:nvSpPr>
              <p:spPr bwMode="auto">
                <a:xfrm>
                  <a:off x="12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8" name="Line 300"/>
                <p:cNvSpPr>
                  <a:spLocks noChangeShapeType="1"/>
                </p:cNvSpPr>
                <p:nvPr/>
              </p:nvSpPr>
              <p:spPr bwMode="auto">
                <a:xfrm>
                  <a:off x="12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9" name="Line 301"/>
                <p:cNvSpPr>
                  <a:spLocks noChangeShapeType="1"/>
                </p:cNvSpPr>
                <p:nvPr/>
              </p:nvSpPr>
              <p:spPr bwMode="auto">
                <a:xfrm>
                  <a:off x="12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0" name="Line 302"/>
                <p:cNvSpPr>
                  <a:spLocks noChangeShapeType="1"/>
                </p:cNvSpPr>
                <p:nvPr/>
              </p:nvSpPr>
              <p:spPr bwMode="auto">
                <a:xfrm>
                  <a:off x="13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1" name="Line 303"/>
                <p:cNvSpPr>
                  <a:spLocks noChangeShapeType="1"/>
                </p:cNvSpPr>
                <p:nvPr/>
              </p:nvSpPr>
              <p:spPr bwMode="auto">
                <a:xfrm>
                  <a:off x="13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2" name="Line 304"/>
                <p:cNvSpPr>
                  <a:spLocks noChangeShapeType="1"/>
                </p:cNvSpPr>
                <p:nvPr/>
              </p:nvSpPr>
              <p:spPr bwMode="auto">
                <a:xfrm>
                  <a:off x="13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3" name="Line 305"/>
                <p:cNvSpPr>
                  <a:spLocks noChangeShapeType="1"/>
                </p:cNvSpPr>
                <p:nvPr/>
              </p:nvSpPr>
              <p:spPr bwMode="auto">
                <a:xfrm>
                  <a:off x="13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4" name="Line 306"/>
                <p:cNvSpPr>
                  <a:spLocks noChangeShapeType="1"/>
                </p:cNvSpPr>
                <p:nvPr/>
              </p:nvSpPr>
              <p:spPr bwMode="auto">
                <a:xfrm>
                  <a:off x="13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5" name="Line 307"/>
                <p:cNvSpPr>
                  <a:spLocks noChangeShapeType="1"/>
                </p:cNvSpPr>
                <p:nvPr/>
              </p:nvSpPr>
              <p:spPr bwMode="auto">
                <a:xfrm>
                  <a:off x="14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6" name="Line 308"/>
                <p:cNvSpPr>
                  <a:spLocks noChangeShapeType="1"/>
                </p:cNvSpPr>
                <p:nvPr/>
              </p:nvSpPr>
              <p:spPr bwMode="auto">
                <a:xfrm>
                  <a:off x="14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7" name="Line 309"/>
                <p:cNvSpPr>
                  <a:spLocks noChangeShapeType="1"/>
                </p:cNvSpPr>
                <p:nvPr/>
              </p:nvSpPr>
              <p:spPr bwMode="auto">
                <a:xfrm>
                  <a:off x="14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8" name="Line 310"/>
                <p:cNvSpPr>
                  <a:spLocks noChangeShapeType="1"/>
                </p:cNvSpPr>
                <p:nvPr/>
              </p:nvSpPr>
              <p:spPr bwMode="auto">
                <a:xfrm>
                  <a:off x="14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9" name="Line 311"/>
                <p:cNvSpPr>
                  <a:spLocks noChangeShapeType="1"/>
                </p:cNvSpPr>
                <p:nvPr/>
              </p:nvSpPr>
              <p:spPr bwMode="auto">
                <a:xfrm>
                  <a:off x="14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0" name="Line 312"/>
                <p:cNvSpPr>
                  <a:spLocks noChangeShapeType="1"/>
                </p:cNvSpPr>
                <p:nvPr/>
              </p:nvSpPr>
              <p:spPr bwMode="auto">
                <a:xfrm>
                  <a:off x="14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1" name="Line 313"/>
                <p:cNvSpPr>
                  <a:spLocks noChangeShapeType="1"/>
                </p:cNvSpPr>
                <p:nvPr/>
              </p:nvSpPr>
              <p:spPr bwMode="auto">
                <a:xfrm>
                  <a:off x="15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2" name="Line 314"/>
                <p:cNvSpPr>
                  <a:spLocks noChangeShapeType="1"/>
                </p:cNvSpPr>
                <p:nvPr/>
              </p:nvSpPr>
              <p:spPr bwMode="auto">
                <a:xfrm>
                  <a:off x="15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3" name="Line 315"/>
                <p:cNvSpPr>
                  <a:spLocks noChangeShapeType="1"/>
                </p:cNvSpPr>
                <p:nvPr/>
              </p:nvSpPr>
              <p:spPr bwMode="auto">
                <a:xfrm>
                  <a:off x="15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4" name="Line 316"/>
                <p:cNvSpPr>
                  <a:spLocks noChangeShapeType="1"/>
                </p:cNvSpPr>
                <p:nvPr/>
              </p:nvSpPr>
              <p:spPr bwMode="auto">
                <a:xfrm>
                  <a:off x="15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5" name="Line 317"/>
                <p:cNvSpPr>
                  <a:spLocks noChangeShapeType="1"/>
                </p:cNvSpPr>
                <p:nvPr/>
              </p:nvSpPr>
              <p:spPr bwMode="auto">
                <a:xfrm>
                  <a:off x="15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6" name="Line 318"/>
                <p:cNvSpPr>
                  <a:spLocks noChangeShapeType="1"/>
                </p:cNvSpPr>
                <p:nvPr/>
              </p:nvSpPr>
              <p:spPr bwMode="auto">
                <a:xfrm>
                  <a:off x="16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7" name="Line 319"/>
                <p:cNvSpPr>
                  <a:spLocks noChangeShapeType="1"/>
                </p:cNvSpPr>
                <p:nvPr/>
              </p:nvSpPr>
              <p:spPr bwMode="auto">
                <a:xfrm>
                  <a:off x="16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8" name="Line 320"/>
                <p:cNvSpPr>
                  <a:spLocks noChangeShapeType="1"/>
                </p:cNvSpPr>
                <p:nvPr/>
              </p:nvSpPr>
              <p:spPr bwMode="auto">
                <a:xfrm>
                  <a:off x="16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9" name="Line 321"/>
                <p:cNvSpPr>
                  <a:spLocks noChangeShapeType="1"/>
                </p:cNvSpPr>
                <p:nvPr/>
              </p:nvSpPr>
              <p:spPr bwMode="auto">
                <a:xfrm>
                  <a:off x="16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0" name="Line 322"/>
                <p:cNvSpPr>
                  <a:spLocks noChangeShapeType="1"/>
                </p:cNvSpPr>
                <p:nvPr/>
              </p:nvSpPr>
              <p:spPr bwMode="auto">
                <a:xfrm>
                  <a:off x="16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1" name="Line 323"/>
                <p:cNvSpPr>
                  <a:spLocks noChangeShapeType="1"/>
                </p:cNvSpPr>
                <p:nvPr/>
              </p:nvSpPr>
              <p:spPr bwMode="auto">
                <a:xfrm>
                  <a:off x="16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2" name="Line 324"/>
                <p:cNvSpPr>
                  <a:spLocks noChangeShapeType="1"/>
                </p:cNvSpPr>
                <p:nvPr/>
              </p:nvSpPr>
              <p:spPr bwMode="auto">
                <a:xfrm>
                  <a:off x="17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3" name="Line 325"/>
                <p:cNvSpPr>
                  <a:spLocks noChangeShapeType="1"/>
                </p:cNvSpPr>
                <p:nvPr/>
              </p:nvSpPr>
              <p:spPr bwMode="auto">
                <a:xfrm>
                  <a:off x="17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4" name="Line 326"/>
                <p:cNvSpPr>
                  <a:spLocks noChangeShapeType="1"/>
                </p:cNvSpPr>
                <p:nvPr/>
              </p:nvSpPr>
              <p:spPr bwMode="auto">
                <a:xfrm>
                  <a:off x="17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5" name="Line 327"/>
                <p:cNvSpPr>
                  <a:spLocks noChangeShapeType="1"/>
                </p:cNvSpPr>
                <p:nvPr/>
              </p:nvSpPr>
              <p:spPr bwMode="auto">
                <a:xfrm>
                  <a:off x="17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6" name="Line 328"/>
                <p:cNvSpPr>
                  <a:spLocks noChangeShapeType="1"/>
                </p:cNvSpPr>
                <p:nvPr/>
              </p:nvSpPr>
              <p:spPr bwMode="auto">
                <a:xfrm>
                  <a:off x="17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7" name="Line 329"/>
                <p:cNvSpPr>
                  <a:spLocks noChangeShapeType="1"/>
                </p:cNvSpPr>
                <p:nvPr/>
              </p:nvSpPr>
              <p:spPr bwMode="auto">
                <a:xfrm>
                  <a:off x="17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8" name="Line 330"/>
                <p:cNvSpPr>
                  <a:spLocks noChangeShapeType="1"/>
                </p:cNvSpPr>
                <p:nvPr/>
              </p:nvSpPr>
              <p:spPr bwMode="auto">
                <a:xfrm>
                  <a:off x="18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9" name="Line 331"/>
                <p:cNvSpPr>
                  <a:spLocks noChangeShapeType="1"/>
                </p:cNvSpPr>
                <p:nvPr/>
              </p:nvSpPr>
              <p:spPr bwMode="auto">
                <a:xfrm>
                  <a:off x="18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0" name="Line 332"/>
                <p:cNvSpPr>
                  <a:spLocks noChangeShapeType="1"/>
                </p:cNvSpPr>
                <p:nvPr/>
              </p:nvSpPr>
              <p:spPr bwMode="auto">
                <a:xfrm>
                  <a:off x="18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1" name="Line 333"/>
                <p:cNvSpPr>
                  <a:spLocks noChangeShapeType="1"/>
                </p:cNvSpPr>
                <p:nvPr/>
              </p:nvSpPr>
              <p:spPr bwMode="auto">
                <a:xfrm>
                  <a:off x="18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2" name="Line 334"/>
                <p:cNvSpPr>
                  <a:spLocks noChangeShapeType="1"/>
                </p:cNvSpPr>
                <p:nvPr/>
              </p:nvSpPr>
              <p:spPr bwMode="auto">
                <a:xfrm>
                  <a:off x="18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3" name="Line 335"/>
                <p:cNvSpPr>
                  <a:spLocks noChangeShapeType="1"/>
                </p:cNvSpPr>
                <p:nvPr/>
              </p:nvSpPr>
              <p:spPr bwMode="auto">
                <a:xfrm>
                  <a:off x="18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4" name="Line 336"/>
                <p:cNvSpPr>
                  <a:spLocks noChangeShapeType="1"/>
                </p:cNvSpPr>
                <p:nvPr/>
              </p:nvSpPr>
              <p:spPr bwMode="auto">
                <a:xfrm>
                  <a:off x="19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5" name="Line 337"/>
                <p:cNvSpPr>
                  <a:spLocks noChangeShapeType="1"/>
                </p:cNvSpPr>
                <p:nvPr/>
              </p:nvSpPr>
              <p:spPr bwMode="auto">
                <a:xfrm>
                  <a:off x="19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6" name="Line 338"/>
                <p:cNvSpPr>
                  <a:spLocks noChangeShapeType="1"/>
                </p:cNvSpPr>
                <p:nvPr/>
              </p:nvSpPr>
              <p:spPr bwMode="auto">
                <a:xfrm>
                  <a:off x="19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7" name="Line 339"/>
                <p:cNvSpPr>
                  <a:spLocks noChangeShapeType="1"/>
                </p:cNvSpPr>
                <p:nvPr/>
              </p:nvSpPr>
              <p:spPr bwMode="auto">
                <a:xfrm>
                  <a:off x="19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8" name="Line 340"/>
                <p:cNvSpPr>
                  <a:spLocks noChangeShapeType="1"/>
                </p:cNvSpPr>
                <p:nvPr/>
              </p:nvSpPr>
              <p:spPr bwMode="auto">
                <a:xfrm>
                  <a:off x="19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9" name="Line 341"/>
                <p:cNvSpPr>
                  <a:spLocks noChangeShapeType="1"/>
                </p:cNvSpPr>
                <p:nvPr/>
              </p:nvSpPr>
              <p:spPr bwMode="auto">
                <a:xfrm>
                  <a:off x="20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0" name="Line 342"/>
                <p:cNvSpPr>
                  <a:spLocks noChangeShapeType="1"/>
                </p:cNvSpPr>
                <p:nvPr/>
              </p:nvSpPr>
              <p:spPr bwMode="auto">
                <a:xfrm>
                  <a:off x="20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1" name="Line 343"/>
                <p:cNvSpPr>
                  <a:spLocks noChangeShapeType="1"/>
                </p:cNvSpPr>
                <p:nvPr/>
              </p:nvSpPr>
              <p:spPr bwMode="auto">
                <a:xfrm>
                  <a:off x="2038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2" name="Line 344"/>
                <p:cNvSpPr>
                  <a:spLocks noChangeShapeType="1"/>
                </p:cNvSpPr>
                <p:nvPr/>
              </p:nvSpPr>
              <p:spPr bwMode="auto">
                <a:xfrm>
                  <a:off x="20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3" name="Line 345"/>
                <p:cNvSpPr>
                  <a:spLocks noChangeShapeType="1"/>
                </p:cNvSpPr>
                <p:nvPr/>
              </p:nvSpPr>
              <p:spPr bwMode="auto">
                <a:xfrm>
                  <a:off x="20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4" name="Line 346"/>
                <p:cNvSpPr>
                  <a:spLocks noChangeShapeType="1"/>
                </p:cNvSpPr>
                <p:nvPr/>
              </p:nvSpPr>
              <p:spPr bwMode="auto">
                <a:xfrm>
                  <a:off x="20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5" name="Line 347"/>
                <p:cNvSpPr>
                  <a:spLocks noChangeShapeType="1"/>
                </p:cNvSpPr>
                <p:nvPr/>
              </p:nvSpPr>
              <p:spPr bwMode="auto">
                <a:xfrm>
                  <a:off x="21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6" name="Line 348"/>
                <p:cNvSpPr>
                  <a:spLocks noChangeShapeType="1"/>
                </p:cNvSpPr>
                <p:nvPr/>
              </p:nvSpPr>
              <p:spPr bwMode="auto">
                <a:xfrm>
                  <a:off x="213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7" name="Line 349"/>
                <p:cNvSpPr>
                  <a:spLocks noChangeShapeType="1"/>
                </p:cNvSpPr>
                <p:nvPr/>
              </p:nvSpPr>
              <p:spPr bwMode="auto">
                <a:xfrm>
                  <a:off x="21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8" name="Line 350"/>
                <p:cNvSpPr>
                  <a:spLocks noChangeShapeType="1"/>
                </p:cNvSpPr>
                <p:nvPr/>
              </p:nvSpPr>
              <p:spPr bwMode="auto">
                <a:xfrm>
                  <a:off x="21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9" name="Line 351"/>
                <p:cNvSpPr>
                  <a:spLocks noChangeShapeType="1"/>
                </p:cNvSpPr>
                <p:nvPr/>
              </p:nvSpPr>
              <p:spPr bwMode="auto">
                <a:xfrm>
                  <a:off x="21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0" name="Line 352"/>
                <p:cNvSpPr>
                  <a:spLocks noChangeShapeType="1"/>
                </p:cNvSpPr>
                <p:nvPr/>
              </p:nvSpPr>
              <p:spPr bwMode="auto">
                <a:xfrm>
                  <a:off x="22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1" name="Line 353"/>
                <p:cNvSpPr>
                  <a:spLocks noChangeShapeType="1"/>
                </p:cNvSpPr>
                <p:nvPr/>
              </p:nvSpPr>
              <p:spPr bwMode="auto">
                <a:xfrm>
                  <a:off x="22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2" name="Line 354"/>
                <p:cNvSpPr>
                  <a:spLocks noChangeShapeType="1"/>
                </p:cNvSpPr>
                <p:nvPr/>
              </p:nvSpPr>
              <p:spPr bwMode="auto">
                <a:xfrm>
                  <a:off x="22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3" name="Line 355"/>
                <p:cNvSpPr>
                  <a:spLocks noChangeShapeType="1"/>
                </p:cNvSpPr>
                <p:nvPr/>
              </p:nvSpPr>
              <p:spPr bwMode="auto">
                <a:xfrm>
                  <a:off x="22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4" name="Line 356"/>
                <p:cNvSpPr>
                  <a:spLocks noChangeShapeType="1"/>
                </p:cNvSpPr>
                <p:nvPr/>
              </p:nvSpPr>
              <p:spPr bwMode="auto">
                <a:xfrm>
                  <a:off x="22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5" name="Line 357"/>
                <p:cNvSpPr>
                  <a:spLocks noChangeShapeType="1"/>
                </p:cNvSpPr>
                <p:nvPr/>
              </p:nvSpPr>
              <p:spPr bwMode="auto">
                <a:xfrm>
                  <a:off x="22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6" name="Line 358"/>
                <p:cNvSpPr>
                  <a:spLocks noChangeShapeType="1"/>
                </p:cNvSpPr>
                <p:nvPr/>
              </p:nvSpPr>
              <p:spPr bwMode="auto">
                <a:xfrm>
                  <a:off x="23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7" name="Line 359"/>
                <p:cNvSpPr>
                  <a:spLocks noChangeShapeType="1"/>
                </p:cNvSpPr>
                <p:nvPr/>
              </p:nvSpPr>
              <p:spPr bwMode="auto">
                <a:xfrm>
                  <a:off x="23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8" name="Line 360"/>
                <p:cNvSpPr>
                  <a:spLocks noChangeShapeType="1"/>
                </p:cNvSpPr>
                <p:nvPr/>
              </p:nvSpPr>
              <p:spPr bwMode="auto">
                <a:xfrm>
                  <a:off x="23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9" name="Line 361"/>
                <p:cNvSpPr>
                  <a:spLocks noChangeShapeType="1"/>
                </p:cNvSpPr>
                <p:nvPr/>
              </p:nvSpPr>
              <p:spPr bwMode="auto">
                <a:xfrm>
                  <a:off x="23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0" name="Line 362"/>
                <p:cNvSpPr>
                  <a:spLocks noChangeShapeType="1"/>
                </p:cNvSpPr>
                <p:nvPr/>
              </p:nvSpPr>
              <p:spPr bwMode="auto">
                <a:xfrm>
                  <a:off x="23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1" name="Line 363"/>
                <p:cNvSpPr>
                  <a:spLocks noChangeShapeType="1"/>
                </p:cNvSpPr>
                <p:nvPr/>
              </p:nvSpPr>
              <p:spPr bwMode="auto">
                <a:xfrm>
                  <a:off x="23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2" name="Line 364"/>
                <p:cNvSpPr>
                  <a:spLocks noChangeShapeType="1"/>
                </p:cNvSpPr>
                <p:nvPr/>
              </p:nvSpPr>
              <p:spPr bwMode="auto">
                <a:xfrm>
                  <a:off x="24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3" name="Line 365"/>
                <p:cNvSpPr>
                  <a:spLocks noChangeShapeType="1"/>
                </p:cNvSpPr>
                <p:nvPr/>
              </p:nvSpPr>
              <p:spPr bwMode="auto">
                <a:xfrm>
                  <a:off x="24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4" name="Line 366"/>
                <p:cNvSpPr>
                  <a:spLocks noChangeShapeType="1"/>
                </p:cNvSpPr>
                <p:nvPr/>
              </p:nvSpPr>
              <p:spPr bwMode="auto">
                <a:xfrm>
                  <a:off x="24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5" name="Line 367"/>
                <p:cNvSpPr>
                  <a:spLocks noChangeShapeType="1"/>
                </p:cNvSpPr>
                <p:nvPr/>
              </p:nvSpPr>
              <p:spPr bwMode="auto">
                <a:xfrm>
                  <a:off x="24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6" name="Line 368"/>
                <p:cNvSpPr>
                  <a:spLocks noChangeShapeType="1"/>
                </p:cNvSpPr>
                <p:nvPr/>
              </p:nvSpPr>
              <p:spPr bwMode="auto">
                <a:xfrm>
                  <a:off x="24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8" name="Line 370"/>
                <p:cNvSpPr>
                  <a:spLocks noChangeShapeType="1"/>
                </p:cNvSpPr>
                <p:nvPr/>
              </p:nvSpPr>
              <p:spPr bwMode="auto">
                <a:xfrm flipH="1">
                  <a:off x="411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9" name="Line 371"/>
                <p:cNvSpPr>
                  <a:spLocks noChangeShapeType="1"/>
                </p:cNvSpPr>
                <p:nvPr/>
              </p:nvSpPr>
              <p:spPr bwMode="auto">
                <a:xfrm>
                  <a:off x="2485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0" name="Line 372"/>
                <p:cNvSpPr>
                  <a:spLocks noChangeShapeType="1"/>
                </p:cNvSpPr>
                <p:nvPr/>
              </p:nvSpPr>
              <p:spPr bwMode="auto">
                <a:xfrm>
                  <a:off x="4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1" name="Line 373"/>
                <p:cNvSpPr>
                  <a:spLocks noChangeShapeType="1"/>
                </p:cNvSpPr>
                <p:nvPr/>
              </p:nvSpPr>
              <p:spPr bwMode="auto">
                <a:xfrm>
                  <a:off x="4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2" name="Line 374"/>
                <p:cNvSpPr>
                  <a:spLocks noChangeShapeType="1"/>
                </p:cNvSpPr>
                <p:nvPr/>
              </p:nvSpPr>
              <p:spPr bwMode="auto">
                <a:xfrm>
                  <a:off x="4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3" name="Line 375"/>
                <p:cNvSpPr>
                  <a:spLocks noChangeShapeType="1"/>
                </p:cNvSpPr>
                <p:nvPr/>
              </p:nvSpPr>
              <p:spPr bwMode="auto">
                <a:xfrm>
                  <a:off x="5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4" name="Line 376"/>
                <p:cNvSpPr>
                  <a:spLocks noChangeShapeType="1"/>
                </p:cNvSpPr>
                <p:nvPr/>
              </p:nvSpPr>
              <p:spPr bwMode="auto">
                <a:xfrm>
                  <a:off x="5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5" name="Line 377"/>
                <p:cNvSpPr>
                  <a:spLocks noChangeShapeType="1"/>
                </p:cNvSpPr>
                <p:nvPr/>
              </p:nvSpPr>
              <p:spPr bwMode="auto">
                <a:xfrm>
                  <a:off x="5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6" name="Line 378"/>
                <p:cNvSpPr>
                  <a:spLocks noChangeShapeType="1"/>
                </p:cNvSpPr>
                <p:nvPr/>
              </p:nvSpPr>
              <p:spPr bwMode="auto">
                <a:xfrm>
                  <a:off x="5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7" name="Line 379"/>
                <p:cNvSpPr>
                  <a:spLocks noChangeShapeType="1"/>
                </p:cNvSpPr>
                <p:nvPr/>
              </p:nvSpPr>
              <p:spPr bwMode="auto">
                <a:xfrm>
                  <a:off x="5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8" name="Line 380"/>
                <p:cNvSpPr>
                  <a:spLocks noChangeShapeType="1"/>
                </p:cNvSpPr>
                <p:nvPr/>
              </p:nvSpPr>
              <p:spPr bwMode="auto">
                <a:xfrm>
                  <a:off x="5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9" name="Line 381"/>
                <p:cNvSpPr>
                  <a:spLocks noChangeShapeType="1"/>
                </p:cNvSpPr>
                <p:nvPr/>
              </p:nvSpPr>
              <p:spPr bwMode="auto">
                <a:xfrm>
                  <a:off x="6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0" name="Line 382"/>
                <p:cNvSpPr>
                  <a:spLocks noChangeShapeType="1"/>
                </p:cNvSpPr>
                <p:nvPr/>
              </p:nvSpPr>
              <p:spPr bwMode="auto">
                <a:xfrm>
                  <a:off x="6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1" name="Line 383"/>
                <p:cNvSpPr>
                  <a:spLocks noChangeShapeType="1"/>
                </p:cNvSpPr>
                <p:nvPr/>
              </p:nvSpPr>
              <p:spPr bwMode="auto">
                <a:xfrm>
                  <a:off x="6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2" name="Line 384"/>
                <p:cNvSpPr>
                  <a:spLocks noChangeShapeType="1"/>
                </p:cNvSpPr>
                <p:nvPr/>
              </p:nvSpPr>
              <p:spPr bwMode="auto">
                <a:xfrm>
                  <a:off x="6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3" name="Line 385"/>
                <p:cNvSpPr>
                  <a:spLocks noChangeShapeType="1"/>
                </p:cNvSpPr>
                <p:nvPr/>
              </p:nvSpPr>
              <p:spPr bwMode="auto">
                <a:xfrm>
                  <a:off x="684" y="1391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4" name="Line 386"/>
                <p:cNvSpPr>
                  <a:spLocks noChangeShapeType="1"/>
                </p:cNvSpPr>
                <p:nvPr/>
              </p:nvSpPr>
              <p:spPr bwMode="auto">
                <a:xfrm>
                  <a:off x="6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5" name="Line 387"/>
                <p:cNvSpPr>
                  <a:spLocks noChangeShapeType="1"/>
                </p:cNvSpPr>
                <p:nvPr/>
              </p:nvSpPr>
              <p:spPr bwMode="auto">
                <a:xfrm>
                  <a:off x="7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6" name="Line 388"/>
                <p:cNvSpPr>
                  <a:spLocks noChangeShapeType="1"/>
                </p:cNvSpPr>
                <p:nvPr/>
              </p:nvSpPr>
              <p:spPr bwMode="auto">
                <a:xfrm>
                  <a:off x="7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7" name="Line 389"/>
                <p:cNvSpPr>
                  <a:spLocks noChangeShapeType="1"/>
                </p:cNvSpPr>
                <p:nvPr/>
              </p:nvSpPr>
              <p:spPr bwMode="auto">
                <a:xfrm>
                  <a:off x="7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8" name="Line 390"/>
                <p:cNvSpPr>
                  <a:spLocks noChangeShapeType="1"/>
                </p:cNvSpPr>
                <p:nvPr/>
              </p:nvSpPr>
              <p:spPr bwMode="auto">
                <a:xfrm>
                  <a:off x="7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9" name="Line 391"/>
                <p:cNvSpPr>
                  <a:spLocks noChangeShapeType="1"/>
                </p:cNvSpPr>
                <p:nvPr/>
              </p:nvSpPr>
              <p:spPr bwMode="auto">
                <a:xfrm>
                  <a:off x="7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0" name="Line 392"/>
                <p:cNvSpPr>
                  <a:spLocks noChangeShapeType="1"/>
                </p:cNvSpPr>
                <p:nvPr/>
              </p:nvSpPr>
              <p:spPr bwMode="auto">
                <a:xfrm>
                  <a:off x="8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1" name="Line 393"/>
                <p:cNvSpPr>
                  <a:spLocks noChangeShapeType="1"/>
                </p:cNvSpPr>
                <p:nvPr/>
              </p:nvSpPr>
              <p:spPr bwMode="auto">
                <a:xfrm>
                  <a:off x="8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2" name="Line 394"/>
                <p:cNvSpPr>
                  <a:spLocks noChangeShapeType="1"/>
                </p:cNvSpPr>
                <p:nvPr/>
              </p:nvSpPr>
              <p:spPr bwMode="auto">
                <a:xfrm>
                  <a:off x="8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3" name="Line 395"/>
                <p:cNvSpPr>
                  <a:spLocks noChangeShapeType="1"/>
                </p:cNvSpPr>
                <p:nvPr/>
              </p:nvSpPr>
              <p:spPr bwMode="auto">
                <a:xfrm>
                  <a:off x="8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4" name="Line 396"/>
                <p:cNvSpPr>
                  <a:spLocks noChangeShapeType="1"/>
                </p:cNvSpPr>
                <p:nvPr/>
              </p:nvSpPr>
              <p:spPr bwMode="auto">
                <a:xfrm>
                  <a:off x="8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5" name="Line 397"/>
                <p:cNvSpPr>
                  <a:spLocks noChangeShapeType="1"/>
                </p:cNvSpPr>
                <p:nvPr/>
              </p:nvSpPr>
              <p:spPr bwMode="auto">
                <a:xfrm>
                  <a:off x="8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6" name="Line 398"/>
                <p:cNvSpPr>
                  <a:spLocks noChangeShapeType="1"/>
                </p:cNvSpPr>
                <p:nvPr/>
              </p:nvSpPr>
              <p:spPr bwMode="auto">
                <a:xfrm>
                  <a:off x="9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7" name="Line 399"/>
                <p:cNvSpPr>
                  <a:spLocks noChangeShapeType="1"/>
                </p:cNvSpPr>
                <p:nvPr/>
              </p:nvSpPr>
              <p:spPr bwMode="auto">
                <a:xfrm>
                  <a:off x="9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8" name="Line 400"/>
                <p:cNvSpPr>
                  <a:spLocks noChangeShapeType="1"/>
                </p:cNvSpPr>
                <p:nvPr/>
              </p:nvSpPr>
              <p:spPr bwMode="auto">
                <a:xfrm>
                  <a:off x="9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9" name="Line 401"/>
                <p:cNvSpPr>
                  <a:spLocks noChangeShapeType="1"/>
                </p:cNvSpPr>
                <p:nvPr/>
              </p:nvSpPr>
              <p:spPr bwMode="auto">
                <a:xfrm>
                  <a:off x="9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0" name="Line 402"/>
                <p:cNvSpPr>
                  <a:spLocks noChangeShapeType="1"/>
                </p:cNvSpPr>
                <p:nvPr/>
              </p:nvSpPr>
              <p:spPr bwMode="auto">
                <a:xfrm>
                  <a:off x="9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1" name="Line 403"/>
                <p:cNvSpPr>
                  <a:spLocks noChangeShapeType="1"/>
                </p:cNvSpPr>
                <p:nvPr/>
              </p:nvSpPr>
              <p:spPr bwMode="auto">
                <a:xfrm>
                  <a:off x="10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2" name="Line 404"/>
                <p:cNvSpPr>
                  <a:spLocks noChangeShapeType="1"/>
                </p:cNvSpPr>
                <p:nvPr/>
              </p:nvSpPr>
              <p:spPr bwMode="auto">
                <a:xfrm>
                  <a:off x="10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3" name="Line 405"/>
                <p:cNvSpPr>
                  <a:spLocks noChangeShapeType="1"/>
                </p:cNvSpPr>
                <p:nvPr/>
              </p:nvSpPr>
              <p:spPr bwMode="auto">
                <a:xfrm>
                  <a:off x="10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4" name="Line 406"/>
                <p:cNvSpPr>
                  <a:spLocks noChangeShapeType="1"/>
                </p:cNvSpPr>
                <p:nvPr/>
              </p:nvSpPr>
              <p:spPr bwMode="auto">
                <a:xfrm>
                  <a:off x="10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7" name="Group 608"/>
              <p:cNvGrpSpPr>
                <a:grpSpLocks/>
              </p:cNvGrpSpPr>
              <p:nvPr/>
            </p:nvGrpSpPr>
            <p:grpSpPr bwMode="auto">
              <a:xfrm>
                <a:off x="1100583" y="3052000"/>
                <a:ext cx="5099446" cy="507500"/>
                <a:chOff x="411" y="1188"/>
                <a:chExt cx="2112" cy="203"/>
              </a:xfrm>
            </p:grpSpPr>
            <p:sp>
              <p:nvSpPr>
                <p:cNvPr id="3605" name="Line 408"/>
                <p:cNvSpPr>
                  <a:spLocks noChangeShapeType="1"/>
                </p:cNvSpPr>
                <p:nvPr/>
              </p:nvSpPr>
              <p:spPr bwMode="auto">
                <a:xfrm>
                  <a:off x="10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6" name="Line 409"/>
                <p:cNvSpPr>
                  <a:spLocks noChangeShapeType="1"/>
                </p:cNvSpPr>
                <p:nvPr/>
              </p:nvSpPr>
              <p:spPr bwMode="auto">
                <a:xfrm>
                  <a:off x="10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7" name="Line 410"/>
                <p:cNvSpPr>
                  <a:spLocks noChangeShapeType="1"/>
                </p:cNvSpPr>
                <p:nvPr/>
              </p:nvSpPr>
              <p:spPr bwMode="auto">
                <a:xfrm>
                  <a:off x="11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8" name="Line 411"/>
                <p:cNvSpPr>
                  <a:spLocks noChangeShapeType="1"/>
                </p:cNvSpPr>
                <p:nvPr/>
              </p:nvSpPr>
              <p:spPr bwMode="auto">
                <a:xfrm>
                  <a:off x="11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9" name="Line 412"/>
                <p:cNvSpPr>
                  <a:spLocks noChangeShapeType="1"/>
                </p:cNvSpPr>
                <p:nvPr/>
              </p:nvSpPr>
              <p:spPr bwMode="auto">
                <a:xfrm>
                  <a:off x="11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0" name="Line 413"/>
                <p:cNvSpPr>
                  <a:spLocks noChangeShapeType="1"/>
                </p:cNvSpPr>
                <p:nvPr/>
              </p:nvSpPr>
              <p:spPr bwMode="auto">
                <a:xfrm>
                  <a:off x="11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1" name="Line 414"/>
                <p:cNvSpPr>
                  <a:spLocks noChangeShapeType="1"/>
                </p:cNvSpPr>
                <p:nvPr/>
              </p:nvSpPr>
              <p:spPr bwMode="auto">
                <a:xfrm>
                  <a:off x="11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2" name="Line 415"/>
                <p:cNvSpPr>
                  <a:spLocks noChangeShapeType="1"/>
                </p:cNvSpPr>
                <p:nvPr/>
              </p:nvSpPr>
              <p:spPr bwMode="auto">
                <a:xfrm>
                  <a:off x="11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3" name="Line 416"/>
                <p:cNvSpPr>
                  <a:spLocks noChangeShapeType="1"/>
                </p:cNvSpPr>
                <p:nvPr/>
              </p:nvSpPr>
              <p:spPr bwMode="auto">
                <a:xfrm>
                  <a:off x="12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4" name="Line 417"/>
                <p:cNvSpPr>
                  <a:spLocks noChangeShapeType="1"/>
                </p:cNvSpPr>
                <p:nvPr/>
              </p:nvSpPr>
              <p:spPr bwMode="auto">
                <a:xfrm>
                  <a:off x="12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5" name="Line 418"/>
                <p:cNvSpPr>
                  <a:spLocks noChangeShapeType="1"/>
                </p:cNvSpPr>
                <p:nvPr/>
              </p:nvSpPr>
              <p:spPr bwMode="auto">
                <a:xfrm>
                  <a:off x="12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6" name="Line 419"/>
                <p:cNvSpPr>
                  <a:spLocks noChangeShapeType="1"/>
                </p:cNvSpPr>
                <p:nvPr/>
              </p:nvSpPr>
              <p:spPr bwMode="auto">
                <a:xfrm>
                  <a:off x="12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7" name="Line 420"/>
                <p:cNvSpPr>
                  <a:spLocks noChangeShapeType="1"/>
                </p:cNvSpPr>
                <p:nvPr/>
              </p:nvSpPr>
              <p:spPr bwMode="auto">
                <a:xfrm>
                  <a:off x="12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8" name="Line 421"/>
                <p:cNvSpPr>
                  <a:spLocks noChangeShapeType="1"/>
                </p:cNvSpPr>
                <p:nvPr/>
              </p:nvSpPr>
              <p:spPr bwMode="auto">
                <a:xfrm>
                  <a:off x="12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9" name="Line 422"/>
                <p:cNvSpPr>
                  <a:spLocks noChangeShapeType="1"/>
                </p:cNvSpPr>
                <p:nvPr/>
              </p:nvSpPr>
              <p:spPr bwMode="auto">
                <a:xfrm>
                  <a:off x="13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0" name="Line 423"/>
                <p:cNvSpPr>
                  <a:spLocks noChangeShapeType="1"/>
                </p:cNvSpPr>
                <p:nvPr/>
              </p:nvSpPr>
              <p:spPr bwMode="auto">
                <a:xfrm>
                  <a:off x="13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1" name="Line 424"/>
                <p:cNvSpPr>
                  <a:spLocks noChangeShapeType="1"/>
                </p:cNvSpPr>
                <p:nvPr/>
              </p:nvSpPr>
              <p:spPr bwMode="auto">
                <a:xfrm>
                  <a:off x="13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2" name="Line 425"/>
                <p:cNvSpPr>
                  <a:spLocks noChangeShapeType="1"/>
                </p:cNvSpPr>
                <p:nvPr/>
              </p:nvSpPr>
              <p:spPr bwMode="auto">
                <a:xfrm>
                  <a:off x="13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3" name="Line 426"/>
                <p:cNvSpPr>
                  <a:spLocks noChangeShapeType="1"/>
                </p:cNvSpPr>
                <p:nvPr/>
              </p:nvSpPr>
              <p:spPr bwMode="auto">
                <a:xfrm>
                  <a:off x="13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4" name="Line 427"/>
                <p:cNvSpPr>
                  <a:spLocks noChangeShapeType="1"/>
                </p:cNvSpPr>
                <p:nvPr/>
              </p:nvSpPr>
              <p:spPr bwMode="auto">
                <a:xfrm>
                  <a:off x="14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5" name="Line 428"/>
                <p:cNvSpPr>
                  <a:spLocks noChangeShapeType="1"/>
                </p:cNvSpPr>
                <p:nvPr/>
              </p:nvSpPr>
              <p:spPr bwMode="auto">
                <a:xfrm>
                  <a:off x="14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6" name="Line 429"/>
                <p:cNvSpPr>
                  <a:spLocks noChangeShapeType="1"/>
                </p:cNvSpPr>
                <p:nvPr/>
              </p:nvSpPr>
              <p:spPr bwMode="auto">
                <a:xfrm>
                  <a:off x="14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7" name="Line 430"/>
                <p:cNvSpPr>
                  <a:spLocks noChangeShapeType="1"/>
                </p:cNvSpPr>
                <p:nvPr/>
              </p:nvSpPr>
              <p:spPr bwMode="auto">
                <a:xfrm>
                  <a:off x="14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8" name="Line 431"/>
                <p:cNvSpPr>
                  <a:spLocks noChangeShapeType="1"/>
                </p:cNvSpPr>
                <p:nvPr/>
              </p:nvSpPr>
              <p:spPr bwMode="auto">
                <a:xfrm>
                  <a:off x="14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9" name="Line 432"/>
                <p:cNvSpPr>
                  <a:spLocks noChangeShapeType="1"/>
                </p:cNvSpPr>
                <p:nvPr/>
              </p:nvSpPr>
              <p:spPr bwMode="auto">
                <a:xfrm>
                  <a:off x="14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0" name="Line 433"/>
                <p:cNvSpPr>
                  <a:spLocks noChangeShapeType="1"/>
                </p:cNvSpPr>
                <p:nvPr/>
              </p:nvSpPr>
              <p:spPr bwMode="auto">
                <a:xfrm>
                  <a:off x="15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1" name="Line 434"/>
                <p:cNvSpPr>
                  <a:spLocks noChangeShapeType="1"/>
                </p:cNvSpPr>
                <p:nvPr/>
              </p:nvSpPr>
              <p:spPr bwMode="auto">
                <a:xfrm>
                  <a:off x="15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2" name="Line 435"/>
                <p:cNvSpPr>
                  <a:spLocks noChangeShapeType="1"/>
                </p:cNvSpPr>
                <p:nvPr/>
              </p:nvSpPr>
              <p:spPr bwMode="auto">
                <a:xfrm>
                  <a:off x="15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3" name="Line 436"/>
                <p:cNvSpPr>
                  <a:spLocks noChangeShapeType="1"/>
                </p:cNvSpPr>
                <p:nvPr/>
              </p:nvSpPr>
              <p:spPr bwMode="auto">
                <a:xfrm>
                  <a:off x="15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4" name="Line 437"/>
                <p:cNvSpPr>
                  <a:spLocks noChangeShapeType="1"/>
                </p:cNvSpPr>
                <p:nvPr/>
              </p:nvSpPr>
              <p:spPr bwMode="auto">
                <a:xfrm>
                  <a:off x="15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5" name="Line 438"/>
                <p:cNvSpPr>
                  <a:spLocks noChangeShapeType="1"/>
                </p:cNvSpPr>
                <p:nvPr/>
              </p:nvSpPr>
              <p:spPr bwMode="auto">
                <a:xfrm>
                  <a:off x="16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6" name="Line 439"/>
                <p:cNvSpPr>
                  <a:spLocks noChangeShapeType="1"/>
                </p:cNvSpPr>
                <p:nvPr/>
              </p:nvSpPr>
              <p:spPr bwMode="auto">
                <a:xfrm>
                  <a:off x="16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7" name="Line 440"/>
                <p:cNvSpPr>
                  <a:spLocks noChangeShapeType="1"/>
                </p:cNvSpPr>
                <p:nvPr/>
              </p:nvSpPr>
              <p:spPr bwMode="auto">
                <a:xfrm>
                  <a:off x="16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8" name="Line 441"/>
                <p:cNvSpPr>
                  <a:spLocks noChangeShapeType="1"/>
                </p:cNvSpPr>
                <p:nvPr/>
              </p:nvSpPr>
              <p:spPr bwMode="auto">
                <a:xfrm>
                  <a:off x="16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9" name="Line 442"/>
                <p:cNvSpPr>
                  <a:spLocks noChangeShapeType="1"/>
                </p:cNvSpPr>
                <p:nvPr/>
              </p:nvSpPr>
              <p:spPr bwMode="auto">
                <a:xfrm>
                  <a:off x="16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0" name="Line 443"/>
                <p:cNvSpPr>
                  <a:spLocks noChangeShapeType="1"/>
                </p:cNvSpPr>
                <p:nvPr/>
              </p:nvSpPr>
              <p:spPr bwMode="auto">
                <a:xfrm>
                  <a:off x="16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1" name="Line 444"/>
                <p:cNvSpPr>
                  <a:spLocks noChangeShapeType="1"/>
                </p:cNvSpPr>
                <p:nvPr/>
              </p:nvSpPr>
              <p:spPr bwMode="auto">
                <a:xfrm>
                  <a:off x="17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2" name="Line 445"/>
                <p:cNvSpPr>
                  <a:spLocks noChangeShapeType="1"/>
                </p:cNvSpPr>
                <p:nvPr/>
              </p:nvSpPr>
              <p:spPr bwMode="auto">
                <a:xfrm>
                  <a:off x="17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3" name="Line 446"/>
                <p:cNvSpPr>
                  <a:spLocks noChangeShapeType="1"/>
                </p:cNvSpPr>
                <p:nvPr/>
              </p:nvSpPr>
              <p:spPr bwMode="auto">
                <a:xfrm>
                  <a:off x="17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4" name="Line 447"/>
                <p:cNvSpPr>
                  <a:spLocks noChangeShapeType="1"/>
                </p:cNvSpPr>
                <p:nvPr/>
              </p:nvSpPr>
              <p:spPr bwMode="auto">
                <a:xfrm>
                  <a:off x="17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5" name="Line 448"/>
                <p:cNvSpPr>
                  <a:spLocks noChangeShapeType="1"/>
                </p:cNvSpPr>
                <p:nvPr/>
              </p:nvSpPr>
              <p:spPr bwMode="auto">
                <a:xfrm>
                  <a:off x="17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6" name="Line 449"/>
                <p:cNvSpPr>
                  <a:spLocks noChangeShapeType="1"/>
                </p:cNvSpPr>
                <p:nvPr/>
              </p:nvSpPr>
              <p:spPr bwMode="auto">
                <a:xfrm>
                  <a:off x="17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7" name="Line 450"/>
                <p:cNvSpPr>
                  <a:spLocks noChangeShapeType="1"/>
                </p:cNvSpPr>
                <p:nvPr/>
              </p:nvSpPr>
              <p:spPr bwMode="auto">
                <a:xfrm>
                  <a:off x="18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8" name="Line 451"/>
                <p:cNvSpPr>
                  <a:spLocks noChangeShapeType="1"/>
                </p:cNvSpPr>
                <p:nvPr/>
              </p:nvSpPr>
              <p:spPr bwMode="auto">
                <a:xfrm>
                  <a:off x="18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9" name="Line 452"/>
                <p:cNvSpPr>
                  <a:spLocks noChangeShapeType="1"/>
                </p:cNvSpPr>
                <p:nvPr/>
              </p:nvSpPr>
              <p:spPr bwMode="auto">
                <a:xfrm>
                  <a:off x="18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0" name="Line 453"/>
                <p:cNvSpPr>
                  <a:spLocks noChangeShapeType="1"/>
                </p:cNvSpPr>
                <p:nvPr/>
              </p:nvSpPr>
              <p:spPr bwMode="auto">
                <a:xfrm>
                  <a:off x="18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1" name="Line 454"/>
                <p:cNvSpPr>
                  <a:spLocks noChangeShapeType="1"/>
                </p:cNvSpPr>
                <p:nvPr/>
              </p:nvSpPr>
              <p:spPr bwMode="auto">
                <a:xfrm>
                  <a:off x="18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2" name="Line 455"/>
                <p:cNvSpPr>
                  <a:spLocks noChangeShapeType="1"/>
                </p:cNvSpPr>
                <p:nvPr/>
              </p:nvSpPr>
              <p:spPr bwMode="auto">
                <a:xfrm>
                  <a:off x="18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3" name="Line 456"/>
                <p:cNvSpPr>
                  <a:spLocks noChangeShapeType="1"/>
                </p:cNvSpPr>
                <p:nvPr/>
              </p:nvSpPr>
              <p:spPr bwMode="auto">
                <a:xfrm>
                  <a:off x="19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4" name="Line 457"/>
                <p:cNvSpPr>
                  <a:spLocks noChangeShapeType="1"/>
                </p:cNvSpPr>
                <p:nvPr/>
              </p:nvSpPr>
              <p:spPr bwMode="auto">
                <a:xfrm>
                  <a:off x="19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5" name="Line 458"/>
                <p:cNvSpPr>
                  <a:spLocks noChangeShapeType="1"/>
                </p:cNvSpPr>
                <p:nvPr/>
              </p:nvSpPr>
              <p:spPr bwMode="auto">
                <a:xfrm>
                  <a:off x="19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6" name="Line 459"/>
                <p:cNvSpPr>
                  <a:spLocks noChangeShapeType="1"/>
                </p:cNvSpPr>
                <p:nvPr/>
              </p:nvSpPr>
              <p:spPr bwMode="auto">
                <a:xfrm>
                  <a:off x="19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7" name="Line 460"/>
                <p:cNvSpPr>
                  <a:spLocks noChangeShapeType="1"/>
                </p:cNvSpPr>
                <p:nvPr/>
              </p:nvSpPr>
              <p:spPr bwMode="auto">
                <a:xfrm>
                  <a:off x="19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8" name="Line 461"/>
                <p:cNvSpPr>
                  <a:spLocks noChangeShapeType="1"/>
                </p:cNvSpPr>
                <p:nvPr/>
              </p:nvSpPr>
              <p:spPr bwMode="auto">
                <a:xfrm>
                  <a:off x="20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9" name="Line 462"/>
                <p:cNvSpPr>
                  <a:spLocks noChangeShapeType="1"/>
                </p:cNvSpPr>
                <p:nvPr/>
              </p:nvSpPr>
              <p:spPr bwMode="auto">
                <a:xfrm>
                  <a:off x="20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0" name="Line 463"/>
                <p:cNvSpPr>
                  <a:spLocks noChangeShapeType="1"/>
                </p:cNvSpPr>
                <p:nvPr/>
              </p:nvSpPr>
              <p:spPr bwMode="auto">
                <a:xfrm>
                  <a:off x="2038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1" name="Line 464"/>
                <p:cNvSpPr>
                  <a:spLocks noChangeShapeType="1"/>
                </p:cNvSpPr>
                <p:nvPr/>
              </p:nvSpPr>
              <p:spPr bwMode="auto">
                <a:xfrm>
                  <a:off x="20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2" name="Line 465"/>
                <p:cNvSpPr>
                  <a:spLocks noChangeShapeType="1"/>
                </p:cNvSpPr>
                <p:nvPr/>
              </p:nvSpPr>
              <p:spPr bwMode="auto">
                <a:xfrm>
                  <a:off x="20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3" name="Line 466"/>
                <p:cNvSpPr>
                  <a:spLocks noChangeShapeType="1"/>
                </p:cNvSpPr>
                <p:nvPr/>
              </p:nvSpPr>
              <p:spPr bwMode="auto">
                <a:xfrm>
                  <a:off x="20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4" name="Line 467"/>
                <p:cNvSpPr>
                  <a:spLocks noChangeShapeType="1"/>
                </p:cNvSpPr>
                <p:nvPr/>
              </p:nvSpPr>
              <p:spPr bwMode="auto">
                <a:xfrm>
                  <a:off x="21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5" name="Line 468"/>
                <p:cNvSpPr>
                  <a:spLocks noChangeShapeType="1"/>
                </p:cNvSpPr>
                <p:nvPr/>
              </p:nvSpPr>
              <p:spPr bwMode="auto">
                <a:xfrm>
                  <a:off x="213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6" name="Line 469"/>
                <p:cNvSpPr>
                  <a:spLocks noChangeShapeType="1"/>
                </p:cNvSpPr>
                <p:nvPr/>
              </p:nvSpPr>
              <p:spPr bwMode="auto">
                <a:xfrm>
                  <a:off x="21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7" name="Line 470"/>
                <p:cNvSpPr>
                  <a:spLocks noChangeShapeType="1"/>
                </p:cNvSpPr>
                <p:nvPr/>
              </p:nvSpPr>
              <p:spPr bwMode="auto">
                <a:xfrm>
                  <a:off x="21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8" name="Line 471"/>
                <p:cNvSpPr>
                  <a:spLocks noChangeShapeType="1"/>
                </p:cNvSpPr>
                <p:nvPr/>
              </p:nvSpPr>
              <p:spPr bwMode="auto">
                <a:xfrm>
                  <a:off x="21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9" name="Line 472"/>
                <p:cNvSpPr>
                  <a:spLocks noChangeShapeType="1"/>
                </p:cNvSpPr>
                <p:nvPr/>
              </p:nvSpPr>
              <p:spPr bwMode="auto">
                <a:xfrm>
                  <a:off x="22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0" name="Line 473"/>
                <p:cNvSpPr>
                  <a:spLocks noChangeShapeType="1"/>
                </p:cNvSpPr>
                <p:nvPr/>
              </p:nvSpPr>
              <p:spPr bwMode="auto">
                <a:xfrm>
                  <a:off x="22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1" name="Line 474"/>
                <p:cNvSpPr>
                  <a:spLocks noChangeShapeType="1"/>
                </p:cNvSpPr>
                <p:nvPr/>
              </p:nvSpPr>
              <p:spPr bwMode="auto">
                <a:xfrm>
                  <a:off x="22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2" name="Line 475"/>
                <p:cNvSpPr>
                  <a:spLocks noChangeShapeType="1"/>
                </p:cNvSpPr>
                <p:nvPr/>
              </p:nvSpPr>
              <p:spPr bwMode="auto">
                <a:xfrm>
                  <a:off x="22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3" name="Line 476"/>
                <p:cNvSpPr>
                  <a:spLocks noChangeShapeType="1"/>
                </p:cNvSpPr>
                <p:nvPr/>
              </p:nvSpPr>
              <p:spPr bwMode="auto">
                <a:xfrm>
                  <a:off x="22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4" name="Line 477"/>
                <p:cNvSpPr>
                  <a:spLocks noChangeShapeType="1"/>
                </p:cNvSpPr>
                <p:nvPr/>
              </p:nvSpPr>
              <p:spPr bwMode="auto">
                <a:xfrm>
                  <a:off x="22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5" name="Line 478"/>
                <p:cNvSpPr>
                  <a:spLocks noChangeShapeType="1"/>
                </p:cNvSpPr>
                <p:nvPr/>
              </p:nvSpPr>
              <p:spPr bwMode="auto">
                <a:xfrm>
                  <a:off x="23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6" name="Line 479"/>
                <p:cNvSpPr>
                  <a:spLocks noChangeShapeType="1"/>
                </p:cNvSpPr>
                <p:nvPr/>
              </p:nvSpPr>
              <p:spPr bwMode="auto">
                <a:xfrm>
                  <a:off x="23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7" name="Line 480"/>
                <p:cNvSpPr>
                  <a:spLocks noChangeShapeType="1"/>
                </p:cNvSpPr>
                <p:nvPr/>
              </p:nvSpPr>
              <p:spPr bwMode="auto">
                <a:xfrm>
                  <a:off x="23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8" name="Line 481"/>
                <p:cNvSpPr>
                  <a:spLocks noChangeShapeType="1"/>
                </p:cNvSpPr>
                <p:nvPr/>
              </p:nvSpPr>
              <p:spPr bwMode="auto">
                <a:xfrm>
                  <a:off x="23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9" name="Line 482"/>
                <p:cNvSpPr>
                  <a:spLocks noChangeShapeType="1"/>
                </p:cNvSpPr>
                <p:nvPr/>
              </p:nvSpPr>
              <p:spPr bwMode="auto">
                <a:xfrm>
                  <a:off x="23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0" name="Line 483"/>
                <p:cNvSpPr>
                  <a:spLocks noChangeShapeType="1"/>
                </p:cNvSpPr>
                <p:nvPr/>
              </p:nvSpPr>
              <p:spPr bwMode="auto">
                <a:xfrm>
                  <a:off x="23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1" name="Line 484"/>
                <p:cNvSpPr>
                  <a:spLocks noChangeShapeType="1"/>
                </p:cNvSpPr>
                <p:nvPr/>
              </p:nvSpPr>
              <p:spPr bwMode="auto">
                <a:xfrm>
                  <a:off x="24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2" name="Line 485"/>
                <p:cNvSpPr>
                  <a:spLocks noChangeShapeType="1"/>
                </p:cNvSpPr>
                <p:nvPr/>
              </p:nvSpPr>
              <p:spPr bwMode="auto">
                <a:xfrm>
                  <a:off x="24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3" name="Line 486"/>
                <p:cNvSpPr>
                  <a:spLocks noChangeShapeType="1"/>
                </p:cNvSpPr>
                <p:nvPr/>
              </p:nvSpPr>
              <p:spPr bwMode="auto">
                <a:xfrm>
                  <a:off x="24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4" name="Line 487"/>
                <p:cNvSpPr>
                  <a:spLocks noChangeShapeType="1"/>
                </p:cNvSpPr>
                <p:nvPr/>
              </p:nvSpPr>
              <p:spPr bwMode="auto">
                <a:xfrm>
                  <a:off x="24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5" name="Line 488"/>
                <p:cNvSpPr>
                  <a:spLocks noChangeShapeType="1"/>
                </p:cNvSpPr>
                <p:nvPr/>
              </p:nvSpPr>
              <p:spPr bwMode="auto">
                <a:xfrm>
                  <a:off x="24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7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411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8" name="Line 491"/>
                <p:cNvSpPr>
                  <a:spLocks noChangeShapeType="1"/>
                </p:cNvSpPr>
                <p:nvPr/>
              </p:nvSpPr>
              <p:spPr bwMode="auto">
                <a:xfrm>
                  <a:off x="2485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9" name="Line 492"/>
                <p:cNvSpPr>
                  <a:spLocks noChangeShapeType="1"/>
                </p:cNvSpPr>
                <p:nvPr/>
              </p:nvSpPr>
              <p:spPr bwMode="auto">
                <a:xfrm>
                  <a:off x="4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0" name="Line 493"/>
                <p:cNvSpPr>
                  <a:spLocks noChangeShapeType="1"/>
                </p:cNvSpPr>
                <p:nvPr/>
              </p:nvSpPr>
              <p:spPr bwMode="auto">
                <a:xfrm>
                  <a:off x="4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1" name="Line 494"/>
                <p:cNvSpPr>
                  <a:spLocks noChangeShapeType="1"/>
                </p:cNvSpPr>
                <p:nvPr/>
              </p:nvSpPr>
              <p:spPr bwMode="auto">
                <a:xfrm>
                  <a:off x="4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2" name="Line 495"/>
                <p:cNvSpPr>
                  <a:spLocks noChangeShapeType="1"/>
                </p:cNvSpPr>
                <p:nvPr/>
              </p:nvSpPr>
              <p:spPr bwMode="auto">
                <a:xfrm>
                  <a:off x="5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3" name="Line 496"/>
                <p:cNvSpPr>
                  <a:spLocks noChangeShapeType="1"/>
                </p:cNvSpPr>
                <p:nvPr/>
              </p:nvSpPr>
              <p:spPr bwMode="auto">
                <a:xfrm>
                  <a:off x="5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4" name="Line 497"/>
                <p:cNvSpPr>
                  <a:spLocks noChangeShapeType="1"/>
                </p:cNvSpPr>
                <p:nvPr/>
              </p:nvSpPr>
              <p:spPr bwMode="auto">
                <a:xfrm>
                  <a:off x="5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5" name="Line 498"/>
                <p:cNvSpPr>
                  <a:spLocks noChangeShapeType="1"/>
                </p:cNvSpPr>
                <p:nvPr/>
              </p:nvSpPr>
              <p:spPr bwMode="auto">
                <a:xfrm>
                  <a:off x="5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6" name="Line 499"/>
                <p:cNvSpPr>
                  <a:spLocks noChangeShapeType="1"/>
                </p:cNvSpPr>
                <p:nvPr/>
              </p:nvSpPr>
              <p:spPr bwMode="auto">
                <a:xfrm>
                  <a:off x="5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7" name="Line 500"/>
                <p:cNvSpPr>
                  <a:spLocks noChangeShapeType="1"/>
                </p:cNvSpPr>
                <p:nvPr/>
              </p:nvSpPr>
              <p:spPr bwMode="auto">
                <a:xfrm>
                  <a:off x="5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8" name="Line 501"/>
                <p:cNvSpPr>
                  <a:spLocks noChangeShapeType="1"/>
                </p:cNvSpPr>
                <p:nvPr/>
              </p:nvSpPr>
              <p:spPr bwMode="auto">
                <a:xfrm>
                  <a:off x="6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9" name="Line 502"/>
                <p:cNvSpPr>
                  <a:spLocks noChangeShapeType="1"/>
                </p:cNvSpPr>
                <p:nvPr/>
              </p:nvSpPr>
              <p:spPr bwMode="auto">
                <a:xfrm>
                  <a:off x="6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0" name="Line 503"/>
                <p:cNvSpPr>
                  <a:spLocks noChangeShapeType="1"/>
                </p:cNvSpPr>
                <p:nvPr/>
              </p:nvSpPr>
              <p:spPr bwMode="auto">
                <a:xfrm>
                  <a:off x="6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1" name="Line 504"/>
                <p:cNvSpPr>
                  <a:spLocks noChangeShapeType="1"/>
                </p:cNvSpPr>
                <p:nvPr/>
              </p:nvSpPr>
              <p:spPr bwMode="auto">
                <a:xfrm>
                  <a:off x="6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2" name="Line 505"/>
                <p:cNvSpPr>
                  <a:spLocks noChangeShapeType="1"/>
                </p:cNvSpPr>
                <p:nvPr/>
              </p:nvSpPr>
              <p:spPr bwMode="auto">
                <a:xfrm>
                  <a:off x="684" y="1188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3" name="Line 506"/>
                <p:cNvSpPr>
                  <a:spLocks noChangeShapeType="1"/>
                </p:cNvSpPr>
                <p:nvPr/>
              </p:nvSpPr>
              <p:spPr bwMode="auto">
                <a:xfrm>
                  <a:off x="6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4" name="Line 507"/>
                <p:cNvSpPr>
                  <a:spLocks noChangeShapeType="1"/>
                </p:cNvSpPr>
                <p:nvPr/>
              </p:nvSpPr>
              <p:spPr bwMode="auto">
                <a:xfrm>
                  <a:off x="7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5" name="Line 508"/>
                <p:cNvSpPr>
                  <a:spLocks noChangeShapeType="1"/>
                </p:cNvSpPr>
                <p:nvPr/>
              </p:nvSpPr>
              <p:spPr bwMode="auto">
                <a:xfrm>
                  <a:off x="7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6" name="Line 509"/>
                <p:cNvSpPr>
                  <a:spLocks noChangeShapeType="1"/>
                </p:cNvSpPr>
                <p:nvPr/>
              </p:nvSpPr>
              <p:spPr bwMode="auto">
                <a:xfrm>
                  <a:off x="7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7" name="Line 510"/>
                <p:cNvSpPr>
                  <a:spLocks noChangeShapeType="1"/>
                </p:cNvSpPr>
                <p:nvPr/>
              </p:nvSpPr>
              <p:spPr bwMode="auto">
                <a:xfrm>
                  <a:off x="7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8" name="Line 511"/>
                <p:cNvSpPr>
                  <a:spLocks noChangeShapeType="1"/>
                </p:cNvSpPr>
                <p:nvPr/>
              </p:nvSpPr>
              <p:spPr bwMode="auto">
                <a:xfrm>
                  <a:off x="7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9" name="Line 512"/>
                <p:cNvSpPr>
                  <a:spLocks noChangeShapeType="1"/>
                </p:cNvSpPr>
                <p:nvPr/>
              </p:nvSpPr>
              <p:spPr bwMode="auto">
                <a:xfrm>
                  <a:off x="8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0" name="Line 513"/>
                <p:cNvSpPr>
                  <a:spLocks noChangeShapeType="1"/>
                </p:cNvSpPr>
                <p:nvPr/>
              </p:nvSpPr>
              <p:spPr bwMode="auto">
                <a:xfrm>
                  <a:off x="8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1" name="Line 514"/>
                <p:cNvSpPr>
                  <a:spLocks noChangeShapeType="1"/>
                </p:cNvSpPr>
                <p:nvPr/>
              </p:nvSpPr>
              <p:spPr bwMode="auto">
                <a:xfrm>
                  <a:off x="8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2" name="Line 515"/>
                <p:cNvSpPr>
                  <a:spLocks noChangeShapeType="1"/>
                </p:cNvSpPr>
                <p:nvPr/>
              </p:nvSpPr>
              <p:spPr bwMode="auto">
                <a:xfrm>
                  <a:off x="8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3" name="Line 516"/>
                <p:cNvSpPr>
                  <a:spLocks noChangeShapeType="1"/>
                </p:cNvSpPr>
                <p:nvPr/>
              </p:nvSpPr>
              <p:spPr bwMode="auto">
                <a:xfrm>
                  <a:off x="8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4" name="Line 517"/>
                <p:cNvSpPr>
                  <a:spLocks noChangeShapeType="1"/>
                </p:cNvSpPr>
                <p:nvPr/>
              </p:nvSpPr>
              <p:spPr bwMode="auto">
                <a:xfrm>
                  <a:off x="8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5" name="Line 518"/>
                <p:cNvSpPr>
                  <a:spLocks noChangeShapeType="1"/>
                </p:cNvSpPr>
                <p:nvPr/>
              </p:nvSpPr>
              <p:spPr bwMode="auto">
                <a:xfrm>
                  <a:off x="9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6" name="Line 519"/>
                <p:cNvSpPr>
                  <a:spLocks noChangeShapeType="1"/>
                </p:cNvSpPr>
                <p:nvPr/>
              </p:nvSpPr>
              <p:spPr bwMode="auto">
                <a:xfrm>
                  <a:off x="9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7" name="Line 520"/>
                <p:cNvSpPr>
                  <a:spLocks noChangeShapeType="1"/>
                </p:cNvSpPr>
                <p:nvPr/>
              </p:nvSpPr>
              <p:spPr bwMode="auto">
                <a:xfrm>
                  <a:off x="9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8" name="Line 521"/>
                <p:cNvSpPr>
                  <a:spLocks noChangeShapeType="1"/>
                </p:cNvSpPr>
                <p:nvPr/>
              </p:nvSpPr>
              <p:spPr bwMode="auto">
                <a:xfrm>
                  <a:off x="9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9" name="Line 522"/>
                <p:cNvSpPr>
                  <a:spLocks noChangeShapeType="1"/>
                </p:cNvSpPr>
                <p:nvPr/>
              </p:nvSpPr>
              <p:spPr bwMode="auto">
                <a:xfrm>
                  <a:off x="9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0" name="Line 523"/>
                <p:cNvSpPr>
                  <a:spLocks noChangeShapeType="1"/>
                </p:cNvSpPr>
                <p:nvPr/>
              </p:nvSpPr>
              <p:spPr bwMode="auto">
                <a:xfrm>
                  <a:off x="10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1" name="Line 524"/>
                <p:cNvSpPr>
                  <a:spLocks noChangeShapeType="1"/>
                </p:cNvSpPr>
                <p:nvPr/>
              </p:nvSpPr>
              <p:spPr bwMode="auto">
                <a:xfrm>
                  <a:off x="10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2" name="Line 525"/>
                <p:cNvSpPr>
                  <a:spLocks noChangeShapeType="1"/>
                </p:cNvSpPr>
                <p:nvPr/>
              </p:nvSpPr>
              <p:spPr bwMode="auto">
                <a:xfrm>
                  <a:off x="10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3" name="Line 526"/>
                <p:cNvSpPr>
                  <a:spLocks noChangeShapeType="1"/>
                </p:cNvSpPr>
                <p:nvPr/>
              </p:nvSpPr>
              <p:spPr bwMode="auto">
                <a:xfrm>
                  <a:off x="10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4" name="Line 527"/>
                <p:cNvSpPr>
                  <a:spLocks noChangeShapeType="1"/>
                </p:cNvSpPr>
                <p:nvPr/>
              </p:nvSpPr>
              <p:spPr bwMode="auto">
                <a:xfrm>
                  <a:off x="10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5" name="Line 528"/>
                <p:cNvSpPr>
                  <a:spLocks noChangeShapeType="1"/>
                </p:cNvSpPr>
                <p:nvPr/>
              </p:nvSpPr>
              <p:spPr bwMode="auto">
                <a:xfrm>
                  <a:off x="10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6" name="Line 529"/>
                <p:cNvSpPr>
                  <a:spLocks noChangeShapeType="1"/>
                </p:cNvSpPr>
                <p:nvPr/>
              </p:nvSpPr>
              <p:spPr bwMode="auto">
                <a:xfrm>
                  <a:off x="11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7" name="Line 530"/>
                <p:cNvSpPr>
                  <a:spLocks noChangeShapeType="1"/>
                </p:cNvSpPr>
                <p:nvPr/>
              </p:nvSpPr>
              <p:spPr bwMode="auto">
                <a:xfrm>
                  <a:off x="11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8" name="Line 531"/>
                <p:cNvSpPr>
                  <a:spLocks noChangeShapeType="1"/>
                </p:cNvSpPr>
                <p:nvPr/>
              </p:nvSpPr>
              <p:spPr bwMode="auto">
                <a:xfrm>
                  <a:off x="11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9" name="Line 532"/>
                <p:cNvSpPr>
                  <a:spLocks noChangeShapeType="1"/>
                </p:cNvSpPr>
                <p:nvPr/>
              </p:nvSpPr>
              <p:spPr bwMode="auto">
                <a:xfrm>
                  <a:off x="11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0" name="Line 533"/>
                <p:cNvSpPr>
                  <a:spLocks noChangeShapeType="1"/>
                </p:cNvSpPr>
                <p:nvPr/>
              </p:nvSpPr>
              <p:spPr bwMode="auto">
                <a:xfrm>
                  <a:off x="11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1" name="Line 534"/>
                <p:cNvSpPr>
                  <a:spLocks noChangeShapeType="1"/>
                </p:cNvSpPr>
                <p:nvPr/>
              </p:nvSpPr>
              <p:spPr bwMode="auto">
                <a:xfrm>
                  <a:off x="11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2" name="Line 535"/>
                <p:cNvSpPr>
                  <a:spLocks noChangeShapeType="1"/>
                </p:cNvSpPr>
                <p:nvPr/>
              </p:nvSpPr>
              <p:spPr bwMode="auto">
                <a:xfrm>
                  <a:off x="12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3" name="Line 536"/>
                <p:cNvSpPr>
                  <a:spLocks noChangeShapeType="1"/>
                </p:cNvSpPr>
                <p:nvPr/>
              </p:nvSpPr>
              <p:spPr bwMode="auto">
                <a:xfrm>
                  <a:off x="12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4" name="Line 537"/>
                <p:cNvSpPr>
                  <a:spLocks noChangeShapeType="1"/>
                </p:cNvSpPr>
                <p:nvPr/>
              </p:nvSpPr>
              <p:spPr bwMode="auto">
                <a:xfrm>
                  <a:off x="12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5" name="Line 538"/>
                <p:cNvSpPr>
                  <a:spLocks noChangeShapeType="1"/>
                </p:cNvSpPr>
                <p:nvPr/>
              </p:nvSpPr>
              <p:spPr bwMode="auto">
                <a:xfrm>
                  <a:off x="12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6" name="Line 539"/>
                <p:cNvSpPr>
                  <a:spLocks noChangeShapeType="1"/>
                </p:cNvSpPr>
                <p:nvPr/>
              </p:nvSpPr>
              <p:spPr bwMode="auto">
                <a:xfrm>
                  <a:off x="12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7" name="Line 540"/>
                <p:cNvSpPr>
                  <a:spLocks noChangeShapeType="1"/>
                </p:cNvSpPr>
                <p:nvPr/>
              </p:nvSpPr>
              <p:spPr bwMode="auto">
                <a:xfrm>
                  <a:off x="12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8" name="Line 541"/>
                <p:cNvSpPr>
                  <a:spLocks noChangeShapeType="1"/>
                </p:cNvSpPr>
                <p:nvPr/>
              </p:nvSpPr>
              <p:spPr bwMode="auto">
                <a:xfrm>
                  <a:off x="13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9" name="Line 542"/>
                <p:cNvSpPr>
                  <a:spLocks noChangeShapeType="1"/>
                </p:cNvSpPr>
                <p:nvPr/>
              </p:nvSpPr>
              <p:spPr bwMode="auto">
                <a:xfrm>
                  <a:off x="13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0" name="Line 543"/>
                <p:cNvSpPr>
                  <a:spLocks noChangeShapeType="1"/>
                </p:cNvSpPr>
                <p:nvPr/>
              </p:nvSpPr>
              <p:spPr bwMode="auto">
                <a:xfrm>
                  <a:off x="13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1" name="Line 544"/>
                <p:cNvSpPr>
                  <a:spLocks noChangeShapeType="1"/>
                </p:cNvSpPr>
                <p:nvPr/>
              </p:nvSpPr>
              <p:spPr bwMode="auto">
                <a:xfrm>
                  <a:off x="13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2" name="Line 545"/>
                <p:cNvSpPr>
                  <a:spLocks noChangeShapeType="1"/>
                </p:cNvSpPr>
                <p:nvPr/>
              </p:nvSpPr>
              <p:spPr bwMode="auto">
                <a:xfrm>
                  <a:off x="13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3" name="Line 546"/>
                <p:cNvSpPr>
                  <a:spLocks noChangeShapeType="1"/>
                </p:cNvSpPr>
                <p:nvPr/>
              </p:nvSpPr>
              <p:spPr bwMode="auto">
                <a:xfrm>
                  <a:off x="14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4" name="Line 547"/>
                <p:cNvSpPr>
                  <a:spLocks noChangeShapeType="1"/>
                </p:cNvSpPr>
                <p:nvPr/>
              </p:nvSpPr>
              <p:spPr bwMode="auto">
                <a:xfrm>
                  <a:off x="14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5" name="Line 548"/>
                <p:cNvSpPr>
                  <a:spLocks noChangeShapeType="1"/>
                </p:cNvSpPr>
                <p:nvPr/>
              </p:nvSpPr>
              <p:spPr bwMode="auto">
                <a:xfrm>
                  <a:off x="14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6" name="Line 549"/>
                <p:cNvSpPr>
                  <a:spLocks noChangeShapeType="1"/>
                </p:cNvSpPr>
                <p:nvPr/>
              </p:nvSpPr>
              <p:spPr bwMode="auto">
                <a:xfrm>
                  <a:off x="14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7" name="Line 550"/>
                <p:cNvSpPr>
                  <a:spLocks noChangeShapeType="1"/>
                </p:cNvSpPr>
                <p:nvPr/>
              </p:nvSpPr>
              <p:spPr bwMode="auto">
                <a:xfrm>
                  <a:off x="14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8" name="Line 551"/>
                <p:cNvSpPr>
                  <a:spLocks noChangeShapeType="1"/>
                </p:cNvSpPr>
                <p:nvPr/>
              </p:nvSpPr>
              <p:spPr bwMode="auto">
                <a:xfrm>
                  <a:off x="14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9" name="Line 552"/>
                <p:cNvSpPr>
                  <a:spLocks noChangeShapeType="1"/>
                </p:cNvSpPr>
                <p:nvPr/>
              </p:nvSpPr>
              <p:spPr bwMode="auto">
                <a:xfrm>
                  <a:off x="15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0" name="Line 553"/>
                <p:cNvSpPr>
                  <a:spLocks noChangeShapeType="1"/>
                </p:cNvSpPr>
                <p:nvPr/>
              </p:nvSpPr>
              <p:spPr bwMode="auto">
                <a:xfrm>
                  <a:off x="15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1" name="Line 554"/>
                <p:cNvSpPr>
                  <a:spLocks noChangeShapeType="1"/>
                </p:cNvSpPr>
                <p:nvPr/>
              </p:nvSpPr>
              <p:spPr bwMode="auto">
                <a:xfrm>
                  <a:off x="15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2" name="Line 555"/>
                <p:cNvSpPr>
                  <a:spLocks noChangeShapeType="1"/>
                </p:cNvSpPr>
                <p:nvPr/>
              </p:nvSpPr>
              <p:spPr bwMode="auto">
                <a:xfrm>
                  <a:off x="15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3" name="Line 556"/>
                <p:cNvSpPr>
                  <a:spLocks noChangeShapeType="1"/>
                </p:cNvSpPr>
                <p:nvPr/>
              </p:nvSpPr>
              <p:spPr bwMode="auto">
                <a:xfrm>
                  <a:off x="15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4" name="Line 557"/>
                <p:cNvSpPr>
                  <a:spLocks noChangeShapeType="1"/>
                </p:cNvSpPr>
                <p:nvPr/>
              </p:nvSpPr>
              <p:spPr bwMode="auto">
                <a:xfrm>
                  <a:off x="16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5" name="Line 558"/>
                <p:cNvSpPr>
                  <a:spLocks noChangeShapeType="1"/>
                </p:cNvSpPr>
                <p:nvPr/>
              </p:nvSpPr>
              <p:spPr bwMode="auto">
                <a:xfrm>
                  <a:off x="16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6" name="Line 559"/>
                <p:cNvSpPr>
                  <a:spLocks noChangeShapeType="1"/>
                </p:cNvSpPr>
                <p:nvPr/>
              </p:nvSpPr>
              <p:spPr bwMode="auto">
                <a:xfrm>
                  <a:off x="16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7" name="Line 560"/>
                <p:cNvSpPr>
                  <a:spLocks noChangeShapeType="1"/>
                </p:cNvSpPr>
                <p:nvPr/>
              </p:nvSpPr>
              <p:spPr bwMode="auto">
                <a:xfrm>
                  <a:off x="16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8" name="Line 561"/>
                <p:cNvSpPr>
                  <a:spLocks noChangeShapeType="1"/>
                </p:cNvSpPr>
                <p:nvPr/>
              </p:nvSpPr>
              <p:spPr bwMode="auto">
                <a:xfrm>
                  <a:off x="16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9" name="Line 562"/>
                <p:cNvSpPr>
                  <a:spLocks noChangeShapeType="1"/>
                </p:cNvSpPr>
                <p:nvPr/>
              </p:nvSpPr>
              <p:spPr bwMode="auto">
                <a:xfrm>
                  <a:off x="16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0" name="Line 563"/>
                <p:cNvSpPr>
                  <a:spLocks noChangeShapeType="1"/>
                </p:cNvSpPr>
                <p:nvPr/>
              </p:nvSpPr>
              <p:spPr bwMode="auto">
                <a:xfrm>
                  <a:off x="17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1" name="Line 564"/>
                <p:cNvSpPr>
                  <a:spLocks noChangeShapeType="1"/>
                </p:cNvSpPr>
                <p:nvPr/>
              </p:nvSpPr>
              <p:spPr bwMode="auto">
                <a:xfrm>
                  <a:off x="17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2" name="Line 565"/>
                <p:cNvSpPr>
                  <a:spLocks noChangeShapeType="1"/>
                </p:cNvSpPr>
                <p:nvPr/>
              </p:nvSpPr>
              <p:spPr bwMode="auto">
                <a:xfrm>
                  <a:off x="17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3" name="Line 566"/>
                <p:cNvSpPr>
                  <a:spLocks noChangeShapeType="1"/>
                </p:cNvSpPr>
                <p:nvPr/>
              </p:nvSpPr>
              <p:spPr bwMode="auto">
                <a:xfrm>
                  <a:off x="17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4" name="Line 567"/>
                <p:cNvSpPr>
                  <a:spLocks noChangeShapeType="1"/>
                </p:cNvSpPr>
                <p:nvPr/>
              </p:nvSpPr>
              <p:spPr bwMode="auto">
                <a:xfrm>
                  <a:off x="17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5" name="Line 568"/>
                <p:cNvSpPr>
                  <a:spLocks noChangeShapeType="1"/>
                </p:cNvSpPr>
                <p:nvPr/>
              </p:nvSpPr>
              <p:spPr bwMode="auto">
                <a:xfrm>
                  <a:off x="17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6" name="Line 569"/>
                <p:cNvSpPr>
                  <a:spLocks noChangeShapeType="1"/>
                </p:cNvSpPr>
                <p:nvPr/>
              </p:nvSpPr>
              <p:spPr bwMode="auto">
                <a:xfrm>
                  <a:off x="18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7" name="Line 570"/>
                <p:cNvSpPr>
                  <a:spLocks noChangeShapeType="1"/>
                </p:cNvSpPr>
                <p:nvPr/>
              </p:nvSpPr>
              <p:spPr bwMode="auto">
                <a:xfrm>
                  <a:off x="18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8" name="Line 571"/>
                <p:cNvSpPr>
                  <a:spLocks noChangeShapeType="1"/>
                </p:cNvSpPr>
                <p:nvPr/>
              </p:nvSpPr>
              <p:spPr bwMode="auto">
                <a:xfrm>
                  <a:off x="18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9" name="Line 572"/>
                <p:cNvSpPr>
                  <a:spLocks noChangeShapeType="1"/>
                </p:cNvSpPr>
                <p:nvPr/>
              </p:nvSpPr>
              <p:spPr bwMode="auto">
                <a:xfrm>
                  <a:off x="18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0" name="Line 573"/>
                <p:cNvSpPr>
                  <a:spLocks noChangeShapeType="1"/>
                </p:cNvSpPr>
                <p:nvPr/>
              </p:nvSpPr>
              <p:spPr bwMode="auto">
                <a:xfrm>
                  <a:off x="18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1" name="Line 574"/>
                <p:cNvSpPr>
                  <a:spLocks noChangeShapeType="1"/>
                </p:cNvSpPr>
                <p:nvPr/>
              </p:nvSpPr>
              <p:spPr bwMode="auto">
                <a:xfrm>
                  <a:off x="18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2" name="Line 575"/>
                <p:cNvSpPr>
                  <a:spLocks noChangeShapeType="1"/>
                </p:cNvSpPr>
                <p:nvPr/>
              </p:nvSpPr>
              <p:spPr bwMode="auto">
                <a:xfrm>
                  <a:off x="19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3" name="Line 576"/>
                <p:cNvSpPr>
                  <a:spLocks noChangeShapeType="1"/>
                </p:cNvSpPr>
                <p:nvPr/>
              </p:nvSpPr>
              <p:spPr bwMode="auto">
                <a:xfrm>
                  <a:off x="19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4" name="Line 577"/>
                <p:cNvSpPr>
                  <a:spLocks noChangeShapeType="1"/>
                </p:cNvSpPr>
                <p:nvPr/>
              </p:nvSpPr>
              <p:spPr bwMode="auto">
                <a:xfrm>
                  <a:off x="19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5" name="Line 578"/>
                <p:cNvSpPr>
                  <a:spLocks noChangeShapeType="1"/>
                </p:cNvSpPr>
                <p:nvPr/>
              </p:nvSpPr>
              <p:spPr bwMode="auto">
                <a:xfrm>
                  <a:off x="19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6" name="Line 579"/>
                <p:cNvSpPr>
                  <a:spLocks noChangeShapeType="1"/>
                </p:cNvSpPr>
                <p:nvPr/>
              </p:nvSpPr>
              <p:spPr bwMode="auto">
                <a:xfrm>
                  <a:off x="19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7" name="Line 580"/>
                <p:cNvSpPr>
                  <a:spLocks noChangeShapeType="1"/>
                </p:cNvSpPr>
                <p:nvPr/>
              </p:nvSpPr>
              <p:spPr bwMode="auto">
                <a:xfrm>
                  <a:off x="20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8" name="Line 581"/>
                <p:cNvSpPr>
                  <a:spLocks noChangeShapeType="1"/>
                </p:cNvSpPr>
                <p:nvPr/>
              </p:nvSpPr>
              <p:spPr bwMode="auto">
                <a:xfrm>
                  <a:off x="20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9" name="Line 582"/>
                <p:cNvSpPr>
                  <a:spLocks noChangeShapeType="1"/>
                </p:cNvSpPr>
                <p:nvPr/>
              </p:nvSpPr>
              <p:spPr bwMode="auto">
                <a:xfrm>
                  <a:off x="2038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0" name="Line 583"/>
                <p:cNvSpPr>
                  <a:spLocks noChangeShapeType="1"/>
                </p:cNvSpPr>
                <p:nvPr/>
              </p:nvSpPr>
              <p:spPr bwMode="auto">
                <a:xfrm>
                  <a:off x="20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1" name="Line 584"/>
                <p:cNvSpPr>
                  <a:spLocks noChangeShapeType="1"/>
                </p:cNvSpPr>
                <p:nvPr/>
              </p:nvSpPr>
              <p:spPr bwMode="auto">
                <a:xfrm>
                  <a:off x="20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2" name="Line 585"/>
                <p:cNvSpPr>
                  <a:spLocks noChangeShapeType="1"/>
                </p:cNvSpPr>
                <p:nvPr/>
              </p:nvSpPr>
              <p:spPr bwMode="auto">
                <a:xfrm>
                  <a:off x="20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3" name="Line 586"/>
                <p:cNvSpPr>
                  <a:spLocks noChangeShapeType="1"/>
                </p:cNvSpPr>
                <p:nvPr/>
              </p:nvSpPr>
              <p:spPr bwMode="auto">
                <a:xfrm>
                  <a:off x="21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4" name="Line 587"/>
                <p:cNvSpPr>
                  <a:spLocks noChangeShapeType="1"/>
                </p:cNvSpPr>
                <p:nvPr/>
              </p:nvSpPr>
              <p:spPr bwMode="auto">
                <a:xfrm>
                  <a:off x="213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5" name="Line 588"/>
                <p:cNvSpPr>
                  <a:spLocks noChangeShapeType="1"/>
                </p:cNvSpPr>
                <p:nvPr/>
              </p:nvSpPr>
              <p:spPr bwMode="auto">
                <a:xfrm>
                  <a:off x="21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6" name="Line 589"/>
                <p:cNvSpPr>
                  <a:spLocks noChangeShapeType="1"/>
                </p:cNvSpPr>
                <p:nvPr/>
              </p:nvSpPr>
              <p:spPr bwMode="auto">
                <a:xfrm>
                  <a:off x="21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7" name="Line 590"/>
                <p:cNvSpPr>
                  <a:spLocks noChangeShapeType="1"/>
                </p:cNvSpPr>
                <p:nvPr/>
              </p:nvSpPr>
              <p:spPr bwMode="auto">
                <a:xfrm>
                  <a:off x="21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8" name="Line 591"/>
                <p:cNvSpPr>
                  <a:spLocks noChangeShapeType="1"/>
                </p:cNvSpPr>
                <p:nvPr/>
              </p:nvSpPr>
              <p:spPr bwMode="auto">
                <a:xfrm>
                  <a:off x="22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9" name="Line 592"/>
                <p:cNvSpPr>
                  <a:spLocks noChangeShapeType="1"/>
                </p:cNvSpPr>
                <p:nvPr/>
              </p:nvSpPr>
              <p:spPr bwMode="auto">
                <a:xfrm>
                  <a:off x="22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0" name="Line 593"/>
                <p:cNvSpPr>
                  <a:spLocks noChangeShapeType="1"/>
                </p:cNvSpPr>
                <p:nvPr/>
              </p:nvSpPr>
              <p:spPr bwMode="auto">
                <a:xfrm>
                  <a:off x="22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1" name="Line 594"/>
                <p:cNvSpPr>
                  <a:spLocks noChangeShapeType="1"/>
                </p:cNvSpPr>
                <p:nvPr/>
              </p:nvSpPr>
              <p:spPr bwMode="auto">
                <a:xfrm>
                  <a:off x="22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2" name="Line 595"/>
                <p:cNvSpPr>
                  <a:spLocks noChangeShapeType="1"/>
                </p:cNvSpPr>
                <p:nvPr/>
              </p:nvSpPr>
              <p:spPr bwMode="auto">
                <a:xfrm>
                  <a:off x="22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3" name="Line 596"/>
                <p:cNvSpPr>
                  <a:spLocks noChangeShapeType="1"/>
                </p:cNvSpPr>
                <p:nvPr/>
              </p:nvSpPr>
              <p:spPr bwMode="auto">
                <a:xfrm>
                  <a:off x="22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4" name="Line 597"/>
                <p:cNvSpPr>
                  <a:spLocks noChangeShapeType="1"/>
                </p:cNvSpPr>
                <p:nvPr/>
              </p:nvSpPr>
              <p:spPr bwMode="auto">
                <a:xfrm>
                  <a:off x="23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5" name="Line 598"/>
                <p:cNvSpPr>
                  <a:spLocks noChangeShapeType="1"/>
                </p:cNvSpPr>
                <p:nvPr/>
              </p:nvSpPr>
              <p:spPr bwMode="auto">
                <a:xfrm>
                  <a:off x="23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6" name="Line 599"/>
                <p:cNvSpPr>
                  <a:spLocks noChangeShapeType="1"/>
                </p:cNvSpPr>
                <p:nvPr/>
              </p:nvSpPr>
              <p:spPr bwMode="auto">
                <a:xfrm>
                  <a:off x="23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7" name="Line 600"/>
                <p:cNvSpPr>
                  <a:spLocks noChangeShapeType="1"/>
                </p:cNvSpPr>
                <p:nvPr/>
              </p:nvSpPr>
              <p:spPr bwMode="auto">
                <a:xfrm>
                  <a:off x="23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8" name="Line 601"/>
                <p:cNvSpPr>
                  <a:spLocks noChangeShapeType="1"/>
                </p:cNvSpPr>
                <p:nvPr/>
              </p:nvSpPr>
              <p:spPr bwMode="auto">
                <a:xfrm>
                  <a:off x="23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9" name="Line 602"/>
                <p:cNvSpPr>
                  <a:spLocks noChangeShapeType="1"/>
                </p:cNvSpPr>
                <p:nvPr/>
              </p:nvSpPr>
              <p:spPr bwMode="auto">
                <a:xfrm>
                  <a:off x="23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0" name="Line 603"/>
                <p:cNvSpPr>
                  <a:spLocks noChangeShapeType="1"/>
                </p:cNvSpPr>
                <p:nvPr/>
              </p:nvSpPr>
              <p:spPr bwMode="auto">
                <a:xfrm>
                  <a:off x="24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1" name="Line 604"/>
                <p:cNvSpPr>
                  <a:spLocks noChangeShapeType="1"/>
                </p:cNvSpPr>
                <p:nvPr/>
              </p:nvSpPr>
              <p:spPr bwMode="auto">
                <a:xfrm>
                  <a:off x="24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2" name="Line 605"/>
                <p:cNvSpPr>
                  <a:spLocks noChangeShapeType="1"/>
                </p:cNvSpPr>
                <p:nvPr/>
              </p:nvSpPr>
              <p:spPr bwMode="auto">
                <a:xfrm>
                  <a:off x="24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3" name="Line 606"/>
                <p:cNvSpPr>
                  <a:spLocks noChangeShapeType="1"/>
                </p:cNvSpPr>
                <p:nvPr/>
              </p:nvSpPr>
              <p:spPr bwMode="auto">
                <a:xfrm>
                  <a:off x="24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4" name="Line 607"/>
                <p:cNvSpPr>
                  <a:spLocks noChangeShapeType="1"/>
                </p:cNvSpPr>
                <p:nvPr/>
              </p:nvSpPr>
              <p:spPr bwMode="auto">
                <a:xfrm>
                  <a:off x="24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" name="Group 809"/>
              <p:cNvGrpSpPr>
                <a:grpSpLocks/>
              </p:cNvGrpSpPr>
              <p:nvPr/>
            </p:nvGrpSpPr>
            <p:grpSpPr bwMode="auto">
              <a:xfrm>
                <a:off x="595951" y="2032000"/>
                <a:ext cx="5604078" cy="1235000"/>
                <a:chOff x="202" y="780"/>
                <a:chExt cx="2321" cy="494"/>
              </a:xfrm>
            </p:grpSpPr>
            <p:sp>
              <p:nvSpPr>
                <p:cNvPr id="3405" name="Rectangle 609"/>
                <p:cNvSpPr>
                  <a:spLocks noChangeArrowheads="1"/>
                </p:cNvSpPr>
                <p:nvPr/>
              </p:nvSpPr>
              <p:spPr bwMode="auto">
                <a:xfrm>
                  <a:off x="202" y="1100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6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411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7" name="Line 611"/>
                <p:cNvSpPr>
                  <a:spLocks noChangeShapeType="1"/>
                </p:cNvSpPr>
                <p:nvPr/>
              </p:nvSpPr>
              <p:spPr bwMode="auto">
                <a:xfrm>
                  <a:off x="2485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8" name="Line 612"/>
                <p:cNvSpPr>
                  <a:spLocks noChangeShapeType="1"/>
                </p:cNvSpPr>
                <p:nvPr/>
              </p:nvSpPr>
              <p:spPr bwMode="auto">
                <a:xfrm>
                  <a:off x="4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9" name="Line 613"/>
                <p:cNvSpPr>
                  <a:spLocks noChangeShapeType="1"/>
                </p:cNvSpPr>
                <p:nvPr/>
              </p:nvSpPr>
              <p:spPr bwMode="auto">
                <a:xfrm>
                  <a:off x="4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0" name="Line 614"/>
                <p:cNvSpPr>
                  <a:spLocks noChangeShapeType="1"/>
                </p:cNvSpPr>
                <p:nvPr/>
              </p:nvSpPr>
              <p:spPr bwMode="auto">
                <a:xfrm>
                  <a:off x="4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1" name="Line 615"/>
                <p:cNvSpPr>
                  <a:spLocks noChangeShapeType="1"/>
                </p:cNvSpPr>
                <p:nvPr/>
              </p:nvSpPr>
              <p:spPr bwMode="auto">
                <a:xfrm>
                  <a:off x="5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2" name="Line 616"/>
                <p:cNvSpPr>
                  <a:spLocks noChangeShapeType="1"/>
                </p:cNvSpPr>
                <p:nvPr/>
              </p:nvSpPr>
              <p:spPr bwMode="auto">
                <a:xfrm>
                  <a:off x="5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3" name="Line 617"/>
                <p:cNvSpPr>
                  <a:spLocks noChangeShapeType="1"/>
                </p:cNvSpPr>
                <p:nvPr/>
              </p:nvSpPr>
              <p:spPr bwMode="auto">
                <a:xfrm>
                  <a:off x="5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4" name="Line 618"/>
                <p:cNvSpPr>
                  <a:spLocks noChangeShapeType="1"/>
                </p:cNvSpPr>
                <p:nvPr/>
              </p:nvSpPr>
              <p:spPr bwMode="auto">
                <a:xfrm>
                  <a:off x="5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5" name="Line 619"/>
                <p:cNvSpPr>
                  <a:spLocks noChangeShapeType="1"/>
                </p:cNvSpPr>
                <p:nvPr/>
              </p:nvSpPr>
              <p:spPr bwMode="auto">
                <a:xfrm>
                  <a:off x="5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6" name="Line 620"/>
                <p:cNvSpPr>
                  <a:spLocks noChangeShapeType="1"/>
                </p:cNvSpPr>
                <p:nvPr/>
              </p:nvSpPr>
              <p:spPr bwMode="auto">
                <a:xfrm>
                  <a:off x="5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7" name="Line 621"/>
                <p:cNvSpPr>
                  <a:spLocks noChangeShapeType="1"/>
                </p:cNvSpPr>
                <p:nvPr/>
              </p:nvSpPr>
              <p:spPr bwMode="auto">
                <a:xfrm>
                  <a:off x="6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8" name="Line 622"/>
                <p:cNvSpPr>
                  <a:spLocks noChangeShapeType="1"/>
                </p:cNvSpPr>
                <p:nvPr/>
              </p:nvSpPr>
              <p:spPr bwMode="auto">
                <a:xfrm>
                  <a:off x="6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9" name="Line 623"/>
                <p:cNvSpPr>
                  <a:spLocks noChangeShapeType="1"/>
                </p:cNvSpPr>
                <p:nvPr/>
              </p:nvSpPr>
              <p:spPr bwMode="auto">
                <a:xfrm>
                  <a:off x="6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0" name="Line 624"/>
                <p:cNvSpPr>
                  <a:spLocks noChangeShapeType="1"/>
                </p:cNvSpPr>
                <p:nvPr/>
              </p:nvSpPr>
              <p:spPr bwMode="auto">
                <a:xfrm>
                  <a:off x="6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1" name="Line 625"/>
                <p:cNvSpPr>
                  <a:spLocks noChangeShapeType="1"/>
                </p:cNvSpPr>
                <p:nvPr/>
              </p:nvSpPr>
              <p:spPr bwMode="auto">
                <a:xfrm>
                  <a:off x="684" y="98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2" name="Line 626"/>
                <p:cNvSpPr>
                  <a:spLocks noChangeShapeType="1"/>
                </p:cNvSpPr>
                <p:nvPr/>
              </p:nvSpPr>
              <p:spPr bwMode="auto">
                <a:xfrm>
                  <a:off x="6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3" name="Line 627"/>
                <p:cNvSpPr>
                  <a:spLocks noChangeShapeType="1"/>
                </p:cNvSpPr>
                <p:nvPr/>
              </p:nvSpPr>
              <p:spPr bwMode="auto">
                <a:xfrm>
                  <a:off x="7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4" name="Line 628"/>
                <p:cNvSpPr>
                  <a:spLocks noChangeShapeType="1"/>
                </p:cNvSpPr>
                <p:nvPr/>
              </p:nvSpPr>
              <p:spPr bwMode="auto">
                <a:xfrm>
                  <a:off x="7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5" name="Line 629"/>
                <p:cNvSpPr>
                  <a:spLocks noChangeShapeType="1"/>
                </p:cNvSpPr>
                <p:nvPr/>
              </p:nvSpPr>
              <p:spPr bwMode="auto">
                <a:xfrm>
                  <a:off x="7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6" name="Line 630"/>
                <p:cNvSpPr>
                  <a:spLocks noChangeShapeType="1"/>
                </p:cNvSpPr>
                <p:nvPr/>
              </p:nvSpPr>
              <p:spPr bwMode="auto">
                <a:xfrm>
                  <a:off x="7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7" name="Line 631"/>
                <p:cNvSpPr>
                  <a:spLocks noChangeShapeType="1"/>
                </p:cNvSpPr>
                <p:nvPr/>
              </p:nvSpPr>
              <p:spPr bwMode="auto">
                <a:xfrm>
                  <a:off x="7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8" name="Line 632"/>
                <p:cNvSpPr>
                  <a:spLocks noChangeShapeType="1"/>
                </p:cNvSpPr>
                <p:nvPr/>
              </p:nvSpPr>
              <p:spPr bwMode="auto">
                <a:xfrm>
                  <a:off x="8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9" name="Line 633"/>
                <p:cNvSpPr>
                  <a:spLocks noChangeShapeType="1"/>
                </p:cNvSpPr>
                <p:nvPr/>
              </p:nvSpPr>
              <p:spPr bwMode="auto">
                <a:xfrm>
                  <a:off x="8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0" name="Line 634"/>
                <p:cNvSpPr>
                  <a:spLocks noChangeShapeType="1"/>
                </p:cNvSpPr>
                <p:nvPr/>
              </p:nvSpPr>
              <p:spPr bwMode="auto">
                <a:xfrm>
                  <a:off x="8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1" name="Line 635"/>
                <p:cNvSpPr>
                  <a:spLocks noChangeShapeType="1"/>
                </p:cNvSpPr>
                <p:nvPr/>
              </p:nvSpPr>
              <p:spPr bwMode="auto">
                <a:xfrm>
                  <a:off x="8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2" name="Line 636"/>
                <p:cNvSpPr>
                  <a:spLocks noChangeShapeType="1"/>
                </p:cNvSpPr>
                <p:nvPr/>
              </p:nvSpPr>
              <p:spPr bwMode="auto">
                <a:xfrm>
                  <a:off x="8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3" name="Line 637"/>
                <p:cNvSpPr>
                  <a:spLocks noChangeShapeType="1"/>
                </p:cNvSpPr>
                <p:nvPr/>
              </p:nvSpPr>
              <p:spPr bwMode="auto">
                <a:xfrm>
                  <a:off x="8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4" name="Line 638"/>
                <p:cNvSpPr>
                  <a:spLocks noChangeShapeType="1"/>
                </p:cNvSpPr>
                <p:nvPr/>
              </p:nvSpPr>
              <p:spPr bwMode="auto">
                <a:xfrm>
                  <a:off x="9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5" name="Line 639"/>
                <p:cNvSpPr>
                  <a:spLocks noChangeShapeType="1"/>
                </p:cNvSpPr>
                <p:nvPr/>
              </p:nvSpPr>
              <p:spPr bwMode="auto">
                <a:xfrm>
                  <a:off x="9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6" name="Line 640"/>
                <p:cNvSpPr>
                  <a:spLocks noChangeShapeType="1"/>
                </p:cNvSpPr>
                <p:nvPr/>
              </p:nvSpPr>
              <p:spPr bwMode="auto">
                <a:xfrm>
                  <a:off x="9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7" name="Line 641"/>
                <p:cNvSpPr>
                  <a:spLocks noChangeShapeType="1"/>
                </p:cNvSpPr>
                <p:nvPr/>
              </p:nvSpPr>
              <p:spPr bwMode="auto">
                <a:xfrm>
                  <a:off x="9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8" name="Line 642"/>
                <p:cNvSpPr>
                  <a:spLocks noChangeShapeType="1"/>
                </p:cNvSpPr>
                <p:nvPr/>
              </p:nvSpPr>
              <p:spPr bwMode="auto">
                <a:xfrm>
                  <a:off x="9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9" name="Line 643"/>
                <p:cNvSpPr>
                  <a:spLocks noChangeShapeType="1"/>
                </p:cNvSpPr>
                <p:nvPr/>
              </p:nvSpPr>
              <p:spPr bwMode="auto">
                <a:xfrm>
                  <a:off x="10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0" name="Line 644"/>
                <p:cNvSpPr>
                  <a:spLocks noChangeShapeType="1"/>
                </p:cNvSpPr>
                <p:nvPr/>
              </p:nvSpPr>
              <p:spPr bwMode="auto">
                <a:xfrm>
                  <a:off x="10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1" name="Line 645"/>
                <p:cNvSpPr>
                  <a:spLocks noChangeShapeType="1"/>
                </p:cNvSpPr>
                <p:nvPr/>
              </p:nvSpPr>
              <p:spPr bwMode="auto">
                <a:xfrm>
                  <a:off x="10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2" name="Line 646"/>
                <p:cNvSpPr>
                  <a:spLocks noChangeShapeType="1"/>
                </p:cNvSpPr>
                <p:nvPr/>
              </p:nvSpPr>
              <p:spPr bwMode="auto">
                <a:xfrm>
                  <a:off x="10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3" name="Line 647"/>
                <p:cNvSpPr>
                  <a:spLocks noChangeShapeType="1"/>
                </p:cNvSpPr>
                <p:nvPr/>
              </p:nvSpPr>
              <p:spPr bwMode="auto">
                <a:xfrm>
                  <a:off x="10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4" name="Line 648"/>
                <p:cNvSpPr>
                  <a:spLocks noChangeShapeType="1"/>
                </p:cNvSpPr>
                <p:nvPr/>
              </p:nvSpPr>
              <p:spPr bwMode="auto">
                <a:xfrm>
                  <a:off x="10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5" name="Line 649"/>
                <p:cNvSpPr>
                  <a:spLocks noChangeShapeType="1"/>
                </p:cNvSpPr>
                <p:nvPr/>
              </p:nvSpPr>
              <p:spPr bwMode="auto">
                <a:xfrm>
                  <a:off x="11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6" name="Line 650"/>
                <p:cNvSpPr>
                  <a:spLocks noChangeShapeType="1"/>
                </p:cNvSpPr>
                <p:nvPr/>
              </p:nvSpPr>
              <p:spPr bwMode="auto">
                <a:xfrm>
                  <a:off x="11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7" name="Line 651"/>
                <p:cNvSpPr>
                  <a:spLocks noChangeShapeType="1"/>
                </p:cNvSpPr>
                <p:nvPr/>
              </p:nvSpPr>
              <p:spPr bwMode="auto">
                <a:xfrm>
                  <a:off x="11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8" name="Line 652"/>
                <p:cNvSpPr>
                  <a:spLocks noChangeShapeType="1"/>
                </p:cNvSpPr>
                <p:nvPr/>
              </p:nvSpPr>
              <p:spPr bwMode="auto">
                <a:xfrm>
                  <a:off x="11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9" name="Line 653"/>
                <p:cNvSpPr>
                  <a:spLocks noChangeShapeType="1"/>
                </p:cNvSpPr>
                <p:nvPr/>
              </p:nvSpPr>
              <p:spPr bwMode="auto">
                <a:xfrm>
                  <a:off x="11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0" name="Line 654"/>
                <p:cNvSpPr>
                  <a:spLocks noChangeShapeType="1"/>
                </p:cNvSpPr>
                <p:nvPr/>
              </p:nvSpPr>
              <p:spPr bwMode="auto">
                <a:xfrm>
                  <a:off x="11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1" name="Line 655"/>
                <p:cNvSpPr>
                  <a:spLocks noChangeShapeType="1"/>
                </p:cNvSpPr>
                <p:nvPr/>
              </p:nvSpPr>
              <p:spPr bwMode="auto">
                <a:xfrm>
                  <a:off x="12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2" name="Line 656"/>
                <p:cNvSpPr>
                  <a:spLocks noChangeShapeType="1"/>
                </p:cNvSpPr>
                <p:nvPr/>
              </p:nvSpPr>
              <p:spPr bwMode="auto">
                <a:xfrm>
                  <a:off x="12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3" name="Line 657"/>
                <p:cNvSpPr>
                  <a:spLocks noChangeShapeType="1"/>
                </p:cNvSpPr>
                <p:nvPr/>
              </p:nvSpPr>
              <p:spPr bwMode="auto">
                <a:xfrm>
                  <a:off x="12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4" name="Line 658"/>
                <p:cNvSpPr>
                  <a:spLocks noChangeShapeType="1"/>
                </p:cNvSpPr>
                <p:nvPr/>
              </p:nvSpPr>
              <p:spPr bwMode="auto">
                <a:xfrm>
                  <a:off x="12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5" name="Line 659"/>
                <p:cNvSpPr>
                  <a:spLocks noChangeShapeType="1"/>
                </p:cNvSpPr>
                <p:nvPr/>
              </p:nvSpPr>
              <p:spPr bwMode="auto">
                <a:xfrm>
                  <a:off x="12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6" name="Line 660"/>
                <p:cNvSpPr>
                  <a:spLocks noChangeShapeType="1"/>
                </p:cNvSpPr>
                <p:nvPr/>
              </p:nvSpPr>
              <p:spPr bwMode="auto">
                <a:xfrm>
                  <a:off x="12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7" name="Line 661"/>
                <p:cNvSpPr>
                  <a:spLocks noChangeShapeType="1"/>
                </p:cNvSpPr>
                <p:nvPr/>
              </p:nvSpPr>
              <p:spPr bwMode="auto">
                <a:xfrm>
                  <a:off x="13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8" name="Line 662"/>
                <p:cNvSpPr>
                  <a:spLocks noChangeShapeType="1"/>
                </p:cNvSpPr>
                <p:nvPr/>
              </p:nvSpPr>
              <p:spPr bwMode="auto">
                <a:xfrm>
                  <a:off x="13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9" name="Line 663"/>
                <p:cNvSpPr>
                  <a:spLocks noChangeShapeType="1"/>
                </p:cNvSpPr>
                <p:nvPr/>
              </p:nvSpPr>
              <p:spPr bwMode="auto">
                <a:xfrm>
                  <a:off x="13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0" name="Line 664"/>
                <p:cNvSpPr>
                  <a:spLocks noChangeShapeType="1"/>
                </p:cNvSpPr>
                <p:nvPr/>
              </p:nvSpPr>
              <p:spPr bwMode="auto">
                <a:xfrm>
                  <a:off x="13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1" name="Line 665"/>
                <p:cNvSpPr>
                  <a:spLocks noChangeShapeType="1"/>
                </p:cNvSpPr>
                <p:nvPr/>
              </p:nvSpPr>
              <p:spPr bwMode="auto">
                <a:xfrm>
                  <a:off x="13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2" name="Line 666"/>
                <p:cNvSpPr>
                  <a:spLocks noChangeShapeType="1"/>
                </p:cNvSpPr>
                <p:nvPr/>
              </p:nvSpPr>
              <p:spPr bwMode="auto">
                <a:xfrm>
                  <a:off x="14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3" name="Line 667"/>
                <p:cNvSpPr>
                  <a:spLocks noChangeShapeType="1"/>
                </p:cNvSpPr>
                <p:nvPr/>
              </p:nvSpPr>
              <p:spPr bwMode="auto">
                <a:xfrm>
                  <a:off x="14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4" name="Line 668"/>
                <p:cNvSpPr>
                  <a:spLocks noChangeShapeType="1"/>
                </p:cNvSpPr>
                <p:nvPr/>
              </p:nvSpPr>
              <p:spPr bwMode="auto">
                <a:xfrm>
                  <a:off x="14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5" name="Line 669"/>
                <p:cNvSpPr>
                  <a:spLocks noChangeShapeType="1"/>
                </p:cNvSpPr>
                <p:nvPr/>
              </p:nvSpPr>
              <p:spPr bwMode="auto">
                <a:xfrm>
                  <a:off x="14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6" name="Line 670"/>
                <p:cNvSpPr>
                  <a:spLocks noChangeShapeType="1"/>
                </p:cNvSpPr>
                <p:nvPr/>
              </p:nvSpPr>
              <p:spPr bwMode="auto">
                <a:xfrm>
                  <a:off x="14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7" name="Line 671"/>
                <p:cNvSpPr>
                  <a:spLocks noChangeShapeType="1"/>
                </p:cNvSpPr>
                <p:nvPr/>
              </p:nvSpPr>
              <p:spPr bwMode="auto">
                <a:xfrm>
                  <a:off x="14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8" name="Line 672"/>
                <p:cNvSpPr>
                  <a:spLocks noChangeShapeType="1"/>
                </p:cNvSpPr>
                <p:nvPr/>
              </p:nvSpPr>
              <p:spPr bwMode="auto">
                <a:xfrm>
                  <a:off x="15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9" name="Line 673"/>
                <p:cNvSpPr>
                  <a:spLocks noChangeShapeType="1"/>
                </p:cNvSpPr>
                <p:nvPr/>
              </p:nvSpPr>
              <p:spPr bwMode="auto">
                <a:xfrm>
                  <a:off x="15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0" name="Line 674"/>
                <p:cNvSpPr>
                  <a:spLocks noChangeShapeType="1"/>
                </p:cNvSpPr>
                <p:nvPr/>
              </p:nvSpPr>
              <p:spPr bwMode="auto">
                <a:xfrm>
                  <a:off x="15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1" name="Line 675"/>
                <p:cNvSpPr>
                  <a:spLocks noChangeShapeType="1"/>
                </p:cNvSpPr>
                <p:nvPr/>
              </p:nvSpPr>
              <p:spPr bwMode="auto">
                <a:xfrm>
                  <a:off x="15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2" name="Line 676"/>
                <p:cNvSpPr>
                  <a:spLocks noChangeShapeType="1"/>
                </p:cNvSpPr>
                <p:nvPr/>
              </p:nvSpPr>
              <p:spPr bwMode="auto">
                <a:xfrm>
                  <a:off x="15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3" name="Line 677"/>
                <p:cNvSpPr>
                  <a:spLocks noChangeShapeType="1"/>
                </p:cNvSpPr>
                <p:nvPr/>
              </p:nvSpPr>
              <p:spPr bwMode="auto">
                <a:xfrm>
                  <a:off x="16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4" name="Line 678"/>
                <p:cNvSpPr>
                  <a:spLocks noChangeShapeType="1"/>
                </p:cNvSpPr>
                <p:nvPr/>
              </p:nvSpPr>
              <p:spPr bwMode="auto">
                <a:xfrm>
                  <a:off x="16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5" name="Line 679"/>
                <p:cNvSpPr>
                  <a:spLocks noChangeShapeType="1"/>
                </p:cNvSpPr>
                <p:nvPr/>
              </p:nvSpPr>
              <p:spPr bwMode="auto">
                <a:xfrm>
                  <a:off x="16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6" name="Line 680"/>
                <p:cNvSpPr>
                  <a:spLocks noChangeShapeType="1"/>
                </p:cNvSpPr>
                <p:nvPr/>
              </p:nvSpPr>
              <p:spPr bwMode="auto">
                <a:xfrm>
                  <a:off x="16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7" name="Line 681"/>
                <p:cNvSpPr>
                  <a:spLocks noChangeShapeType="1"/>
                </p:cNvSpPr>
                <p:nvPr/>
              </p:nvSpPr>
              <p:spPr bwMode="auto">
                <a:xfrm>
                  <a:off x="16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8" name="Line 682"/>
                <p:cNvSpPr>
                  <a:spLocks noChangeShapeType="1"/>
                </p:cNvSpPr>
                <p:nvPr/>
              </p:nvSpPr>
              <p:spPr bwMode="auto">
                <a:xfrm>
                  <a:off x="16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9" name="Line 683"/>
                <p:cNvSpPr>
                  <a:spLocks noChangeShapeType="1"/>
                </p:cNvSpPr>
                <p:nvPr/>
              </p:nvSpPr>
              <p:spPr bwMode="auto">
                <a:xfrm>
                  <a:off x="17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0" name="Line 684"/>
                <p:cNvSpPr>
                  <a:spLocks noChangeShapeType="1"/>
                </p:cNvSpPr>
                <p:nvPr/>
              </p:nvSpPr>
              <p:spPr bwMode="auto">
                <a:xfrm>
                  <a:off x="17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1" name="Line 685"/>
                <p:cNvSpPr>
                  <a:spLocks noChangeShapeType="1"/>
                </p:cNvSpPr>
                <p:nvPr/>
              </p:nvSpPr>
              <p:spPr bwMode="auto">
                <a:xfrm>
                  <a:off x="17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2" name="Line 686"/>
                <p:cNvSpPr>
                  <a:spLocks noChangeShapeType="1"/>
                </p:cNvSpPr>
                <p:nvPr/>
              </p:nvSpPr>
              <p:spPr bwMode="auto">
                <a:xfrm>
                  <a:off x="17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3" name="Line 687"/>
                <p:cNvSpPr>
                  <a:spLocks noChangeShapeType="1"/>
                </p:cNvSpPr>
                <p:nvPr/>
              </p:nvSpPr>
              <p:spPr bwMode="auto">
                <a:xfrm>
                  <a:off x="17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4" name="Line 688"/>
                <p:cNvSpPr>
                  <a:spLocks noChangeShapeType="1"/>
                </p:cNvSpPr>
                <p:nvPr/>
              </p:nvSpPr>
              <p:spPr bwMode="auto">
                <a:xfrm>
                  <a:off x="17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5" name="Line 689"/>
                <p:cNvSpPr>
                  <a:spLocks noChangeShapeType="1"/>
                </p:cNvSpPr>
                <p:nvPr/>
              </p:nvSpPr>
              <p:spPr bwMode="auto">
                <a:xfrm>
                  <a:off x="18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6" name="Line 690"/>
                <p:cNvSpPr>
                  <a:spLocks noChangeShapeType="1"/>
                </p:cNvSpPr>
                <p:nvPr/>
              </p:nvSpPr>
              <p:spPr bwMode="auto">
                <a:xfrm>
                  <a:off x="18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7" name="Line 691"/>
                <p:cNvSpPr>
                  <a:spLocks noChangeShapeType="1"/>
                </p:cNvSpPr>
                <p:nvPr/>
              </p:nvSpPr>
              <p:spPr bwMode="auto">
                <a:xfrm>
                  <a:off x="18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8" name="Line 692"/>
                <p:cNvSpPr>
                  <a:spLocks noChangeShapeType="1"/>
                </p:cNvSpPr>
                <p:nvPr/>
              </p:nvSpPr>
              <p:spPr bwMode="auto">
                <a:xfrm>
                  <a:off x="18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9" name="Line 693"/>
                <p:cNvSpPr>
                  <a:spLocks noChangeShapeType="1"/>
                </p:cNvSpPr>
                <p:nvPr/>
              </p:nvSpPr>
              <p:spPr bwMode="auto">
                <a:xfrm>
                  <a:off x="18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0" name="Line 694"/>
                <p:cNvSpPr>
                  <a:spLocks noChangeShapeType="1"/>
                </p:cNvSpPr>
                <p:nvPr/>
              </p:nvSpPr>
              <p:spPr bwMode="auto">
                <a:xfrm>
                  <a:off x="18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1" name="Line 695"/>
                <p:cNvSpPr>
                  <a:spLocks noChangeShapeType="1"/>
                </p:cNvSpPr>
                <p:nvPr/>
              </p:nvSpPr>
              <p:spPr bwMode="auto">
                <a:xfrm>
                  <a:off x="19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2" name="Line 696"/>
                <p:cNvSpPr>
                  <a:spLocks noChangeShapeType="1"/>
                </p:cNvSpPr>
                <p:nvPr/>
              </p:nvSpPr>
              <p:spPr bwMode="auto">
                <a:xfrm>
                  <a:off x="19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3" name="Line 697"/>
                <p:cNvSpPr>
                  <a:spLocks noChangeShapeType="1"/>
                </p:cNvSpPr>
                <p:nvPr/>
              </p:nvSpPr>
              <p:spPr bwMode="auto">
                <a:xfrm>
                  <a:off x="19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4" name="Line 698"/>
                <p:cNvSpPr>
                  <a:spLocks noChangeShapeType="1"/>
                </p:cNvSpPr>
                <p:nvPr/>
              </p:nvSpPr>
              <p:spPr bwMode="auto">
                <a:xfrm>
                  <a:off x="19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5" name="Line 699"/>
                <p:cNvSpPr>
                  <a:spLocks noChangeShapeType="1"/>
                </p:cNvSpPr>
                <p:nvPr/>
              </p:nvSpPr>
              <p:spPr bwMode="auto">
                <a:xfrm>
                  <a:off x="19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6" name="Line 700"/>
                <p:cNvSpPr>
                  <a:spLocks noChangeShapeType="1"/>
                </p:cNvSpPr>
                <p:nvPr/>
              </p:nvSpPr>
              <p:spPr bwMode="auto">
                <a:xfrm>
                  <a:off x="20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7" name="Line 701"/>
                <p:cNvSpPr>
                  <a:spLocks noChangeShapeType="1"/>
                </p:cNvSpPr>
                <p:nvPr/>
              </p:nvSpPr>
              <p:spPr bwMode="auto">
                <a:xfrm>
                  <a:off x="20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8" name="Line 702"/>
                <p:cNvSpPr>
                  <a:spLocks noChangeShapeType="1"/>
                </p:cNvSpPr>
                <p:nvPr/>
              </p:nvSpPr>
              <p:spPr bwMode="auto">
                <a:xfrm>
                  <a:off x="2038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9" name="Line 703"/>
                <p:cNvSpPr>
                  <a:spLocks noChangeShapeType="1"/>
                </p:cNvSpPr>
                <p:nvPr/>
              </p:nvSpPr>
              <p:spPr bwMode="auto">
                <a:xfrm>
                  <a:off x="20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0" name="Line 704"/>
                <p:cNvSpPr>
                  <a:spLocks noChangeShapeType="1"/>
                </p:cNvSpPr>
                <p:nvPr/>
              </p:nvSpPr>
              <p:spPr bwMode="auto">
                <a:xfrm>
                  <a:off x="20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1" name="Line 705"/>
                <p:cNvSpPr>
                  <a:spLocks noChangeShapeType="1"/>
                </p:cNvSpPr>
                <p:nvPr/>
              </p:nvSpPr>
              <p:spPr bwMode="auto">
                <a:xfrm>
                  <a:off x="20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2" name="Line 706"/>
                <p:cNvSpPr>
                  <a:spLocks noChangeShapeType="1"/>
                </p:cNvSpPr>
                <p:nvPr/>
              </p:nvSpPr>
              <p:spPr bwMode="auto">
                <a:xfrm>
                  <a:off x="21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3" name="Line 707"/>
                <p:cNvSpPr>
                  <a:spLocks noChangeShapeType="1"/>
                </p:cNvSpPr>
                <p:nvPr/>
              </p:nvSpPr>
              <p:spPr bwMode="auto">
                <a:xfrm>
                  <a:off x="213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4" name="Line 708"/>
                <p:cNvSpPr>
                  <a:spLocks noChangeShapeType="1"/>
                </p:cNvSpPr>
                <p:nvPr/>
              </p:nvSpPr>
              <p:spPr bwMode="auto">
                <a:xfrm>
                  <a:off x="21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5" name="Line 709"/>
                <p:cNvSpPr>
                  <a:spLocks noChangeShapeType="1"/>
                </p:cNvSpPr>
                <p:nvPr/>
              </p:nvSpPr>
              <p:spPr bwMode="auto">
                <a:xfrm>
                  <a:off x="21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6" name="Line 710"/>
                <p:cNvSpPr>
                  <a:spLocks noChangeShapeType="1"/>
                </p:cNvSpPr>
                <p:nvPr/>
              </p:nvSpPr>
              <p:spPr bwMode="auto">
                <a:xfrm>
                  <a:off x="21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7" name="Line 711"/>
                <p:cNvSpPr>
                  <a:spLocks noChangeShapeType="1"/>
                </p:cNvSpPr>
                <p:nvPr/>
              </p:nvSpPr>
              <p:spPr bwMode="auto">
                <a:xfrm>
                  <a:off x="22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8" name="Line 712"/>
                <p:cNvSpPr>
                  <a:spLocks noChangeShapeType="1"/>
                </p:cNvSpPr>
                <p:nvPr/>
              </p:nvSpPr>
              <p:spPr bwMode="auto">
                <a:xfrm>
                  <a:off x="22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9" name="Line 713"/>
                <p:cNvSpPr>
                  <a:spLocks noChangeShapeType="1"/>
                </p:cNvSpPr>
                <p:nvPr/>
              </p:nvSpPr>
              <p:spPr bwMode="auto">
                <a:xfrm>
                  <a:off x="22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0" name="Line 714"/>
                <p:cNvSpPr>
                  <a:spLocks noChangeShapeType="1"/>
                </p:cNvSpPr>
                <p:nvPr/>
              </p:nvSpPr>
              <p:spPr bwMode="auto">
                <a:xfrm>
                  <a:off x="22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1" name="Line 715"/>
                <p:cNvSpPr>
                  <a:spLocks noChangeShapeType="1"/>
                </p:cNvSpPr>
                <p:nvPr/>
              </p:nvSpPr>
              <p:spPr bwMode="auto">
                <a:xfrm>
                  <a:off x="22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2" name="Line 716"/>
                <p:cNvSpPr>
                  <a:spLocks noChangeShapeType="1"/>
                </p:cNvSpPr>
                <p:nvPr/>
              </p:nvSpPr>
              <p:spPr bwMode="auto">
                <a:xfrm>
                  <a:off x="22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3" name="Line 717"/>
                <p:cNvSpPr>
                  <a:spLocks noChangeShapeType="1"/>
                </p:cNvSpPr>
                <p:nvPr/>
              </p:nvSpPr>
              <p:spPr bwMode="auto">
                <a:xfrm>
                  <a:off x="23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4" name="Line 718"/>
                <p:cNvSpPr>
                  <a:spLocks noChangeShapeType="1"/>
                </p:cNvSpPr>
                <p:nvPr/>
              </p:nvSpPr>
              <p:spPr bwMode="auto">
                <a:xfrm>
                  <a:off x="23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5" name="Line 719"/>
                <p:cNvSpPr>
                  <a:spLocks noChangeShapeType="1"/>
                </p:cNvSpPr>
                <p:nvPr/>
              </p:nvSpPr>
              <p:spPr bwMode="auto">
                <a:xfrm>
                  <a:off x="23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6" name="Line 720"/>
                <p:cNvSpPr>
                  <a:spLocks noChangeShapeType="1"/>
                </p:cNvSpPr>
                <p:nvPr/>
              </p:nvSpPr>
              <p:spPr bwMode="auto">
                <a:xfrm>
                  <a:off x="23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7" name="Line 721"/>
                <p:cNvSpPr>
                  <a:spLocks noChangeShapeType="1"/>
                </p:cNvSpPr>
                <p:nvPr/>
              </p:nvSpPr>
              <p:spPr bwMode="auto">
                <a:xfrm>
                  <a:off x="23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8" name="Line 722"/>
                <p:cNvSpPr>
                  <a:spLocks noChangeShapeType="1"/>
                </p:cNvSpPr>
                <p:nvPr/>
              </p:nvSpPr>
              <p:spPr bwMode="auto">
                <a:xfrm>
                  <a:off x="23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9" name="Line 723"/>
                <p:cNvSpPr>
                  <a:spLocks noChangeShapeType="1"/>
                </p:cNvSpPr>
                <p:nvPr/>
              </p:nvSpPr>
              <p:spPr bwMode="auto">
                <a:xfrm>
                  <a:off x="24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0" name="Line 724"/>
                <p:cNvSpPr>
                  <a:spLocks noChangeShapeType="1"/>
                </p:cNvSpPr>
                <p:nvPr/>
              </p:nvSpPr>
              <p:spPr bwMode="auto">
                <a:xfrm>
                  <a:off x="24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1" name="Line 725"/>
                <p:cNvSpPr>
                  <a:spLocks noChangeShapeType="1"/>
                </p:cNvSpPr>
                <p:nvPr/>
              </p:nvSpPr>
              <p:spPr bwMode="auto">
                <a:xfrm>
                  <a:off x="24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2" name="Line 726"/>
                <p:cNvSpPr>
                  <a:spLocks noChangeShapeType="1"/>
                </p:cNvSpPr>
                <p:nvPr/>
              </p:nvSpPr>
              <p:spPr bwMode="auto">
                <a:xfrm>
                  <a:off x="24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3" name="Line 727"/>
                <p:cNvSpPr>
                  <a:spLocks noChangeShapeType="1"/>
                </p:cNvSpPr>
                <p:nvPr/>
              </p:nvSpPr>
              <p:spPr bwMode="auto">
                <a:xfrm>
                  <a:off x="24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5" name="Line 729"/>
                <p:cNvSpPr>
                  <a:spLocks noChangeShapeType="1"/>
                </p:cNvSpPr>
                <p:nvPr/>
              </p:nvSpPr>
              <p:spPr bwMode="auto">
                <a:xfrm flipH="1">
                  <a:off x="411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6" name="Line 730"/>
                <p:cNvSpPr>
                  <a:spLocks noChangeShapeType="1"/>
                </p:cNvSpPr>
                <p:nvPr/>
              </p:nvSpPr>
              <p:spPr bwMode="auto">
                <a:xfrm>
                  <a:off x="2485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7" name="Line 731"/>
                <p:cNvSpPr>
                  <a:spLocks noChangeShapeType="1"/>
                </p:cNvSpPr>
                <p:nvPr/>
              </p:nvSpPr>
              <p:spPr bwMode="auto">
                <a:xfrm>
                  <a:off x="4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8" name="Line 732"/>
                <p:cNvSpPr>
                  <a:spLocks noChangeShapeType="1"/>
                </p:cNvSpPr>
                <p:nvPr/>
              </p:nvSpPr>
              <p:spPr bwMode="auto">
                <a:xfrm>
                  <a:off x="4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9" name="Line 733"/>
                <p:cNvSpPr>
                  <a:spLocks noChangeShapeType="1"/>
                </p:cNvSpPr>
                <p:nvPr/>
              </p:nvSpPr>
              <p:spPr bwMode="auto">
                <a:xfrm>
                  <a:off x="4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0" name="Line 734"/>
                <p:cNvSpPr>
                  <a:spLocks noChangeShapeType="1"/>
                </p:cNvSpPr>
                <p:nvPr/>
              </p:nvSpPr>
              <p:spPr bwMode="auto">
                <a:xfrm>
                  <a:off x="5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1" name="Line 735"/>
                <p:cNvSpPr>
                  <a:spLocks noChangeShapeType="1"/>
                </p:cNvSpPr>
                <p:nvPr/>
              </p:nvSpPr>
              <p:spPr bwMode="auto">
                <a:xfrm>
                  <a:off x="5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2" name="Line 736"/>
                <p:cNvSpPr>
                  <a:spLocks noChangeShapeType="1"/>
                </p:cNvSpPr>
                <p:nvPr/>
              </p:nvSpPr>
              <p:spPr bwMode="auto">
                <a:xfrm>
                  <a:off x="5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3" name="Line 737"/>
                <p:cNvSpPr>
                  <a:spLocks noChangeShapeType="1"/>
                </p:cNvSpPr>
                <p:nvPr/>
              </p:nvSpPr>
              <p:spPr bwMode="auto">
                <a:xfrm>
                  <a:off x="5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4" name="Line 738"/>
                <p:cNvSpPr>
                  <a:spLocks noChangeShapeType="1"/>
                </p:cNvSpPr>
                <p:nvPr/>
              </p:nvSpPr>
              <p:spPr bwMode="auto">
                <a:xfrm>
                  <a:off x="5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5" name="Line 739"/>
                <p:cNvSpPr>
                  <a:spLocks noChangeShapeType="1"/>
                </p:cNvSpPr>
                <p:nvPr/>
              </p:nvSpPr>
              <p:spPr bwMode="auto">
                <a:xfrm>
                  <a:off x="5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6" name="Line 740"/>
                <p:cNvSpPr>
                  <a:spLocks noChangeShapeType="1"/>
                </p:cNvSpPr>
                <p:nvPr/>
              </p:nvSpPr>
              <p:spPr bwMode="auto">
                <a:xfrm>
                  <a:off x="6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7" name="Line 741"/>
                <p:cNvSpPr>
                  <a:spLocks noChangeShapeType="1"/>
                </p:cNvSpPr>
                <p:nvPr/>
              </p:nvSpPr>
              <p:spPr bwMode="auto">
                <a:xfrm>
                  <a:off x="6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8" name="Line 742"/>
                <p:cNvSpPr>
                  <a:spLocks noChangeShapeType="1"/>
                </p:cNvSpPr>
                <p:nvPr/>
              </p:nvSpPr>
              <p:spPr bwMode="auto">
                <a:xfrm>
                  <a:off x="6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9" name="Line 743"/>
                <p:cNvSpPr>
                  <a:spLocks noChangeShapeType="1"/>
                </p:cNvSpPr>
                <p:nvPr/>
              </p:nvSpPr>
              <p:spPr bwMode="auto">
                <a:xfrm>
                  <a:off x="6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0" name="Line 744"/>
                <p:cNvSpPr>
                  <a:spLocks noChangeShapeType="1"/>
                </p:cNvSpPr>
                <p:nvPr/>
              </p:nvSpPr>
              <p:spPr bwMode="auto">
                <a:xfrm>
                  <a:off x="684" y="780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1" name="Line 745"/>
                <p:cNvSpPr>
                  <a:spLocks noChangeShapeType="1"/>
                </p:cNvSpPr>
                <p:nvPr/>
              </p:nvSpPr>
              <p:spPr bwMode="auto">
                <a:xfrm>
                  <a:off x="6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2" name="Line 746"/>
                <p:cNvSpPr>
                  <a:spLocks noChangeShapeType="1"/>
                </p:cNvSpPr>
                <p:nvPr/>
              </p:nvSpPr>
              <p:spPr bwMode="auto">
                <a:xfrm>
                  <a:off x="7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3" name="Line 747"/>
                <p:cNvSpPr>
                  <a:spLocks noChangeShapeType="1"/>
                </p:cNvSpPr>
                <p:nvPr/>
              </p:nvSpPr>
              <p:spPr bwMode="auto">
                <a:xfrm>
                  <a:off x="7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4" name="Line 748"/>
                <p:cNvSpPr>
                  <a:spLocks noChangeShapeType="1"/>
                </p:cNvSpPr>
                <p:nvPr/>
              </p:nvSpPr>
              <p:spPr bwMode="auto">
                <a:xfrm>
                  <a:off x="7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5" name="Line 749"/>
                <p:cNvSpPr>
                  <a:spLocks noChangeShapeType="1"/>
                </p:cNvSpPr>
                <p:nvPr/>
              </p:nvSpPr>
              <p:spPr bwMode="auto">
                <a:xfrm>
                  <a:off x="7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6" name="Line 750"/>
                <p:cNvSpPr>
                  <a:spLocks noChangeShapeType="1"/>
                </p:cNvSpPr>
                <p:nvPr/>
              </p:nvSpPr>
              <p:spPr bwMode="auto">
                <a:xfrm>
                  <a:off x="7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7" name="Line 751"/>
                <p:cNvSpPr>
                  <a:spLocks noChangeShapeType="1"/>
                </p:cNvSpPr>
                <p:nvPr/>
              </p:nvSpPr>
              <p:spPr bwMode="auto">
                <a:xfrm>
                  <a:off x="8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8" name="Line 752"/>
                <p:cNvSpPr>
                  <a:spLocks noChangeShapeType="1"/>
                </p:cNvSpPr>
                <p:nvPr/>
              </p:nvSpPr>
              <p:spPr bwMode="auto">
                <a:xfrm>
                  <a:off x="8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9" name="Line 753"/>
                <p:cNvSpPr>
                  <a:spLocks noChangeShapeType="1"/>
                </p:cNvSpPr>
                <p:nvPr/>
              </p:nvSpPr>
              <p:spPr bwMode="auto">
                <a:xfrm>
                  <a:off x="8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0" name="Line 754"/>
                <p:cNvSpPr>
                  <a:spLocks noChangeShapeType="1"/>
                </p:cNvSpPr>
                <p:nvPr/>
              </p:nvSpPr>
              <p:spPr bwMode="auto">
                <a:xfrm>
                  <a:off x="8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1" name="Line 755"/>
                <p:cNvSpPr>
                  <a:spLocks noChangeShapeType="1"/>
                </p:cNvSpPr>
                <p:nvPr/>
              </p:nvSpPr>
              <p:spPr bwMode="auto">
                <a:xfrm>
                  <a:off x="8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2" name="Line 756"/>
                <p:cNvSpPr>
                  <a:spLocks noChangeShapeType="1"/>
                </p:cNvSpPr>
                <p:nvPr/>
              </p:nvSpPr>
              <p:spPr bwMode="auto">
                <a:xfrm>
                  <a:off x="8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3" name="Line 757"/>
                <p:cNvSpPr>
                  <a:spLocks noChangeShapeType="1"/>
                </p:cNvSpPr>
                <p:nvPr/>
              </p:nvSpPr>
              <p:spPr bwMode="auto">
                <a:xfrm>
                  <a:off x="9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4" name="Line 758"/>
                <p:cNvSpPr>
                  <a:spLocks noChangeShapeType="1"/>
                </p:cNvSpPr>
                <p:nvPr/>
              </p:nvSpPr>
              <p:spPr bwMode="auto">
                <a:xfrm>
                  <a:off x="9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5" name="Line 759"/>
                <p:cNvSpPr>
                  <a:spLocks noChangeShapeType="1"/>
                </p:cNvSpPr>
                <p:nvPr/>
              </p:nvSpPr>
              <p:spPr bwMode="auto">
                <a:xfrm>
                  <a:off x="9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6" name="Line 760"/>
                <p:cNvSpPr>
                  <a:spLocks noChangeShapeType="1"/>
                </p:cNvSpPr>
                <p:nvPr/>
              </p:nvSpPr>
              <p:spPr bwMode="auto">
                <a:xfrm>
                  <a:off x="9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7" name="Line 761"/>
                <p:cNvSpPr>
                  <a:spLocks noChangeShapeType="1"/>
                </p:cNvSpPr>
                <p:nvPr/>
              </p:nvSpPr>
              <p:spPr bwMode="auto">
                <a:xfrm>
                  <a:off x="9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8" name="Line 762"/>
                <p:cNvSpPr>
                  <a:spLocks noChangeShapeType="1"/>
                </p:cNvSpPr>
                <p:nvPr/>
              </p:nvSpPr>
              <p:spPr bwMode="auto">
                <a:xfrm>
                  <a:off x="10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9" name="Line 763"/>
                <p:cNvSpPr>
                  <a:spLocks noChangeShapeType="1"/>
                </p:cNvSpPr>
                <p:nvPr/>
              </p:nvSpPr>
              <p:spPr bwMode="auto">
                <a:xfrm>
                  <a:off x="10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0" name="Line 764"/>
                <p:cNvSpPr>
                  <a:spLocks noChangeShapeType="1"/>
                </p:cNvSpPr>
                <p:nvPr/>
              </p:nvSpPr>
              <p:spPr bwMode="auto">
                <a:xfrm>
                  <a:off x="10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1" name="Line 765"/>
                <p:cNvSpPr>
                  <a:spLocks noChangeShapeType="1"/>
                </p:cNvSpPr>
                <p:nvPr/>
              </p:nvSpPr>
              <p:spPr bwMode="auto">
                <a:xfrm>
                  <a:off x="10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2" name="Line 766"/>
                <p:cNvSpPr>
                  <a:spLocks noChangeShapeType="1"/>
                </p:cNvSpPr>
                <p:nvPr/>
              </p:nvSpPr>
              <p:spPr bwMode="auto">
                <a:xfrm>
                  <a:off x="10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3" name="Line 767"/>
                <p:cNvSpPr>
                  <a:spLocks noChangeShapeType="1"/>
                </p:cNvSpPr>
                <p:nvPr/>
              </p:nvSpPr>
              <p:spPr bwMode="auto">
                <a:xfrm>
                  <a:off x="10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4" name="Line 768"/>
                <p:cNvSpPr>
                  <a:spLocks noChangeShapeType="1"/>
                </p:cNvSpPr>
                <p:nvPr/>
              </p:nvSpPr>
              <p:spPr bwMode="auto">
                <a:xfrm>
                  <a:off x="11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5" name="Line 769"/>
                <p:cNvSpPr>
                  <a:spLocks noChangeShapeType="1"/>
                </p:cNvSpPr>
                <p:nvPr/>
              </p:nvSpPr>
              <p:spPr bwMode="auto">
                <a:xfrm>
                  <a:off x="11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6" name="Line 770"/>
                <p:cNvSpPr>
                  <a:spLocks noChangeShapeType="1"/>
                </p:cNvSpPr>
                <p:nvPr/>
              </p:nvSpPr>
              <p:spPr bwMode="auto">
                <a:xfrm>
                  <a:off x="11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7" name="Line 771"/>
                <p:cNvSpPr>
                  <a:spLocks noChangeShapeType="1"/>
                </p:cNvSpPr>
                <p:nvPr/>
              </p:nvSpPr>
              <p:spPr bwMode="auto">
                <a:xfrm>
                  <a:off x="11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8" name="Line 772"/>
                <p:cNvSpPr>
                  <a:spLocks noChangeShapeType="1"/>
                </p:cNvSpPr>
                <p:nvPr/>
              </p:nvSpPr>
              <p:spPr bwMode="auto">
                <a:xfrm>
                  <a:off x="11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9" name="Line 773"/>
                <p:cNvSpPr>
                  <a:spLocks noChangeShapeType="1"/>
                </p:cNvSpPr>
                <p:nvPr/>
              </p:nvSpPr>
              <p:spPr bwMode="auto">
                <a:xfrm>
                  <a:off x="11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0" name="Line 774"/>
                <p:cNvSpPr>
                  <a:spLocks noChangeShapeType="1"/>
                </p:cNvSpPr>
                <p:nvPr/>
              </p:nvSpPr>
              <p:spPr bwMode="auto">
                <a:xfrm>
                  <a:off x="12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1" name="Line 775"/>
                <p:cNvSpPr>
                  <a:spLocks noChangeShapeType="1"/>
                </p:cNvSpPr>
                <p:nvPr/>
              </p:nvSpPr>
              <p:spPr bwMode="auto">
                <a:xfrm>
                  <a:off x="12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2" name="Line 776"/>
                <p:cNvSpPr>
                  <a:spLocks noChangeShapeType="1"/>
                </p:cNvSpPr>
                <p:nvPr/>
              </p:nvSpPr>
              <p:spPr bwMode="auto">
                <a:xfrm>
                  <a:off x="12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3" name="Line 777"/>
                <p:cNvSpPr>
                  <a:spLocks noChangeShapeType="1"/>
                </p:cNvSpPr>
                <p:nvPr/>
              </p:nvSpPr>
              <p:spPr bwMode="auto">
                <a:xfrm>
                  <a:off x="12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4" name="Line 778"/>
                <p:cNvSpPr>
                  <a:spLocks noChangeShapeType="1"/>
                </p:cNvSpPr>
                <p:nvPr/>
              </p:nvSpPr>
              <p:spPr bwMode="auto">
                <a:xfrm>
                  <a:off x="12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5" name="Line 779"/>
                <p:cNvSpPr>
                  <a:spLocks noChangeShapeType="1"/>
                </p:cNvSpPr>
                <p:nvPr/>
              </p:nvSpPr>
              <p:spPr bwMode="auto">
                <a:xfrm>
                  <a:off x="12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6" name="Line 780"/>
                <p:cNvSpPr>
                  <a:spLocks noChangeShapeType="1"/>
                </p:cNvSpPr>
                <p:nvPr/>
              </p:nvSpPr>
              <p:spPr bwMode="auto">
                <a:xfrm>
                  <a:off x="13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7" name="Line 781"/>
                <p:cNvSpPr>
                  <a:spLocks noChangeShapeType="1"/>
                </p:cNvSpPr>
                <p:nvPr/>
              </p:nvSpPr>
              <p:spPr bwMode="auto">
                <a:xfrm>
                  <a:off x="13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8" name="Line 782"/>
                <p:cNvSpPr>
                  <a:spLocks noChangeShapeType="1"/>
                </p:cNvSpPr>
                <p:nvPr/>
              </p:nvSpPr>
              <p:spPr bwMode="auto">
                <a:xfrm>
                  <a:off x="13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9" name="Line 783"/>
                <p:cNvSpPr>
                  <a:spLocks noChangeShapeType="1"/>
                </p:cNvSpPr>
                <p:nvPr/>
              </p:nvSpPr>
              <p:spPr bwMode="auto">
                <a:xfrm>
                  <a:off x="13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0" name="Line 784"/>
                <p:cNvSpPr>
                  <a:spLocks noChangeShapeType="1"/>
                </p:cNvSpPr>
                <p:nvPr/>
              </p:nvSpPr>
              <p:spPr bwMode="auto">
                <a:xfrm>
                  <a:off x="13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1" name="Line 785"/>
                <p:cNvSpPr>
                  <a:spLocks noChangeShapeType="1"/>
                </p:cNvSpPr>
                <p:nvPr/>
              </p:nvSpPr>
              <p:spPr bwMode="auto">
                <a:xfrm>
                  <a:off x="14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2" name="Line 786"/>
                <p:cNvSpPr>
                  <a:spLocks noChangeShapeType="1"/>
                </p:cNvSpPr>
                <p:nvPr/>
              </p:nvSpPr>
              <p:spPr bwMode="auto">
                <a:xfrm>
                  <a:off x="14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3" name="Line 787"/>
                <p:cNvSpPr>
                  <a:spLocks noChangeShapeType="1"/>
                </p:cNvSpPr>
                <p:nvPr/>
              </p:nvSpPr>
              <p:spPr bwMode="auto">
                <a:xfrm>
                  <a:off x="14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4" name="Line 788"/>
                <p:cNvSpPr>
                  <a:spLocks noChangeShapeType="1"/>
                </p:cNvSpPr>
                <p:nvPr/>
              </p:nvSpPr>
              <p:spPr bwMode="auto">
                <a:xfrm>
                  <a:off x="14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5" name="Line 789"/>
                <p:cNvSpPr>
                  <a:spLocks noChangeShapeType="1"/>
                </p:cNvSpPr>
                <p:nvPr/>
              </p:nvSpPr>
              <p:spPr bwMode="auto">
                <a:xfrm>
                  <a:off x="14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6" name="Line 790"/>
                <p:cNvSpPr>
                  <a:spLocks noChangeShapeType="1"/>
                </p:cNvSpPr>
                <p:nvPr/>
              </p:nvSpPr>
              <p:spPr bwMode="auto">
                <a:xfrm>
                  <a:off x="14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7" name="Line 791"/>
                <p:cNvSpPr>
                  <a:spLocks noChangeShapeType="1"/>
                </p:cNvSpPr>
                <p:nvPr/>
              </p:nvSpPr>
              <p:spPr bwMode="auto">
                <a:xfrm>
                  <a:off x="15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8" name="Line 792"/>
                <p:cNvSpPr>
                  <a:spLocks noChangeShapeType="1"/>
                </p:cNvSpPr>
                <p:nvPr/>
              </p:nvSpPr>
              <p:spPr bwMode="auto">
                <a:xfrm>
                  <a:off x="15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9" name="Line 793"/>
                <p:cNvSpPr>
                  <a:spLocks noChangeShapeType="1"/>
                </p:cNvSpPr>
                <p:nvPr/>
              </p:nvSpPr>
              <p:spPr bwMode="auto">
                <a:xfrm>
                  <a:off x="15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0" name="Line 794"/>
                <p:cNvSpPr>
                  <a:spLocks noChangeShapeType="1"/>
                </p:cNvSpPr>
                <p:nvPr/>
              </p:nvSpPr>
              <p:spPr bwMode="auto">
                <a:xfrm>
                  <a:off x="15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1" name="Line 795"/>
                <p:cNvSpPr>
                  <a:spLocks noChangeShapeType="1"/>
                </p:cNvSpPr>
                <p:nvPr/>
              </p:nvSpPr>
              <p:spPr bwMode="auto">
                <a:xfrm>
                  <a:off x="15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2" name="Line 796"/>
                <p:cNvSpPr>
                  <a:spLocks noChangeShapeType="1"/>
                </p:cNvSpPr>
                <p:nvPr/>
              </p:nvSpPr>
              <p:spPr bwMode="auto">
                <a:xfrm>
                  <a:off x="16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3" name="Line 797"/>
                <p:cNvSpPr>
                  <a:spLocks noChangeShapeType="1"/>
                </p:cNvSpPr>
                <p:nvPr/>
              </p:nvSpPr>
              <p:spPr bwMode="auto">
                <a:xfrm>
                  <a:off x="16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4" name="Line 798"/>
                <p:cNvSpPr>
                  <a:spLocks noChangeShapeType="1"/>
                </p:cNvSpPr>
                <p:nvPr/>
              </p:nvSpPr>
              <p:spPr bwMode="auto">
                <a:xfrm>
                  <a:off x="16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5" name="Line 799"/>
                <p:cNvSpPr>
                  <a:spLocks noChangeShapeType="1"/>
                </p:cNvSpPr>
                <p:nvPr/>
              </p:nvSpPr>
              <p:spPr bwMode="auto">
                <a:xfrm>
                  <a:off x="16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6" name="Line 800"/>
                <p:cNvSpPr>
                  <a:spLocks noChangeShapeType="1"/>
                </p:cNvSpPr>
                <p:nvPr/>
              </p:nvSpPr>
              <p:spPr bwMode="auto">
                <a:xfrm>
                  <a:off x="16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7" name="Line 801"/>
                <p:cNvSpPr>
                  <a:spLocks noChangeShapeType="1"/>
                </p:cNvSpPr>
                <p:nvPr/>
              </p:nvSpPr>
              <p:spPr bwMode="auto">
                <a:xfrm>
                  <a:off x="16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8" name="Line 802"/>
                <p:cNvSpPr>
                  <a:spLocks noChangeShapeType="1"/>
                </p:cNvSpPr>
                <p:nvPr/>
              </p:nvSpPr>
              <p:spPr bwMode="auto">
                <a:xfrm>
                  <a:off x="17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9" name="Line 803"/>
                <p:cNvSpPr>
                  <a:spLocks noChangeShapeType="1"/>
                </p:cNvSpPr>
                <p:nvPr/>
              </p:nvSpPr>
              <p:spPr bwMode="auto">
                <a:xfrm>
                  <a:off x="17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0" name="Line 804"/>
                <p:cNvSpPr>
                  <a:spLocks noChangeShapeType="1"/>
                </p:cNvSpPr>
                <p:nvPr/>
              </p:nvSpPr>
              <p:spPr bwMode="auto">
                <a:xfrm>
                  <a:off x="17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1" name="Line 805"/>
                <p:cNvSpPr>
                  <a:spLocks noChangeShapeType="1"/>
                </p:cNvSpPr>
                <p:nvPr/>
              </p:nvSpPr>
              <p:spPr bwMode="auto">
                <a:xfrm>
                  <a:off x="17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2" name="Line 806"/>
                <p:cNvSpPr>
                  <a:spLocks noChangeShapeType="1"/>
                </p:cNvSpPr>
                <p:nvPr/>
              </p:nvSpPr>
              <p:spPr bwMode="auto">
                <a:xfrm>
                  <a:off x="17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3" name="Line 807"/>
                <p:cNvSpPr>
                  <a:spLocks noChangeShapeType="1"/>
                </p:cNvSpPr>
                <p:nvPr/>
              </p:nvSpPr>
              <p:spPr bwMode="auto">
                <a:xfrm>
                  <a:off x="17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4" name="Line 808"/>
                <p:cNvSpPr>
                  <a:spLocks noChangeShapeType="1"/>
                </p:cNvSpPr>
                <p:nvPr/>
              </p:nvSpPr>
              <p:spPr bwMode="auto">
                <a:xfrm>
                  <a:off x="18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" name="Group 1010"/>
              <p:cNvGrpSpPr>
                <a:grpSpLocks/>
              </p:cNvGrpSpPr>
              <p:nvPr/>
            </p:nvGrpSpPr>
            <p:grpSpPr bwMode="auto">
              <a:xfrm>
                <a:off x="1100583" y="1014500"/>
                <a:ext cx="5099446" cy="1017500"/>
                <a:chOff x="411" y="373"/>
                <a:chExt cx="2112" cy="407"/>
              </a:xfrm>
            </p:grpSpPr>
            <p:sp>
              <p:nvSpPr>
                <p:cNvPr id="3205" name="Line 810"/>
                <p:cNvSpPr>
                  <a:spLocks noChangeShapeType="1"/>
                </p:cNvSpPr>
                <p:nvPr/>
              </p:nvSpPr>
              <p:spPr bwMode="auto">
                <a:xfrm>
                  <a:off x="18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6" name="Line 811"/>
                <p:cNvSpPr>
                  <a:spLocks noChangeShapeType="1"/>
                </p:cNvSpPr>
                <p:nvPr/>
              </p:nvSpPr>
              <p:spPr bwMode="auto">
                <a:xfrm>
                  <a:off x="18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7" name="Line 812"/>
                <p:cNvSpPr>
                  <a:spLocks noChangeShapeType="1"/>
                </p:cNvSpPr>
                <p:nvPr/>
              </p:nvSpPr>
              <p:spPr bwMode="auto">
                <a:xfrm>
                  <a:off x="18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8" name="Line 813"/>
                <p:cNvSpPr>
                  <a:spLocks noChangeShapeType="1"/>
                </p:cNvSpPr>
                <p:nvPr/>
              </p:nvSpPr>
              <p:spPr bwMode="auto">
                <a:xfrm>
                  <a:off x="18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9" name="Line 814"/>
                <p:cNvSpPr>
                  <a:spLocks noChangeShapeType="1"/>
                </p:cNvSpPr>
                <p:nvPr/>
              </p:nvSpPr>
              <p:spPr bwMode="auto">
                <a:xfrm>
                  <a:off x="18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0" name="Line 815"/>
                <p:cNvSpPr>
                  <a:spLocks noChangeShapeType="1"/>
                </p:cNvSpPr>
                <p:nvPr/>
              </p:nvSpPr>
              <p:spPr bwMode="auto">
                <a:xfrm>
                  <a:off x="19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1" name="Line 816"/>
                <p:cNvSpPr>
                  <a:spLocks noChangeShapeType="1"/>
                </p:cNvSpPr>
                <p:nvPr/>
              </p:nvSpPr>
              <p:spPr bwMode="auto">
                <a:xfrm>
                  <a:off x="19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2" name="Line 817"/>
                <p:cNvSpPr>
                  <a:spLocks noChangeShapeType="1"/>
                </p:cNvSpPr>
                <p:nvPr/>
              </p:nvSpPr>
              <p:spPr bwMode="auto">
                <a:xfrm>
                  <a:off x="19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3" name="Line 818"/>
                <p:cNvSpPr>
                  <a:spLocks noChangeShapeType="1"/>
                </p:cNvSpPr>
                <p:nvPr/>
              </p:nvSpPr>
              <p:spPr bwMode="auto">
                <a:xfrm>
                  <a:off x="19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4" name="Line 819"/>
                <p:cNvSpPr>
                  <a:spLocks noChangeShapeType="1"/>
                </p:cNvSpPr>
                <p:nvPr/>
              </p:nvSpPr>
              <p:spPr bwMode="auto">
                <a:xfrm>
                  <a:off x="19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5" name="Line 820"/>
                <p:cNvSpPr>
                  <a:spLocks noChangeShapeType="1"/>
                </p:cNvSpPr>
                <p:nvPr/>
              </p:nvSpPr>
              <p:spPr bwMode="auto">
                <a:xfrm>
                  <a:off x="20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6" name="Line 821"/>
                <p:cNvSpPr>
                  <a:spLocks noChangeShapeType="1"/>
                </p:cNvSpPr>
                <p:nvPr/>
              </p:nvSpPr>
              <p:spPr bwMode="auto">
                <a:xfrm>
                  <a:off x="20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7" name="Line 822"/>
                <p:cNvSpPr>
                  <a:spLocks noChangeShapeType="1"/>
                </p:cNvSpPr>
                <p:nvPr/>
              </p:nvSpPr>
              <p:spPr bwMode="auto">
                <a:xfrm>
                  <a:off x="2038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8" name="Line 823"/>
                <p:cNvSpPr>
                  <a:spLocks noChangeShapeType="1"/>
                </p:cNvSpPr>
                <p:nvPr/>
              </p:nvSpPr>
              <p:spPr bwMode="auto">
                <a:xfrm>
                  <a:off x="20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9" name="Line 824"/>
                <p:cNvSpPr>
                  <a:spLocks noChangeShapeType="1"/>
                </p:cNvSpPr>
                <p:nvPr/>
              </p:nvSpPr>
              <p:spPr bwMode="auto">
                <a:xfrm>
                  <a:off x="20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0" name="Line 825"/>
                <p:cNvSpPr>
                  <a:spLocks noChangeShapeType="1"/>
                </p:cNvSpPr>
                <p:nvPr/>
              </p:nvSpPr>
              <p:spPr bwMode="auto">
                <a:xfrm>
                  <a:off x="20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1" name="Line 826"/>
                <p:cNvSpPr>
                  <a:spLocks noChangeShapeType="1"/>
                </p:cNvSpPr>
                <p:nvPr/>
              </p:nvSpPr>
              <p:spPr bwMode="auto">
                <a:xfrm>
                  <a:off x="21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2" name="Line 827"/>
                <p:cNvSpPr>
                  <a:spLocks noChangeShapeType="1"/>
                </p:cNvSpPr>
                <p:nvPr/>
              </p:nvSpPr>
              <p:spPr bwMode="auto">
                <a:xfrm>
                  <a:off x="213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3" name="Line 828"/>
                <p:cNvSpPr>
                  <a:spLocks noChangeShapeType="1"/>
                </p:cNvSpPr>
                <p:nvPr/>
              </p:nvSpPr>
              <p:spPr bwMode="auto">
                <a:xfrm>
                  <a:off x="21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4" name="Line 829"/>
                <p:cNvSpPr>
                  <a:spLocks noChangeShapeType="1"/>
                </p:cNvSpPr>
                <p:nvPr/>
              </p:nvSpPr>
              <p:spPr bwMode="auto">
                <a:xfrm>
                  <a:off x="21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5" name="Line 830"/>
                <p:cNvSpPr>
                  <a:spLocks noChangeShapeType="1"/>
                </p:cNvSpPr>
                <p:nvPr/>
              </p:nvSpPr>
              <p:spPr bwMode="auto">
                <a:xfrm>
                  <a:off x="21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6" name="Line 831"/>
                <p:cNvSpPr>
                  <a:spLocks noChangeShapeType="1"/>
                </p:cNvSpPr>
                <p:nvPr/>
              </p:nvSpPr>
              <p:spPr bwMode="auto">
                <a:xfrm>
                  <a:off x="22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7" name="Line 832"/>
                <p:cNvSpPr>
                  <a:spLocks noChangeShapeType="1"/>
                </p:cNvSpPr>
                <p:nvPr/>
              </p:nvSpPr>
              <p:spPr bwMode="auto">
                <a:xfrm>
                  <a:off x="22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8" name="Line 833"/>
                <p:cNvSpPr>
                  <a:spLocks noChangeShapeType="1"/>
                </p:cNvSpPr>
                <p:nvPr/>
              </p:nvSpPr>
              <p:spPr bwMode="auto">
                <a:xfrm>
                  <a:off x="22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9" name="Line 834"/>
                <p:cNvSpPr>
                  <a:spLocks noChangeShapeType="1"/>
                </p:cNvSpPr>
                <p:nvPr/>
              </p:nvSpPr>
              <p:spPr bwMode="auto">
                <a:xfrm>
                  <a:off x="22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0" name="Line 835"/>
                <p:cNvSpPr>
                  <a:spLocks noChangeShapeType="1"/>
                </p:cNvSpPr>
                <p:nvPr/>
              </p:nvSpPr>
              <p:spPr bwMode="auto">
                <a:xfrm>
                  <a:off x="22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1" name="Line 836"/>
                <p:cNvSpPr>
                  <a:spLocks noChangeShapeType="1"/>
                </p:cNvSpPr>
                <p:nvPr/>
              </p:nvSpPr>
              <p:spPr bwMode="auto">
                <a:xfrm>
                  <a:off x="22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2" name="Line 837"/>
                <p:cNvSpPr>
                  <a:spLocks noChangeShapeType="1"/>
                </p:cNvSpPr>
                <p:nvPr/>
              </p:nvSpPr>
              <p:spPr bwMode="auto">
                <a:xfrm>
                  <a:off x="23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3" name="Line 838"/>
                <p:cNvSpPr>
                  <a:spLocks noChangeShapeType="1"/>
                </p:cNvSpPr>
                <p:nvPr/>
              </p:nvSpPr>
              <p:spPr bwMode="auto">
                <a:xfrm>
                  <a:off x="23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4" name="Line 839"/>
                <p:cNvSpPr>
                  <a:spLocks noChangeShapeType="1"/>
                </p:cNvSpPr>
                <p:nvPr/>
              </p:nvSpPr>
              <p:spPr bwMode="auto">
                <a:xfrm>
                  <a:off x="23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5" name="Line 840"/>
                <p:cNvSpPr>
                  <a:spLocks noChangeShapeType="1"/>
                </p:cNvSpPr>
                <p:nvPr/>
              </p:nvSpPr>
              <p:spPr bwMode="auto">
                <a:xfrm>
                  <a:off x="23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6" name="Line 841"/>
                <p:cNvSpPr>
                  <a:spLocks noChangeShapeType="1"/>
                </p:cNvSpPr>
                <p:nvPr/>
              </p:nvSpPr>
              <p:spPr bwMode="auto">
                <a:xfrm>
                  <a:off x="23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7" name="Line 842"/>
                <p:cNvSpPr>
                  <a:spLocks noChangeShapeType="1"/>
                </p:cNvSpPr>
                <p:nvPr/>
              </p:nvSpPr>
              <p:spPr bwMode="auto">
                <a:xfrm>
                  <a:off x="23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8" name="Line 843"/>
                <p:cNvSpPr>
                  <a:spLocks noChangeShapeType="1"/>
                </p:cNvSpPr>
                <p:nvPr/>
              </p:nvSpPr>
              <p:spPr bwMode="auto">
                <a:xfrm>
                  <a:off x="24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9" name="Line 844"/>
                <p:cNvSpPr>
                  <a:spLocks noChangeShapeType="1"/>
                </p:cNvSpPr>
                <p:nvPr/>
              </p:nvSpPr>
              <p:spPr bwMode="auto">
                <a:xfrm>
                  <a:off x="24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0" name="Line 845"/>
                <p:cNvSpPr>
                  <a:spLocks noChangeShapeType="1"/>
                </p:cNvSpPr>
                <p:nvPr/>
              </p:nvSpPr>
              <p:spPr bwMode="auto">
                <a:xfrm>
                  <a:off x="24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1" name="Line 846"/>
                <p:cNvSpPr>
                  <a:spLocks noChangeShapeType="1"/>
                </p:cNvSpPr>
                <p:nvPr/>
              </p:nvSpPr>
              <p:spPr bwMode="auto">
                <a:xfrm>
                  <a:off x="24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2" name="Line 847"/>
                <p:cNvSpPr>
                  <a:spLocks noChangeShapeType="1"/>
                </p:cNvSpPr>
                <p:nvPr/>
              </p:nvSpPr>
              <p:spPr bwMode="auto">
                <a:xfrm>
                  <a:off x="24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4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1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5" name="Line 850"/>
                <p:cNvSpPr>
                  <a:spLocks noChangeShapeType="1"/>
                </p:cNvSpPr>
                <p:nvPr/>
              </p:nvSpPr>
              <p:spPr bwMode="auto">
                <a:xfrm>
                  <a:off x="2485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6" name="Line 851"/>
                <p:cNvSpPr>
                  <a:spLocks noChangeShapeType="1"/>
                </p:cNvSpPr>
                <p:nvPr/>
              </p:nvSpPr>
              <p:spPr bwMode="auto">
                <a:xfrm>
                  <a:off x="4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7" name="Line 852"/>
                <p:cNvSpPr>
                  <a:spLocks noChangeShapeType="1"/>
                </p:cNvSpPr>
                <p:nvPr/>
              </p:nvSpPr>
              <p:spPr bwMode="auto">
                <a:xfrm>
                  <a:off x="4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8" name="Line 853"/>
                <p:cNvSpPr>
                  <a:spLocks noChangeShapeType="1"/>
                </p:cNvSpPr>
                <p:nvPr/>
              </p:nvSpPr>
              <p:spPr bwMode="auto">
                <a:xfrm>
                  <a:off x="4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9" name="Line 854"/>
                <p:cNvSpPr>
                  <a:spLocks noChangeShapeType="1"/>
                </p:cNvSpPr>
                <p:nvPr/>
              </p:nvSpPr>
              <p:spPr bwMode="auto">
                <a:xfrm>
                  <a:off x="5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0" name="Line 855"/>
                <p:cNvSpPr>
                  <a:spLocks noChangeShapeType="1"/>
                </p:cNvSpPr>
                <p:nvPr/>
              </p:nvSpPr>
              <p:spPr bwMode="auto">
                <a:xfrm>
                  <a:off x="5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1" name="Line 856"/>
                <p:cNvSpPr>
                  <a:spLocks noChangeShapeType="1"/>
                </p:cNvSpPr>
                <p:nvPr/>
              </p:nvSpPr>
              <p:spPr bwMode="auto">
                <a:xfrm>
                  <a:off x="5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2" name="Line 857"/>
                <p:cNvSpPr>
                  <a:spLocks noChangeShapeType="1"/>
                </p:cNvSpPr>
                <p:nvPr/>
              </p:nvSpPr>
              <p:spPr bwMode="auto">
                <a:xfrm>
                  <a:off x="5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3" name="Line 858"/>
                <p:cNvSpPr>
                  <a:spLocks noChangeShapeType="1"/>
                </p:cNvSpPr>
                <p:nvPr/>
              </p:nvSpPr>
              <p:spPr bwMode="auto">
                <a:xfrm>
                  <a:off x="5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4" name="Line 859"/>
                <p:cNvSpPr>
                  <a:spLocks noChangeShapeType="1"/>
                </p:cNvSpPr>
                <p:nvPr/>
              </p:nvSpPr>
              <p:spPr bwMode="auto">
                <a:xfrm>
                  <a:off x="5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5" name="Line 860"/>
                <p:cNvSpPr>
                  <a:spLocks noChangeShapeType="1"/>
                </p:cNvSpPr>
                <p:nvPr/>
              </p:nvSpPr>
              <p:spPr bwMode="auto">
                <a:xfrm>
                  <a:off x="6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6" name="Line 861"/>
                <p:cNvSpPr>
                  <a:spLocks noChangeShapeType="1"/>
                </p:cNvSpPr>
                <p:nvPr/>
              </p:nvSpPr>
              <p:spPr bwMode="auto">
                <a:xfrm>
                  <a:off x="6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7" name="Line 862"/>
                <p:cNvSpPr>
                  <a:spLocks noChangeShapeType="1"/>
                </p:cNvSpPr>
                <p:nvPr/>
              </p:nvSpPr>
              <p:spPr bwMode="auto">
                <a:xfrm>
                  <a:off x="6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8" name="Line 863"/>
                <p:cNvSpPr>
                  <a:spLocks noChangeShapeType="1"/>
                </p:cNvSpPr>
                <p:nvPr/>
              </p:nvSpPr>
              <p:spPr bwMode="auto">
                <a:xfrm>
                  <a:off x="6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9" name="Line 864"/>
                <p:cNvSpPr>
                  <a:spLocks noChangeShapeType="1"/>
                </p:cNvSpPr>
                <p:nvPr/>
              </p:nvSpPr>
              <p:spPr bwMode="auto">
                <a:xfrm>
                  <a:off x="684" y="577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0" name="Line 865"/>
                <p:cNvSpPr>
                  <a:spLocks noChangeShapeType="1"/>
                </p:cNvSpPr>
                <p:nvPr/>
              </p:nvSpPr>
              <p:spPr bwMode="auto">
                <a:xfrm>
                  <a:off x="6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1" name="Line 866"/>
                <p:cNvSpPr>
                  <a:spLocks noChangeShapeType="1"/>
                </p:cNvSpPr>
                <p:nvPr/>
              </p:nvSpPr>
              <p:spPr bwMode="auto">
                <a:xfrm>
                  <a:off x="7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2" name="Line 867"/>
                <p:cNvSpPr>
                  <a:spLocks noChangeShapeType="1"/>
                </p:cNvSpPr>
                <p:nvPr/>
              </p:nvSpPr>
              <p:spPr bwMode="auto">
                <a:xfrm>
                  <a:off x="7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3" name="Line 868"/>
                <p:cNvSpPr>
                  <a:spLocks noChangeShapeType="1"/>
                </p:cNvSpPr>
                <p:nvPr/>
              </p:nvSpPr>
              <p:spPr bwMode="auto">
                <a:xfrm>
                  <a:off x="7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4" name="Line 869"/>
                <p:cNvSpPr>
                  <a:spLocks noChangeShapeType="1"/>
                </p:cNvSpPr>
                <p:nvPr/>
              </p:nvSpPr>
              <p:spPr bwMode="auto">
                <a:xfrm>
                  <a:off x="7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5" name="Line 870"/>
                <p:cNvSpPr>
                  <a:spLocks noChangeShapeType="1"/>
                </p:cNvSpPr>
                <p:nvPr/>
              </p:nvSpPr>
              <p:spPr bwMode="auto">
                <a:xfrm>
                  <a:off x="7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6" name="Line 871"/>
                <p:cNvSpPr>
                  <a:spLocks noChangeShapeType="1"/>
                </p:cNvSpPr>
                <p:nvPr/>
              </p:nvSpPr>
              <p:spPr bwMode="auto">
                <a:xfrm>
                  <a:off x="8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7" name="Line 872"/>
                <p:cNvSpPr>
                  <a:spLocks noChangeShapeType="1"/>
                </p:cNvSpPr>
                <p:nvPr/>
              </p:nvSpPr>
              <p:spPr bwMode="auto">
                <a:xfrm>
                  <a:off x="8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8" name="Line 873"/>
                <p:cNvSpPr>
                  <a:spLocks noChangeShapeType="1"/>
                </p:cNvSpPr>
                <p:nvPr/>
              </p:nvSpPr>
              <p:spPr bwMode="auto">
                <a:xfrm>
                  <a:off x="8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9" name="Line 874"/>
                <p:cNvSpPr>
                  <a:spLocks noChangeShapeType="1"/>
                </p:cNvSpPr>
                <p:nvPr/>
              </p:nvSpPr>
              <p:spPr bwMode="auto">
                <a:xfrm>
                  <a:off x="8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0" name="Line 875"/>
                <p:cNvSpPr>
                  <a:spLocks noChangeShapeType="1"/>
                </p:cNvSpPr>
                <p:nvPr/>
              </p:nvSpPr>
              <p:spPr bwMode="auto">
                <a:xfrm>
                  <a:off x="8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1" name="Line 876"/>
                <p:cNvSpPr>
                  <a:spLocks noChangeShapeType="1"/>
                </p:cNvSpPr>
                <p:nvPr/>
              </p:nvSpPr>
              <p:spPr bwMode="auto">
                <a:xfrm>
                  <a:off x="8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2" name="Line 877"/>
                <p:cNvSpPr>
                  <a:spLocks noChangeShapeType="1"/>
                </p:cNvSpPr>
                <p:nvPr/>
              </p:nvSpPr>
              <p:spPr bwMode="auto">
                <a:xfrm>
                  <a:off x="9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3" name="Line 878"/>
                <p:cNvSpPr>
                  <a:spLocks noChangeShapeType="1"/>
                </p:cNvSpPr>
                <p:nvPr/>
              </p:nvSpPr>
              <p:spPr bwMode="auto">
                <a:xfrm>
                  <a:off x="9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4" name="Line 879"/>
                <p:cNvSpPr>
                  <a:spLocks noChangeShapeType="1"/>
                </p:cNvSpPr>
                <p:nvPr/>
              </p:nvSpPr>
              <p:spPr bwMode="auto">
                <a:xfrm>
                  <a:off x="9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5" name="Line 880"/>
                <p:cNvSpPr>
                  <a:spLocks noChangeShapeType="1"/>
                </p:cNvSpPr>
                <p:nvPr/>
              </p:nvSpPr>
              <p:spPr bwMode="auto">
                <a:xfrm>
                  <a:off x="9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6" name="Line 881"/>
                <p:cNvSpPr>
                  <a:spLocks noChangeShapeType="1"/>
                </p:cNvSpPr>
                <p:nvPr/>
              </p:nvSpPr>
              <p:spPr bwMode="auto">
                <a:xfrm>
                  <a:off x="9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7" name="Line 882"/>
                <p:cNvSpPr>
                  <a:spLocks noChangeShapeType="1"/>
                </p:cNvSpPr>
                <p:nvPr/>
              </p:nvSpPr>
              <p:spPr bwMode="auto">
                <a:xfrm>
                  <a:off x="10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8" name="Line 883"/>
                <p:cNvSpPr>
                  <a:spLocks noChangeShapeType="1"/>
                </p:cNvSpPr>
                <p:nvPr/>
              </p:nvSpPr>
              <p:spPr bwMode="auto">
                <a:xfrm>
                  <a:off x="10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9" name="Line 884"/>
                <p:cNvSpPr>
                  <a:spLocks noChangeShapeType="1"/>
                </p:cNvSpPr>
                <p:nvPr/>
              </p:nvSpPr>
              <p:spPr bwMode="auto">
                <a:xfrm>
                  <a:off x="10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0" name="Line 885"/>
                <p:cNvSpPr>
                  <a:spLocks noChangeShapeType="1"/>
                </p:cNvSpPr>
                <p:nvPr/>
              </p:nvSpPr>
              <p:spPr bwMode="auto">
                <a:xfrm>
                  <a:off x="10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1" name="Line 886"/>
                <p:cNvSpPr>
                  <a:spLocks noChangeShapeType="1"/>
                </p:cNvSpPr>
                <p:nvPr/>
              </p:nvSpPr>
              <p:spPr bwMode="auto">
                <a:xfrm>
                  <a:off x="10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2" name="Line 887"/>
                <p:cNvSpPr>
                  <a:spLocks noChangeShapeType="1"/>
                </p:cNvSpPr>
                <p:nvPr/>
              </p:nvSpPr>
              <p:spPr bwMode="auto">
                <a:xfrm>
                  <a:off x="10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3" name="Line 888"/>
                <p:cNvSpPr>
                  <a:spLocks noChangeShapeType="1"/>
                </p:cNvSpPr>
                <p:nvPr/>
              </p:nvSpPr>
              <p:spPr bwMode="auto">
                <a:xfrm>
                  <a:off x="11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4" name="Line 889"/>
                <p:cNvSpPr>
                  <a:spLocks noChangeShapeType="1"/>
                </p:cNvSpPr>
                <p:nvPr/>
              </p:nvSpPr>
              <p:spPr bwMode="auto">
                <a:xfrm>
                  <a:off x="11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5" name="Line 890"/>
                <p:cNvSpPr>
                  <a:spLocks noChangeShapeType="1"/>
                </p:cNvSpPr>
                <p:nvPr/>
              </p:nvSpPr>
              <p:spPr bwMode="auto">
                <a:xfrm>
                  <a:off x="11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6" name="Line 891"/>
                <p:cNvSpPr>
                  <a:spLocks noChangeShapeType="1"/>
                </p:cNvSpPr>
                <p:nvPr/>
              </p:nvSpPr>
              <p:spPr bwMode="auto">
                <a:xfrm>
                  <a:off x="11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7" name="Line 892"/>
                <p:cNvSpPr>
                  <a:spLocks noChangeShapeType="1"/>
                </p:cNvSpPr>
                <p:nvPr/>
              </p:nvSpPr>
              <p:spPr bwMode="auto">
                <a:xfrm>
                  <a:off x="11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8" name="Line 893"/>
                <p:cNvSpPr>
                  <a:spLocks noChangeShapeType="1"/>
                </p:cNvSpPr>
                <p:nvPr/>
              </p:nvSpPr>
              <p:spPr bwMode="auto">
                <a:xfrm>
                  <a:off x="11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9" name="Line 894"/>
                <p:cNvSpPr>
                  <a:spLocks noChangeShapeType="1"/>
                </p:cNvSpPr>
                <p:nvPr/>
              </p:nvSpPr>
              <p:spPr bwMode="auto">
                <a:xfrm>
                  <a:off x="12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0" name="Line 895"/>
                <p:cNvSpPr>
                  <a:spLocks noChangeShapeType="1"/>
                </p:cNvSpPr>
                <p:nvPr/>
              </p:nvSpPr>
              <p:spPr bwMode="auto">
                <a:xfrm>
                  <a:off x="12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1" name="Line 896"/>
                <p:cNvSpPr>
                  <a:spLocks noChangeShapeType="1"/>
                </p:cNvSpPr>
                <p:nvPr/>
              </p:nvSpPr>
              <p:spPr bwMode="auto">
                <a:xfrm>
                  <a:off x="12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2" name="Line 897"/>
                <p:cNvSpPr>
                  <a:spLocks noChangeShapeType="1"/>
                </p:cNvSpPr>
                <p:nvPr/>
              </p:nvSpPr>
              <p:spPr bwMode="auto">
                <a:xfrm>
                  <a:off x="12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3" name="Line 898"/>
                <p:cNvSpPr>
                  <a:spLocks noChangeShapeType="1"/>
                </p:cNvSpPr>
                <p:nvPr/>
              </p:nvSpPr>
              <p:spPr bwMode="auto">
                <a:xfrm>
                  <a:off x="12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4" name="Line 899"/>
                <p:cNvSpPr>
                  <a:spLocks noChangeShapeType="1"/>
                </p:cNvSpPr>
                <p:nvPr/>
              </p:nvSpPr>
              <p:spPr bwMode="auto">
                <a:xfrm>
                  <a:off x="12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5" name="Line 900"/>
                <p:cNvSpPr>
                  <a:spLocks noChangeShapeType="1"/>
                </p:cNvSpPr>
                <p:nvPr/>
              </p:nvSpPr>
              <p:spPr bwMode="auto">
                <a:xfrm>
                  <a:off x="13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6" name="Line 901"/>
                <p:cNvSpPr>
                  <a:spLocks noChangeShapeType="1"/>
                </p:cNvSpPr>
                <p:nvPr/>
              </p:nvSpPr>
              <p:spPr bwMode="auto">
                <a:xfrm>
                  <a:off x="13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7" name="Line 902"/>
                <p:cNvSpPr>
                  <a:spLocks noChangeShapeType="1"/>
                </p:cNvSpPr>
                <p:nvPr/>
              </p:nvSpPr>
              <p:spPr bwMode="auto">
                <a:xfrm>
                  <a:off x="13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8" name="Line 903"/>
                <p:cNvSpPr>
                  <a:spLocks noChangeShapeType="1"/>
                </p:cNvSpPr>
                <p:nvPr/>
              </p:nvSpPr>
              <p:spPr bwMode="auto">
                <a:xfrm>
                  <a:off x="13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9" name="Line 904"/>
                <p:cNvSpPr>
                  <a:spLocks noChangeShapeType="1"/>
                </p:cNvSpPr>
                <p:nvPr/>
              </p:nvSpPr>
              <p:spPr bwMode="auto">
                <a:xfrm>
                  <a:off x="13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0" name="Line 905"/>
                <p:cNvSpPr>
                  <a:spLocks noChangeShapeType="1"/>
                </p:cNvSpPr>
                <p:nvPr/>
              </p:nvSpPr>
              <p:spPr bwMode="auto">
                <a:xfrm>
                  <a:off x="14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1" name="Line 906"/>
                <p:cNvSpPr>
                  <a:spLocks noChangeShapeType="1"/>
                </p:cNvSpPr>
                <p:nvPr/>
              </p:nvSpPr>
              <p:spPr bwMode="auto">
                <a:xfrm>
                  <a:off x="14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2" name="Line 907"/>
                <p:cNvSpPr>
                  <a:spLocks noChangeShapeType="1"/>
                </p:cNvSpPr>
                <p:nvPr/>
              </p:nvSpPr>
              <p:spPr bwMode="auto">
                <a:xfrm>
                  <a:off x="14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3" name="Line 908"/>
                <p:cNvSpPr>
                  <a:spLocks noChangeShapeType="1"/>
                </p:cNvSpPr>
                <p:nvPr/>
              </p:nvSpPr>
              <p:spPr bwMode="auto">
                <a:xfrm>
                  <a:off x="14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4" name="Line 909"/>
                <p:cNvSpPr>
                  <a:spLocks noChangeShapeType="1"/>
                </p:cNvSpPr>
                <p:nvPr/>
              </p:nvSpPr>
              <p:spPr bwMode="auto">
                <a:xfrm>
                  <a:off x="14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5" name="Line 910"/>
                <p:cNvSpPr>
                  <a:spLocks noChangeShapeType="1"/>
                </p:cNvSpPr>
                <p:nvPr/>
              </p:nvSpPr>
              <p:spPr bwMode="auto">
                <a:xfrm>
                  <a:off x="14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6" name="Line 911"/>
                <p:cNvSpPr>
                  <a:spLocks noChangeShapeType="1"/>
                </p:cNvSpPr>
                <p:nvPr/>
              </p:nvSpPr>
              <p:spPr bwMode="auto">
                <a:xfrm>
                  <a:off x="15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7" name="Line 912"/>
                <p:cNvSpPr>
                  <a:spLocks noChangeShapeType="1"/>
                </p:cNvSpPr>
                <p:nvPr/>
              </p:nvSpPr>
              <p:spPr bwMode="auto">
                <a:xfrm>
                  <a:off x="15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8" name="Line 913"/>
                <p:cNvSpPr>
                  <a:spLocks noChangeShapeType="1"/>
                </p:cNvSpPr>
                <p:nvPr/>
              </p:nvSpPr>
              <p:spPr bwMode="auto">
                <a:xfrm>
                  <a:off x="15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9" name="Line 914"/>
                <p:cNvSpPr>
                  <a:spLocks noChangeShapeType="1"/>
                </p:cNvSpPr>
                <p:nvPr/>
              </p:nvSpPr>
              <p:spPr bwMode="auto">
                <a:xfrm>
                  <a:off x="15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0" name="Line 915"/>
                <p:cNvSpPr>
                  <a:spLocks noChangeShapeType="1"/>
                </p:cNvSpPr>
                <p:nvPr/>
              </p:nvSpPr>
              <p:spPr bwMode="auto">
                <a:xfrm>
                  <a:off x="15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1" name="Line 916"/>
                <p:cNvSpPr>
                  <a:spLocks noChangeShapeType="1"/>
                </p:cNvSpPr>
                <p:nvPr/>
              </p:nvSpPr>
              <p:spPr bwMode="auto">
                <a:xfrm>
                  <a:off x="16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2" name="Line 917"/>
                <p:cNvSpPr>
                  <a:spLocks noChangeShapeType="1"/>
                </p:cNvSpPr>
                <p:nvPr/>
              </p:nvSpPr>
              <p:spPr bwMode="auto">
                <a:xfrm>
                  <a:off x="16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3" name="Line 918"/>
                <p:cNvSpPr>
                  <a:spLocks noChangeShapeType="1"/>
                </p:cNvSpPr>
                <p:nvPr/>
              </p:nvSpPr>
              <p:spPr bwMode="auto">
                <a:xfrm>
                  <a:off x="16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4" name="Line 919"/>
                <p:cNvSpPr>
                  <a:spLocks noChangeShapeType="1"/>
                </p:cNvSpPr>
                <p:nvPr/>
              </p:nvSpPr>
              <p:spPr bwMode="auto">
                <a:xfrm>
                  <a:off x="16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5" name="Line 920"/>
                <p:cNvSpPr>
                  <a:spLocks noChangeShapeType="1"/>
                </p:cNvSpPr>
                <p:nvPr/>
              </p:nvSpPr>
              <p:spPr bwMode="auto">
                <a:xfrm>
                  <a:off x="16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6" name="Line 921"/>
                <p:cNvSpPr>
                  <a:spLocks noChangeShapeType="1"/>
                </p:cNvSpPr>
                <p:nvPr/>
              </p:nvSpPr>
              <p:spPr bwMode="auto">
                <a:xfrm>
                  <a:off x="16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7" name="Line 922"/>
                <p:cNvSpPr>
                  <a:spLocks noChangeShapeType="1"/>
                </p:cNvSpPr>
                <p:nvPr/>
              </p:nvSpPr>
              <p:spPr bwMode="auto">
                <a:xfrm>
                  <a:off x="17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8" name="Line 923"/>
                <p:cNvSpPr>
                  <a:spLocks noChangeShapeType="1"/>
                </p:cNvSpPr>
                <p:nvPr/>
              </p:nvSpPr>
              <p:spPr bwMode="auto">
                <a:xfrm>
                  <a:off x="17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9" name="Line 924"/>
                <p:cNvSpPr>
                  <a:spLocks noChangeShapeType="1"/>
                </p:cNvSpPr>
                <p:nvPr/>
              </p:nvSpPr>
              <p:spPr bwMode="auto">
                <a:xfrm>
                  <a:off x="17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0" name="Line 925"/>
                <p:cNvSpPr>
                  <a:spLocks noChangeShapeType="1"/>
                </p:cNvSpPr>
                <p:nvPr/>
              </p:nvSpPr>
              <p:spPr bwMode="auto">
                <a:xfrm>
                  <a:off x="17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1" name="Line 926"/>
                <p:cNvSpPr>
                  <a:spLocks noChangeShapeType="1"/>
                </p:cNvSpPr>
                <p:nvPr/>
              </p:nvSpPr>
              <p:spPr bwMode="auto">
                <a:xfrm>
                  <a:off x="17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2" name="Line 927"/>
                <p:cNvSpPr>
                  <a:spLocks noChangeShapeType="1"/>
                </p:cNvSpPr>
                <p:nvPr/>
              </p:nvSpPr>
              <p:spPr bwMode="auto">
                <a:xfrm>
                  <a:off x="17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3" name="Line 928"/>
                <p:cNvSpPr>
                  <a:spLocks noChangeShapeType="1"/>
                </p:cNvSpPr>
                <p:nvPr/>
              </p:nvSpPr>
              <p:spPr bwMode="auto">
                <a:xfrm>
                  <a:off x="18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4" name="Line 929"/>
                <p:cNvSpPr>
                  <a:spLocks noChangeShapeType="1"/>
                </p:cNvSpPr>
                <p:nvPr/>
              </p:nvSpPr>
              <p:spPr bwMode="auto">
                <a:xfrm>
                  <a:off x="18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5" name="Line 930"/>
                <p:cNvSpPr>
                  <a:spLocks noChangeShapeType="1"/>
                </p:cNvSpPr>
                <p:nvPr/>
              </p:nvSpPr>
              <p:spPr bwMode="auto">
                <a:xfrm>
                  <a:off x="18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6" name="Line 931"/>
                <p:cNvSpPr>
                  <a:spLocks noChangeShapeType="1"/>
                </p:cNvSpPr>
                <p:nvPr/>
              </p:nvSpPr>
              <p:spPr bwMode="auto">
                <a:xfrm>
                  <a:off x="18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7" name="Line 932"/>
                <p:cNvSpPr>
                  <a:spLocks noChangeShapeType="1"/>
                </p:cNvSpPr>
                <p:nvPr/>
              </p:nvSpPr>
              <p:spPr bwMode="auto">
                <a:xfrm>
                  <a:off x="18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8" name="Line 933"/>
                <p:cNvSpPr>
                  <a:spLocks noChangeShapeType="1"/>
                </p:cNvSpPr>
                <p:nvPr/>
              </p:nvSpPr>
              <p:spPr bwMode="auto">
                <a:xfrm>
                  <a:off x="18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9" name="Line 934"/>
                <p:cNvSpPr>
                  <a:spLocks noChangeShapeType="1"/>
                </p:cNvSpPr>
                <p:nvPr/>
              </p:nvSpPr>
              <p:spPr bwMode="auto">
                <a:xfrm>
                  <a:off x="19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0" name="Line 935"/>
                <p:cNvSpPr>
                  <a:spLocks noChangeShapeType="1"/>
                </p:cNvSpPr>
                <p:nvPr/>
              </p:nvSpPr>
              <p:spPr bwMode="auto">
                <a:xfrm>
                  <a:off x="19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1" name="Line 936"/>
                <p:cNvSpPr>
                  <a:spLocks noChangeShapeType="1"/>
                </p:cNvSpPr>
                <p:nvPr/>
              </p:nvSpPr>
              <p:spPr bwMode="auto">
                <a:xfrm>
                  <a:off x="19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2" name="Line 937"/>
                <p:cNvSpPr>
                  <a:spLocks noChangeShapeType="1"/>
                </p:cNvSpPr>
                <p:nvPr/>
              </p:nvSpPr>
              <p:spPr bwMode="auto">
                <a:xfrm>
                  <a:off x="19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3" name="Line 938"/>
                <p:cNvSpPr>
                  <a:spLocks noChangeShapeType="1"/>
                </p:cNvSpPr>
                <p:nvPr/>
              </p:nvSpPr>
              <p:spPr bwMode="auto">
                <a:xfrm>
                  <a:off x="19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4" name="Line 939"/>
                <p:cNvSpPr>
                  <a:spLocks noChangeShapeType="1"/>
                </p:cNvSpPr>
                <p:nvPr/>
              </p:nvSpPr>
              <p:spPr bwMode="auto">
                <a:xfrm>
                  <a:off x="20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5" name="Line 940"/>
                <p:cNvSpPr>
                  <a:spLocks noChangeShapeType="1"/>
                </p:cNvSpPr>
                <p:nvPr/>
              </p:nvSpPr>
              <p:spPr bwMode="auto">
                <a:xfrm>
                  <a:off x="20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6" name="Line 941"/>
                <p:cNvSpPr>
                  <a:spLocks noChangeShapeType="1"/>
                </p:cNvSpPr>
                <p:nvPr/>
              </p:nvSpPr>
              <p:spPr bwMode="auto">
                <a:xfrm>
                  <a:off x="2038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7" name="Line 942"/>
                <p:cNvSpPr>
                  <a:spLocks noChangeShapeType="1"/>
                </p:cNvSpPr>
                <p:nvPr/>
              </p:nvSpPr>
              <p:spPr bwMode="auto">
                <a:xfrm>
                  <a:off x="20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8" name="Line 943"/>
                <p:cNvSpPr>
                  <a:spLocks noChangeShapeType="1"/>
                </p:cNvSpPr>
                <p:nvPr/>
              </p:nvSpPr>
              <p:spPr bwMode="auto">
                <a:xfrm>
                  <a:off x="20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9" name="Line 944"/>
                <p:cNvSpPr>
                  <a:spLocks noChangeShapeType="1"/>
                </p:cNvSpPr>
                <p:nvPr/>
              </p:nvSpPr>
              <p:spPr bwMode="auto">
                <a:xfrm>
                  <a:off x="20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0" name="Line 945"/>
                <p:cNvSpPr>
                  <a:spLocks noChangeShapeType="1"/>
                </p:cNvSpPr>
                <p:nvPr/>
              </p:nvSpPr>
              <p:spPr bwMode="auto">
                <a:xfrm>
                  <a:off x="21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1" name="Line 946"/>
                <p:cNvSpPr>
                  <a:spLocks noChangeShapeType="1"/>
                </p:cNvSpPr>
                <p:nvPr/>
              </p:nvSpPr>
              <p:spPr bwMode="auto">
                <a:xfrm>
                  <a:off x="213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2" name="Line 947"/>
                <p:cNvSpPr>
                  <a:spLocks noChangeShapeType="1"/>
                </p:cNvSpPr>
                <p:nvPr/>
              </p:nvSpPr>
              <p:spPr bwMode="auto">
                <a:xfrm>
                  <a:off x="21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3" name="Line 948"/>
                <p:cNvSpPr>
                  <a:spLocks noChangeShapeType="1"/>
                </p:cNvSpPr>
                <p:nvPr/>
              </p:nvSpPr>
              <p:spPr bwMode="auto">
                <a:xfrm>
                  <a:off x="21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4" name="Line 949"/>
                <p:cNvSpPr>
                  <a:spLocks noChangeShapeType="1"/>
                </p:cNvSpPr>
                <p:nvPr/>
              </p:nvSpPr>
              <p:spPr bwMode="auto">
                <a:xfrm>
                  <a:off x="21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5" name="Line 950"/>
                <p:cNvSpPr>
                  <a:spLocks noChangeShapeType="1"/>
                </p:cNvSpPr>
                <p:nvPr/>
              </p:nvSpPr>
              <p:spPr bwMode="auto">
                <a:xfrm>
                  <a:off x="22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6" name="Line 951"/>
                <p:cNvSpPr>
                  <a:spLocks noChangeShapeType="1"/>
                </p:cNvSpPr>
                <p:nvPr/>
              </p:nvSpPr>
              <p:spPr bwMode="auto">
                <a:xfrm>
                  <a:off x="22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7" name="Line 952"/>
                <p:cNvSpPr>
                  <a:spLocks noChangeShapeType="1"/>
                </p:cNvSpPr>
                <p:nvPr/>
              </p:nvSpPr>
              <p:spPr bwMode="auto">
                <a:xfrm>
                  <a:off x="22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8" name="Line 953"/>
                <p:cNvSpPr>
                  <a:spLocks noChangeShapeType="1"/>
                </p:cNvSpPr>
                <p:nvPr/>
              </p:nvSpPr>
              <p:spPr bwMode="auto">
                <a:xfrm>
                  <a:off x="22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9" name="Line 954"/>
                <p:cNvSpPr>
                  <a:spLocks noChangeShapeType="1"/>
                </p:cNvSpPr>
                <p:nvPr/>
              </p:nvSpPr>
              <p:spPr bwMode="auto">
                <a:xfrm>
                  <a:off x="22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0" name="Line 955"/>
                <p:cNvSpPr>
                  <a:spLocks noChangeShapeType="1"/>
                </p:cNvSpPr>
                <p:nvPr/>
              </p:nvSpPr>
              <p:spPr bwMode="auto">
                <a:xfrm>
                  <a:off x="22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1" name="Line 956"/>
                <p:cNvSpPr>
                  <a:spLocks noChangeShapeType="1"/>
                </p:cNvSpPr>
                <p:nvPr/>
              </p:nvSpPr>
              <p:spPr bwMode="auto">
                <a:xfrm>
                  <a:off x="23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2" name="Line 957"/>
                <p:cNvSpPr>
                  <a:spLocks noChangeShapeType="1"/>
                </p:cNvSpPr>
                <p:nvPr/>
              </p:nvSpPr>
              <p:spPr bwMode="auto">
                <a:xfrm>
                  <a:off x="23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3" name="Line 958"/>
                <p:cNvSpPr>
                  <a:spLocks noChangeShapeType="1"/>
                </p:cNvSpPr>
                <p:nvPr/>
              </p:nvSpPr>
              <p:spPr bwMode="auto">
                <a:xfrm>
                  <a:off x="23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4" name="Line 959"/>
                <p:cNvSpPr>
                  <a:spLocks noChangeShapeType="1"/>
                </p:cNvSpPr>
                <p:nvPr/>
              </p:nvSpPr>
              <p:spPr bwMode="auto">
                <a:xfrm>
                  <a:off x="23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5" name="Line 960"/>
                <p:cNvSpPr>
                  <a:spLocks noChangeShapeType="1"/>
                </p:cNvSpPr>
                <p:nvPr/>
              </p:nvSpPr>
              <p:spPr bwMode="auto">
                <a:xfrm>
                  <a:off x="23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6" name="Line 961"/>
                <p:cNvSpPr>
                  <a:spLocks noChangeShapeType="1"/>
                </p:cNvSpPr>
                <p:nvPr/>
              </p:nvSpPr>
              <p:spPr bwMode="auto">
                <a:xfrm>
                  <a:off x="23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7" name="Line 962"/>
                <p:cNvSpPr>
                  <a:spLocks noChangeShapeType="1"/>
                </p:cNvSpPr>
                <p:nvPr/>
              </p:nvSpPr>
              <p:spPr bwMode="auto">
                <a:xfrm>
                  <a:off x="24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8" name="Line 963"/>
                <p:cNvSpPr>
                  <a:spLocks noChangeShapeType="1"/>
                </p:cNvSpPr>
                <p:nvPr/>
              </p:nvSpPr>
              <p:spPr bwMode="auto">
                <a:xfrm>
                  <a:off x="24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9" name="Line 964"/>
                <p:cNvSpPr>
                  <a:spLocks noChangeShapeType="1"/>
                </p:cNvSpPr>
                <p:nvPr/>
              </p:nvSpPr>
              <p:spPr bwMode="auto">
                <a:xfrm>
                  <a:off x="24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0" name="Line 965"/>
                <p:cNvSpPr>
                  <a:spLocks noChangeShapeType="1"/>
                </p:cNvSpPr>
                <p:nvPr/>
              </p:nvSpPr>
              <p:spPr bwMode="auto">
                <a:xfrm>
                  <a:off x="24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1" name="Line 966"/>
                <p:cNvSpPr>
                  <a:spLocks noChangeShapeType="1"/>
                </p:cNvSpPr>
                <p:nvPr/>
              </p:nvSpPr>
              <p:spPr bwMode="auto">
                <a:xfrm>
                  <a:off x="24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3" name="Line 968"/>
                <p:cNvSpPr>
                  <a:spLocks noChangeShapeType="1"/>
                </p:cNvSpPr>
                <p:nvPr/>
              </p:nvSpPr>
              <p:spPr bwMode="auto">
                <a:xfrm flipH="1">
                  <a:off x="411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4" name="Line 969"/>
                <p:cNvSpPr>
                  <a:spLocks noChangeShapeType="1"/>
                </p:cNvSpPr>
                <p:nvPr/>
              </p:nvSpPr>
              <p:spPr bwMode="auto">
                <a:xfrm>
                  <a:off x="2485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5" name="Line 970"/>
                <p:cNvSpPr>
                  <a:spLocks noChangeShapeType="1"/>
                </p:cNvSpPr>
                <p:nvPr/>
              </p:nvSpPr>
              <p:spPr bwMode="auto">
                <a:xfrm>
                  <a:off x="4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6" name="Line 971"/>
                <p:cNvSpPr>
                  <a:spLocks noChangeShapeType="1"/>
                </p:cNvSpPr>
                <p:nvPr/>
              </p:nvSpPr>
              <p:spPr bwMode="auto">
                <a:xfrm>
                  <a:off x="4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7" name="Line 972"/>
                <p:cNvSpPr>
                  <a:spLocks noChangeShapeType="1"/>
                </p:cNvSpPr>
                <p:nvPr/>
              </p:nvSpPr>
              <p:spPr bwMode="auto">
                <a:xfrm>
                  <a:off x="4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8" name="Line 973"/>
                <p:cNvSpPr>
                  <a:spLocks noChangeShapeType="1"/>
                </p:cNvSpPr>
                <p:nvPr/>
              </p:nvSpPr>
              <p:spPr bwMode="auto">
                <a:xfrm>
                  <a:off x="5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9" name="Line 974"/>
                <p:cNvSpPr>
                  <a:spLocks noChangeShapeType="1"/>
                </p:cNvSpPr>
                <p:nvPr/>
              </p:nvSpPr>
              <p:spPr bwMode="auto">
                <a:xfrm>
                  <a:off x="5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0" name="Line 975"/>
                <p:cNvSpPr>
                  <a:spLocks noChangeShapeType="1"/>
                </p:cNvSpPr>
                <p:nvPr/>
              </p:nvSpPr>
              <p:spPr bwMode="auto">
                <a:xfrm>
                  <a:off x="5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1" name="Line 976"/>
                <p:cNvSpPr>
                  <a:spLocks noChangeShapeType="1"/>
                </p:cNvSpPr>
                <p:nvPr/>
              </p:nvSpPr>
              <p:spPr bwMode="auto">
                <a:xfrm>
                  <a:off x="5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2" name="Line 977"/>
                <p:cNvSpPr>
                  <a:spLocks noChangeShapeType="1"/>
                </p:cNvSpPr>
                <p:nvPr/>
              </p:nvSpPr>
              <p:spPr bwMode="auto">
                <a:xfrm>
                  <a:off x="5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3" name="Line 978"/>
                <p:cNvSpPr>
                  <a:spLocks noChangeShapeType="1"/>
                </p:cNvSpPr>
                <p:nvPr/>
              </p:nvSpPr>
              <p:spPr bwMode="auto">
                <a:xfrm>
                  <a:off x="5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4" name="Line 979"/>
                <p:cNvSpPr>
                  <a:spLocks noChangeShapeType="1"/>
                </p:cNvSpPr>
                <p:nvPr/>
              </p:nvSpPr>
              <p:spPr bwMode="auto">
                <a:xfrm>
                  <a:off x="6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5" name="Line 980"/>
                <p:cNvSpPr>
                  <a:spLocks noChangeShapeType="1"/>
                </p:cNvSpPr>
                <p:nvPr/>
              </p:nvSpPr>
              <p:spPr bwMode="auto">
                <a:xfrm>
                  <a:off x="6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6" name="Line 981"/>
                <p:cNvSpPr>
                  <a:spLocks noChangeShapeType="1"/>
                </p:cNvSpPr>
                <p:nvPr/>
              </p:nvSpPr>
              <p:spPr bwMode="auto">
                <a:xfrm>
                  <a:off x="6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7" name="Line 982"/>
                <p:cNvSpPr>
                  <a:spLocks noChangeShapeType="1"/>
                </p:cNvSpPr>
                <p:nvPr/>
              </p:nvSpPr>
              <p:spPr bwMode="auto">
                <a:xfrm>
                  <a:off x="6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8" name="Line 983"/>
                <p:cNvSpPr>
                  <a:spLocks noChangeShapeType="1"/>
                </p:cNvSpPr>
                <p:nvPr/>
              </p:nvSpPr>
              <p:spPr bwMode="auto">
                <a:xfrm>
                  <a:off x="684" y="373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9" name="Line 984"/>
                <p:cNvSpPr>
                  <a:spLocks noChangeShapeType="1"/>
                </p:cNvSpPr>
                <p:nvPr/>
              </p:nvSpPr>
              <p:spPr bwMode="auto">
                <a:xfrm>
                  <a:off x="6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0" name="Line 985"/>
                <p:cNvSpPr>
                  <a:spLocks noChangeShapeType="1"/>
                </p:cNvSpPr>
                <p:nvPr/>
              </p:nvSpPr>
              <p:spPr bwMode="auto">
                <a:xfrm>
                  <a:off x="7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1" name="Line 986"/>
                <p:cNvSpPr>
                  <a:spLocks noChangeShapeType="1"/>
                </p:cNvSpPr>
                <p:nvPr/>
              </p:nvSpPr>
              <p:spPr bwMode="auto">
                <a:xfrm>
                  <a:off x="7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2" name="Line 987"/>
                <p:cNvSpPr>
                  <a:spLocks noChangeShapeType="1"/>
                </p:cNvSpPr>
                <p:nvPr/>
              </p:nvSpPr>
              <p:spPr bwMode="auto">
                <a:xfrm>
                  <a:off x="7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3" name="Line 988"/>
                <p:cNvSpPr>
                  <a:spLocks noChangeShapeType="1"/>
                </p:cNvSpPr>
                <p:nvPr/>
              </p:nvSpPr>
              <p:spPr bwMode="auto">
                <a:xfrm>
                  <a:off x="7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4" name="Line 989"/>
                <p:cNvSpPr>
                  <a:spLocks noChangeShapeType="1"/>
                </p:cNvSpPr>
                <p:nvPr/>
              </p:nvSpPr>
              <p:spPr bwMode="auto">
                <a:xfrm>
                  <a:off x="7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5" name="Line 990"/>
                <p:cNvSpPr>
                  <a:spLocks noChangeShapeType="1"/>
                </p:cNvSpPr>
                <p:nvPr/>
              </p:nvSpPr>
              <p:spPr bwMode="auto">
                <a:xfrm>
                  <a:off x="8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6" name="Line 991"/>
                <p:cNvSpPr>
                  <a:spLocks noChangeShapeType="1"/>
                </p:cNvSpPr>
                <p:nvPr/>
              </p:nvSpPr>
              <p:spPr bwMode="auto">
                <a:xfrm>
                  <a:off x="8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7" name="Line 992"/>
                <p:cNvSpPr>
                  <a:spLocks noChangeShapeType="1"/>
                </p:cNvSpPr>
                <p:nvPr/>
              </p:nvSpPr>
              <p:spPr bwMode="auto">
                <a:xfrm>
                  <a:off x="8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8" name="Line 993"/>
                <p:cNvSpPr>
                  <a:spLocks noChangeShapeType="1"/>
                </p:cNvSpPr>
                <p:nvPr/>
              </p:nvSpPr>
              <p:spPr bwMode="auto">
                <a:xfrm>
                  <a:off x="8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9" name="Line 994"/>
                <p:cNvSpPr>
                  <a:spLocks noChangeShapeType="1"/>
                </p:cNvSpPr>
                <p:nvPr/>
              </p:nvSpPr>
              <p:spPr bwMode="auto">
                <a:xfrm>
                  <a:off x="8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0" name="Line 995"/>
                <p:cNvSpPr>
                  <a:spLocks noChangeShapeType="1"/>
                </p:cNvSpPr>
                <p:nvPr/>
              </p:nvSpPr>
              <p:spPr bwMode="auto">
                <a:xfrm>
                  <a:off x="8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1" name="Line 996"/>
                <p:cNvSpPr>
                  <a:spLocks noChangeShapeType="1"/>
                </p:cNvSpPr>
                <p:nvPr/>
              </p:nvSpPr>
              <p:spPr bwMode="auto">
                <a:xfrm>
                  <a:off x="9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2" name="Line 997"/>
                <p:cNvSpPr>
                  <a:spLocks noChangeShapeType="1"/>
                </p:cNvSpPr>
                <p:nvPr/>
              </p:nvSpPr>
              <p:spPr bwMode="auto">
                <a:xfrm>
                  <a:off x="9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3" name="Line 998"/>
                <p:cNvSpPr>
                  <a:spLocks noChangeShapeType="1"/>
                </p:cNvSpPr>
                <p:nvPr/>
              </p:nvSpPr>
              <p:spPr bwMode="auto">
                <a:xfrm>
                  <a:off x="9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4" name="Line 999"/>
                <p:cNvSpPr>
                  <a:spLocks noChangeShapeType="1"/>
                </p:cNvSpPr>
                <p:nvPr/>
              </p:nvSpPr>
              <p:spPr bwMode="auto">
                <a:xfrm>
                  <a:off x="9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5" name="Line 1000"/>
                <p:cNvSpPr>
                  <a:spLocks noChangeShapeType="1"/>
                </p:cNvSpPr>
                <p:nvPr/>
              </p:nvSpPr>
              <p:spPr bwMode="auto">
                <a:xfrm>
                  <a:off x="9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6" name="Line 1001"/>
                <p:cNvSpPr>
                  <a:spLocks noChangeShapeType="1"/>
                </p:cNvSpPr>
                <p:nvPr/>
              </p:nvSpPr>
              <p:spPr bwMode="auto">
                <a:xfrm>
                  <a:off x="10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7" name="Line 1002"/>
                <p:cNvSpPr>
                  <a:spLocks noChangeShapeType="1"/>
                </p:cNvSpPr>
                <p:nvPr/>
              </p:nvSpPr>
              <p:spPr bwMode="auto">
                <a:xfrm>
                  <a:off x="10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8" name="Line 1003"/>
                <p:cNvSpPr>
                  <a:spLocks noChangeShapeType="1"/>
                </p:cNvSpPr>
                <p:nvPr/>
              </p:nvSpPr>
              <p:spPr bwMode="auto">
                <a:xfrm>
                  <a:off x="10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9" name="Line 1004"/>
                <p:cNvSpPr>
                  <a:spLocks noChangeShapeType="1"/>
                </p:cNvSpPr>
                <p:nvPr/>
              </p:nvSpPr>
              <p:spPr bwMode="auto">
                <a:xfrm>
                  <a:off x="10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0" name="Line 1005"/>
                <p:cNvSpPr>
                  <a:spLocks noChangeShapeType="1"/>
                </p:cNvSpPr>
                <p:nvPr/>
              </p:nvSpPr>
              <p:spPr bwMode="auto">
                <a:xfrm>
                  <a:off x="10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1" name="Line 1006"/>
                <p:cNvSpPr>
                  <a:spLocks noChangeShapeType="1"/>
                </p:cNvSpPr>
                <p:nvPr/>
              </p:nvSpPr>
              <p:spPr bwMode="auto">
                <a:xfrm>
                  <a:off x="10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2" name="Line 1007"/>
                <p:cNvSpPr>
                  <a:spLocks noChangeShapeType="1"/>
                </p:cNvSpPr>
                <p:nvPr/>
              </p:nvSpPr>
              <p:spPr bwMode="auto">
                <a:xfrm>
                  <a:off x="11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3" name="Line 1008"/>
                <p:cNvSpPr>
                  <a:spLocks noChangeShapeType="1"/>
                </p:cNvSpPr>
                <p:nvPr/>
              </p:nvSpPr>
              <p:spPr bwMode="auto">
                <a:xfrm>
                  <a:off x="11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4" name="Line 1009"/>
                <p:cNvSpPr>
                  <a:spLocks noChangeShapeType="1"/>
                </p:cNvSpPr>
                <p:nvPr/>
              </p:nvSpPr>
              <p:spPr bwMode="auto">
                <a:xfrm>
                  <a:off x="11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1211"/>
              <p:cNvGrpSpPr>
                <a:grpSpLocks/>
              </p:cNvGrpSpPr>
              <p:nvPr/>
            </p:nvGrpSpPr>
            <p:grpSpPr bwMode="auto">
              <a:xfrm>
                <a:off x="139608" y="292000"/>
                <a:ext cx="6060421" cy="5400000"/>
                <a:chOff x="13" y="84"/>
                <a:chExt cx="2510" cy="2160"/>
              </a:xfrm>
            </p:grpSpPr>
            <p:sp>
              <p:nvSpPr>
                <p:cNvPr id="3005" name="Line 1011"/>
                <p:cNvSpPr>
                  <a:spLocks noChangeShapeType="1"/>
                </p:cNvSpPr>
                <p:nvPr/>
              </p:nvSpPr>
              <p:spPr bwMode="auto">
                <a:xfrm>
                  <a:off x="11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6" name="Line 1012"/>
                <p:cNvSpPr>
                  <a:spLocks noChangeShapeType="1"/>
                </p:cNvSpPr>
                <p:nvPr/>
              </p:nvSpPr>
              <p:spPr bwMode="auto">
                <a:xfrm>
                  <a:off x="11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7" name="Line 1013"/>
                <p:cNvSpPr>
                  <a:spLocks noChangeShapeType="1"/>
                </p:cNvSpPr>
                <p:nvPr/>
              </p:nvSpPr>
              <p:spPr bwMode="auto">
                <a:xfrm>
                  <a:off x="11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8" name="Line 1014"/>
                <p:cNvSpPr>
                  <a:spLocks noChangeShapeType="1"/>
                </p:cNvSpPr>
                <p:nvPr/>
              </p:nvSpPr>
              <p:spPr bwMode="auto">
                <a:xfrm>
                  <a:off x="12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9" name="Line 1015"/>
                <p:cNvSpPr>
                  <a:spLocks noChangeShapeType="1"/>
                </p:cNvSpPr>
                <p:nvPr/>
              </p:nvSpPr>
              <p:spPr bwMode="auto">
                <a:xfrm>
                  <a:off x="12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0" name="Line 1016"/>
                <p:cNvSpPr>
                  <a:spLocks noChangeShapeType="1"/>
                </p:cNvSpPr>
                <p:nvPr/>
              </p:nvSpPr>
              <p:spPr bwMode="auto">
                <a:xfrm>
                  <a:off x="12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1" name="Line 1017"/>
                <p:cNvSpPr>
                  <a:spLocks noChangeShapeType="1"/>
                </p:cNvSpPr>
                <p:nvPr/>
              </p:nvSpPr>
              <p:spPr bwMode="auto">
                <a:xfrm>
                  <a:off x="12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2" name="Line 1018"/>
                <p:cNvSpPr>
                  <a:spLocks noChangeShapeType="1"/>
                </p:cNvSpPr>
                <p:nvPr/>
              </p:nvSpPr>
              <p:spPr bwMode="auto">
                <a:xfrm>
                  <a:off x="12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3" name="Line 1019"/>
                <p:cNvSpPr>
                  <a:spLocks noChangeShapeType="1"/>
                </p:cNvSpPr>
                <p:nvPr/>
              </p:nvSpPr>
              <p:spPr bwMode="auto">
                <a:xfrm>
                  <a:off x="12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4" name="Line 1020"/>
                <p:cNvSpPr>
                  <a:spLocks noChangeShapeType="1"/>
                </p:cNvSpPr>
                <p:nvPr/>
              </p:nvSpPr>
              <p:spPr bwMode="auto">
                <a:xfrm>
                  <a:off x="13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5" name="Line 1021"/>
                <p:cNvSpPr>
                  <a:spLocks noChangeShapeType="1"/>
                </p:cNvSpPr>
                <p:nvPr/>
              </p:nvSpPr>
              <p:spPr bwMode="auto">
                <a:xfrm>
                  <a:off x="13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6" name="Line 1022"/>
                <p:cNvSpPr>
                  <a:spLocks noChangeShapeType="1"/>
                </p:cNvSpPr>
                <p:nvPr/>
              </p:nvSpPr>
              <p:spPr bwMode="auto">
                <a:xfrm>
                  <a:off x="13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7" name="Line 1023"/>
                <p:cNvSpPr>
                  <a:spLocks noChangeShapeType="1"/>
                </p:cNvSpPr>
                <p:nvPr/>
              </p:nvSpPr>
              <p:spPr bwMode="auto">
                <a:xfrm>
                  <a:off x="13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8" name="Line 1024"/>
                <p:cNvSpPr>
                  <a:spLocks noChangeShapeType="1"/>
                </p:cNvSpPr>
                <p:nvPr/>
              </p:nvSpPr>
              <p:spPr bwMode="auto">
                <a:xfrm>
                  <a:off x="13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9" name="Line 1025"/>
                <p:cNvSpPr>
                  <a:spLocks noChangeShapeType="1"/>
                </p:cNvSpPr>
                <p:nvPr/>
              </p:nvSpPr>
              <p:spPr bwMode="auto">
                <a:xfrm>
                  <a:off x="14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0" name="Line 1026"/>
                <p:cNvSpPr>
                  <a:spLocks noChangeShapeType="1"/>
                </p:cNvSpPr>
                <p:nvPr/>
              </p:nvSpPr>
              <p:spPr bwMode="auto">
                <a:xfrm>
                  <a:off x="14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1" name="Line 1027"/>
                <p:cNvSpPr>
                  <a:spLocks noChangeShapeType="1"/>
                </p:cNvSpPr>
                <p:nvPr/>
              </p:nvSpPr>
              <p:spPr bwMode="auto">
                <a:xfrm>
                  <a:off x="14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2" name="Line 1028"/>
                <p:cNvSpPr>
                  <a:spLocks noChangeShapeType="1"/>
                </p:cNvSpPr>
                <p:nvPr/>
              </p:nvSpPr>
              <p:spPr bwMode="auto">
                <a:xfrm>
                  <a:off x="14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3" name="Line 1029"/>
                <p:cNvSpPr>
                  <a:spLocks noChangeShapeType="1"/>
                </p:cNvSpPr>
                <p:nvPr/>
              </p:nvSpPr>
              <p:spPr bwMode="auto">
                <a:xfrm>
                  <a:off x="14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4" name="Line 1030"/>
                <p:cNvSpPr>
                  <a:spLocks noChangeShapeType="1"/>
                </p:cNvSpPr>
                <p:nvPr/>
              </p:nvSpPr>
              <p:spPr bwMode="auto">
                <a:xfrm>
                  <a:off x="14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5" name="Line 1031"/>
                <p:cNvSpPr>
                  <a:spLocks noChangeShapeType="1"/>
                </p:cNvSpPr>
                <p:nvPr/>
              </p:nvSpPr>
              <p:spPr bwMode="auto">
                <a:xfrm>
                  <a:off x="15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6" name="Line 1032"/>
                <p:cNvSpPr>
                  <a:spLocks noChangeShapeType="1"/>
                </p:cNvSpPr>
                <p:nvPr/>
              </p:nvSpPr>
              <p:spPr bwMode="auto">
                <a:xfrm>
                  <a:off x="15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7" name="Line 1033"/>
                <p:cNvSpPr>
                  <a:spLocks noChangeShapeType="1"/>
                </p:cNvSpPr>
                <p:nvPr/>
              </p:nvSpPr>
              <p:spPr bwMode="auto">
                <a:xfrm>
                  <a:off x="15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8" name="Line 1034"/>
                <p:cNvSpPr>
                  <a:spLocks noChangeShapeType="1"/>
                </p:cNvSpPr>
                <p:nvPr/>
              </p:nvSpPr>
              <p:spPr bwMode="auto">
                <a:xfrm>
                  <a:off x="15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9" name="Line 1035"/>
                <p:cNvSpPr>
                  <a:spLocks noChangeShapeType="1"/>
                </p:cNvSpPr>
                <p:nvPr/>
              </p:nvSpPr>
              <p:spPr bwMode="auto">
                <a:xfrm>
                  <a:off x="15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0" name="Line 1036"/>
                <p:cNvSpPr>
                  <a:spLocks noChangeShapeType="1"/>
                </p:cNvSpPr>
                <p:nvPr/>
              </p:nvSpPr>
              <p:spPr bwMode="auto">
                <a:xfrm>
                  <a:off x="16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1" name="Line 1037"/>
                <p:cNvSpPr>
                  <a:spLocks noChangeShapeType="1"/>
                </p:cNvSpPr>
                <p:nvPr/>
              </p:nvSpPr>
              <p:spPr bwMode="auto">
                <a:xfrm>
                  <a:off x="16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2" name="Line 1038"/>
                <p:cNvSpPr>
                  <a:spLocks noChangeShapeType="1"/>
                </p:cNvSpPr>
                <p:nvPr/>
              </p:nvSpPr>
              <p:spPr bwMode="auto">
                <a:xfrm>
                  <a:off x="16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3" name="Line 1039"/>
                <p:cNvSpPr>
                  <a:spLocks noChangeShapeType="1"/>
                </p:cNvSpPr>
                <p:nvPr/>
              </p:nvSpPr>
              <p:spPr bwMode="auto">
                <a:xfrm>
                  <a:off x="16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4" name="Line 1040"/>
                <p:cNvSpPr>
                  <a:spLocks noChangeShapeType="1"/>
                </p:cNvSpPr>
                <p:nvPr/>
              </p:nvSpPr>
              <p:spPr bwMode="auto">
                <a:xfrm>
                  <a:off x="16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5" name="Line 1041"/>
                <p:cNvSpPr>
                  <a:spLocks noChangeShapeType="1"/>
                </p:cNvSpPr>
                <p:nvPr/>
              </p:nvSpPr>
              <p:spPr bwMode="auto">
                <a:xfrm>
                  <a:off x="16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6" name="Line 1042"/>
                <p:cNvSpPr>
                  <a:spLocks noChangeShapeType="1"/>
                </p:cNvSpPr>
                <p:nvPr/>
              </p:nvSpPr>
              <p:spPr bwMode="auto">
                <a:xfrm>
                  <a:off x="17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7" name="Line 1043"/>
                <p:cNvSpPr>
                  <a:spLocks noChangeShapeType="1"/>
                </p:cNvSpPr>
                <p:nvPr/>
              </p:nvSpPr>
              <p:spPr bwMode="auto">
                <a:xfrm>
                  <a:off x="17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8" name="Line 1044"/>
                <p:cNvSpPr>
                  <a:spLocks noChangeShapeType="1"/>
                </p:cNvSpPr>
                <p:nvPr/>
              </p:nvSpPr>
              <p:spPr bwMode="auto">
                <a:xfrm>
                  <a:off x="17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9" name="Line 1045"/>
                <p:cNvSpPr>
                  <a:spLocks noChangeShapeType="1"/>
                </p:cNvSpPr>
                <p:nvPr/>
              </p:nvSpPr>
              <p:spPr bwMode="auto">
                <a:xfrm>
                  <a:off x="17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0" name="Line 1046"/>
                <p:cNvSpPr>
                  <a:spLocks noChangeShapeType="1"/>
                </p:cNvSpPr>
                <p:nvPr/>
              </p:nvSpPr>
              <p:spPr bwMode="auto">
                <a:xfrm>
                  <a:off x="17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1" name="Line 1047"/>
                <p:cNvSpPr>
                  <a:spLocks noChangeShapeType="1"/>
                </p:cNvSpPr>
                <p:nvPr/>
              </p:nvSpPr>
              <p:spPr bwMode="auto">
                <a:xfrm>
                  <a:off x="17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2" name="Line 1048"/>
                <p:cNvSpPr>
                  <a:spLocks noChangeShapeType="1"/>
                </p:cNvSpPr>
                <p:nvPr/>
              </p:nvSpPr>
              <p:spPr bwMode="auto">
                <a:xfrm>
                  <a:off x="18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3" name="Line 1049"/>
                <p:cNvSpPr>
                  <a:spLocks noChangeShapeType="1"/>
                </p:cNvSpPr>
                <p:nvPr/>
              </p:nvSpPr>
              <p:spPr bwMode="auto">
                <a:xfrm>
                  <a:off x="18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4" name="Line 1050"/>
                <p:cNvSpPr>
                  <a:spLocks noChangeShapeType="1"/>
                </p:cNvSpPr>
                <p:nvPr/>
              </p:nvSpPr>
              <p:spPr bwMode="auto">
                <a:xfrm>
                  <a:off x="18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5" name="Line 1051"/>
                <p:cNvSpPr>
                  <a:spLocks noChangeShapeType="1"/>
                </p:cNvSpPr>
                <p:nvPr/>
              </p:nvSpPr>
              <p:spPr bwMode="auto">
                <a:xfrm>
                  <a:off x="18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6" name="Line 1052"/>
                <p:cNvSpPr>
                  <a:spLocks noChangeShapeType="1"/>
                </p:cNvSpPr>
                <p:nvPr/>
              </p:nvSpPr>
              <p:spPr bwMode="auto">
                <a:xfrm>
                  <a:off x="18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7" name="Line 1053"/>
                <p:cNvSpPr>
                  <a:spLocks noChangeShapeType="1"/>
                </p:cNvSpPr>
                <p:nvPr/>
              </p:nvSpPr>
              <p:spPr bwMode="auto">
                <a:xfrm>
                  <a:off x="18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8" name="Line 1054"/>
                <p:cNvSpPr>
                  <a:spLocks noChangeShapeType="1"/>
                </p:cNvSpPr>
                <p:nvPr/>
              </p:nvSpPr>
              <p:spPr bwMode="auto">
                <a:xfrm>
                  <a:off x="19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9" name="Line 1055"/>
                <p:cNvSpPr>
                  <a:spLocks noChangeShapeType="1"/>
                </p:cNvSpPr>
                <p:nvPr/>
              </p:nvSpPr>
              <p:spPr bwMode="auto">
                <a:xfrm>
                  <a:off x="19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0" name="Line 1056"/>
                <p:cNvSpPr>
                  <a:spLocks noChangeShapeType="1"/>
                </p:cNvSpPr>
                <p:nvPr/>
              </p:nvSpPr>
              <p:spPr bwMode="auto">
                <a:xfrm>
                  <a:off x="19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1" name="Line 1057"/>
                <p:cNvSpPr>
                  <a:spLocks noChangeShapeType="1"/>
                </p:cNvSpPr>
                <p:nvPr/>
              </p:nvSpPr>
              <p:spPr bwMode="auto">
                <a:xfrm>
                  <a:off x="19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2" name="Line 1058"/>
                <p:cNvSpPr>
                  <a:spLocks noChangeShapeType="1"/>
                </p:cNvSpPr>
                <p:nvPr/>
              </p:nvSpPr>
              <p:spPr bwMode="auto">
                <a:xfrm>
                  <a:off x="19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3" name="Line 1059"/>
                <p:cNvSpPr>
                  <a:spLocks noChangeShapeType="1"/>
                </p:cNvSpPr>
                <p:nvPr/>
              </p:nvSpPr>
              <p:spPr bwMode="auto">
                <a:xfrm>
                  <a:off x="20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4" name="Line 1060"/>
                <p:cNvSpPr>
                  <a:spLocks noChangeShapeType="1"/>
                </p:cNvSpPr>
                <p:nvPr/>
              </p:nvSpPr>
              <p:spPr bwMode="auto">
                <a:xfrm>
                  <a:off x="20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5" name="Line 1061"/>
                <p:cNvSpPr>
                  <a:spLocks noChangeShapeType="1"/>
                </p:cNvSpPr>
                <p:nvPr/>
              </p:nvSpPr>
              <p:spPr bwMode="auto">
                <a:xfrm>
                  <a:off x="2038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6" name="Line 1062"/>
                <p:cNvSpPr>
                  <a:spLocks noChangeShapeType="1"/>
                </p:cNvSpPr>
                <p:nvPr/>
              </p:nvSpPr>
              <p:spPr bwMode="auto">
                <a:xfrm>
                  <a:off x="20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7" name="Line 1063"/>
                <p:cNvSpPr>
                  <a:spLocks noChangeShapeType="1"/>
                </p:cNvSpPr>
                <p:nvPr/>
              </p:nvSpPr>
              <p:spPr bwMode="auto">
                <a:xfrm>
                  <a:off x="20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8" name="Line 1064"/>
                <p:cNvSpPr>
                  <a:spLocks noChangeShapeType="1"/>
                </p:cNvSpPr>
                <p:nvPr/>
              </p:nvSpPr>
              <p:spPr bwMode="auto">
                <a:xfrm>
                  <a:off x="20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9" name="Line 1065"/>
                <p:cNvSpPr>
                  <a:spLocks noChangeShapeType="1"/>
                </p:cNvSpPr>
                <p:nvPr/>
              </p:nvSpPr>
              <p:spPr bwMode="auto">
                <a:xfrm>
                  <a:off x="21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0" name="Line 1066"/>
                <p:cNvSpPr>
                  <a:spLocks noChangeShapeType="1"/>
                </p:cNvSpPr>
                <p:nvPr/>
              </p:nvSpPr>
              <p:spPr bwMode="auto">
                <a:xfrm>
                  <a:off x="213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1" name="Line 1067"/>
                <p:cNvSpPr>
                  <a:spLocks noChangeShapeType="1"/>
                </p:cNvSpPr>
                <p:nvPr/>
              </p:nvSpPr>
              <p:spPr bwMode="auto">
                <a:xfrm>
                  <a:off x="21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2" name="Line 1068"/>
                <p:cNvSpPr>
                  <a:spLocks noChangeShapeType="1"/>
                </p:cNvSpPr>
                <p:nvPr/>
              </p:nvSpPr>
              <p:spPr bwMode="auto">
                <a:xfrm>
                  <a:off x="21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3" name="Line 1069"/>
                <p:cNvSpPr>
                  <a:spLocks noChangeShapeType="1"/>
                </p:cNvSpPr>
                <p:nvPr/>
              </p:nvSpPr>
              <p:spPr bwMode="auto">
                <a:xfrm>
                  <a:off x="21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4" name="Line 1070"/>
                <p:cNvSpPr>
                  <a:spLocks noChangeShapeType="1"/>
                </p:cNvSpPr>
                <p:nvPr/>
              </p:nvSpPr>
              <p:spPr bwMode="auto">
                <a:xfrm>
                  <a:off x="22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5" name="Line 1071"/>
                <p:cNvSpPr>
                  <a:spLocks noChangeShapeType="1"/>
                </p:cNvSpPr>
                <p:nvPr/>
              </p:nvSpPr>
              <p:spPr bwMode="auto">
                <a:xfrm>
                  <a:off x="22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6" name="Line 1072"/>
                <p:cNvSpPr>
                  <a:spLocks noChangeShapeType="1"/>
                </p:cNvSpPr>
                <p:nvPr/>
              </p:nvSpPr>
              <p:spPr bwMode="auto">
                <a:xfrm>
                  <a:off x="22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7" name="Line 1073"/>
                <p:cNvSpPr>
                  <a:spLocks noChangeShapeType="1"/>
                </p:cNvSpPr>
                <p:nvPr/>
              </p:nvSpPr>
              <p:spPr bwMode="auto">
                <a:xfrm>
                  <a:off x="22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8" name="Line 1074"/>
                <p:cNvSpPr>
                  <a:spLocks noChangeShapeType="1"/>
                </p:cNvSpPr>
                <p:nvPr/>
              </p:nvSpPr>
              <p:spPr bwMode="auto">
                <a:xfrm>
                  <a:off x="22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9" name="Line 1075"/>
                <p:cNvSpPr>
                  <a:spLocks noChangeShapeType="1"/>
                </p:cNvSpPr>
                <p:nvPr/>
              </p:nvSpPr>
              <p:spPr bwMode="auto">
                <a:xfrm>
                  <a:off x="22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0" name="Line 1076"/>
                <p:cNvSpPr>
                  <a:spLocks noChangeShapeType="1"/>
                </p:cNvSpPr>
                <p:nvPr/>
              </p:nvSpPr>
              <p:spPr bwMode="auto">
                <a:xfrm>
                  <a:off x="23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1" name="Line 1077"/>
                <p:cNvSpPr>
                  <a:spLocks noChangeShapeType="1"/>
                </p:cNvSpPr>
                <p:nvPr/>
              </p:nvSpPr>
              <p:spPr bwMode="auto">
                <a:xfrm>
                  <a:off x="23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2" name="Line 1078"/>
                <p:cNvSpPr>
                  <a:spLocks noChangeShapeType="1"/>
                </p:cNvSpPr>
                <p:nvPr/>
              </p:nvSpPr>
              <p:spPr bwMode="auto">
                <a:xfrm>
                  <a:off x="23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3" name="Line 1079"/>
                <p:cNvSpPr>
                  <a:spLocks noChangeShapeType="1"/>
                </p:cNvSpPr>
                <p:nvPr/>
              </p:nvSpPr>
              <p:spPr bwMode="auto">
                <a:xfrm>
                  <a:off x="23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4" name="Line 1080"/>
                <p:cNvSpPr>
                  <a:spLocks noChangeShapeType="1"/>
                </p:cNvSpPr>
                <p:nvPr/>
              </p:nvSpPr>
              <p:spPr bwMode="auto">
                <a:xfrm>
                  <a:off x="23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5" name="Line 1081"/>
                <p:cNvSpPr>
                  <a:spLocks noChangeShapeType="1"/>
                </p:cNvSpPr>
                <p:nvPr/>
              </p:nvSpPr>
              <p:spPr bwMode="auto">
                <a:xfrm>
                  <a:off x="23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6" name="Line 1082"/>
                <p:cNvSpPr>
                  <a:spLocks noChangeShapeType="1"/>
                </p:cNvSpPr>
                <p:nvPr/>
              </p:nvSpPr>
              <p:spPr bwMode="auto">
                <a:xfrm>
                  <a:off x="24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7" name="Line 1083"/>
                <p:cNvSpPr>
                  <a:spLocks noChangeShapeType="1"/>
                </p:cNvSpPr>
                <p:nvPr/>
              </p:nvSpPr>
              <p:spPr bwMode="auto">
                <a:xfrm>
                  <a:off x="24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8" name="Line 1084"/>
                <p:cNvSpPr>
                  <a:spLocks noChangeShapeType="1"/>
                </p:cNvSpPr>
                <p:nvPr/>
              </p:nvSpPr>
              <p:spPr bwMode="auto">
                <a:xfrm>
                  <a:off x="24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9" name="Line 1085"/>
                <p:cNvSpPr>
                  <a:spLocks noChangeShapeType="1"/>
                </p:cNvSpPr>
                <p:nvPr/>
              </p:nvSpPr>
              <p:spPr bwMode="auto">
                <a:xfrm>
                  <a:off x="24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0" name="Line 1086"/>
                <p:cNvSpPr>
                  <a:spLocks noChangeShapeType="1"/>
                </p:cNvSpPr>
                <p:nvPr/>
              </p:nvSpPr>
              <p:spPr bwMode="auto">
                <a:xfrm>
                  <a:off x="24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2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411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3" name="Line 1089"/>
                <p:cNvSpPr>
                  <a:spLocks noChangeShapeType="1"/>
                </p:cNvSpPr>
                <p:nvPr/>
              </p:nvSpPr>
              <p:spPr bwMode="auto">
                <a:xfrm>
                  <a:off x="2485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4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07" y="84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5" name="Rectangle 1091"/>
                <p:cNvSpPr>
                  <a:spLocks noChangeArrowheads="1"/>
                </p:cNvSpPr>
                <p:nvPr/>
              </p:nvSpPr>
              <p:spPr bwMode="auto">
                <a:xfrm rot="16200000">
                  <a:off x="-591" y="1130"/>
                  <a:ext cx="132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Frequencies </a:t>
                  </a:r>
                  <a:r>
                    <a:rPr kumimoji="0" lang="de-DE" altLang="de-DE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of</a:t>
                  </a: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kumimoji="0" lang="de-DE" altLang="de-DE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</a:rPr>
                    <a:t>A1A2</a:t>
                  </a: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kumimoji="0" lang="de-DE" altLang="de-DE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genotypes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6" name="Line 1092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7" name="Line 1093"/>
                <p:cNvSpPr>
                  <a:spLocks noChangeShapeType="1"/>
                </p:cNvSpPr>
                <p:nvPr/>
              </p:nvSpPr>
              <p:spPr bwMode="auto">
                <a:xfrm>
                  <a:off x="449" y="169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8" name="Line 1094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9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449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1" name="Line 1097"/>
                <p:cNvSpPr>
                  <a:spLocks noChangeShapeType="1"/>
                </p:cNvSpPr>
                <p:nvPr/>
              </p:nvSpPr>
              <p:spPr bwMode="auto">
                <a:xfrm>
                  <a:off x="653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2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653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3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653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4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653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5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653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6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653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7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653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8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653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9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653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0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653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1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653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2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653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3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653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4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653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653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6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653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7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653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8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653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653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0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653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1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653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2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653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3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653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4" name="Line 1120"/>
                <p:cNvSpPr>
                  <a:spLocks noChangeShapeType="1"/>
                </p:cNvSpPr>
                <p:nvPr/>
              </p:nvSpPr>
              <p:spPr bwMode="auto">
                <a:xfrm flipV="1">
                  <a:off x="653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5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653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6" name="Line 1122"/>
                <p:cNvSpPr>
                  <a:spLocks noChangeShapeType="1"/>
                </p:cNvSpPr>
                <p:nvPr/>
              </p:nvSpPr>
              <p:spPr bwMode="auto">
                <a:xfrm flipV="1">
                  <a:off x="653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7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653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8" name="Line 1124"/>
                <p:cNvSpPr>
                  <a:spLocks noChangeShapeType="1"/>
                </p:cNvSpPr>
                <p:nvPr/>
              </p:nvSpPr>
              <p:spPr bwMode="auto">
                <a:xfrm flipV="1">
                  <a:off x="653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9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653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0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653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1" name="Line 1127"/>
                <p:cNvSpPr>
                  <a:spLocks noChangeShapeType="1"/>
                </p:cNvSpPr>
                <p:nvPr/>
              </p:nvSpPr>
              <p:spPr bwMode="auto">
                <a:xfrm flipV="1">
                  <a:off x="653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2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653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3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653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4" name="Line 1130"/>
                <p:cNvSpPr>
                  <a:spLocks noChangeShapeType="1"/>
                </p:cNvSpPr>
                <p:nvPr/>
              </p:nvSpPr>
              <p:spPr bwMode="auto">
                <a:xfrm flipV="1">
                  <a:off x="653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5" name="Line 1131"/>
                <p:cNvSpPr>
                  <a:spLocks noChangeShapeType="1"/>
                </p:cNvSpPr>
                <p:nvPr/>
              </p:nvSpPr>
              <p:spPr bwMode="auto">
                <a:xfrm flipV="1">
                  <a:off x="653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6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653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7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653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8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653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9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653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0" name="Line 1136"/>
                <p:cNvSpPr>
                  <a:spLocks noChangeShapeType="1"/>
                </p:cNvSpPr>
                <p:nvPr/>
              </p:nvSpPr>
              <p:spPr bwMode="auto">
                <a:xfrm flipV="1">
                  <a:off x="653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653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2" name="Line 1138"/>
                <p:cNvSpPr>
                  <a:spLocks noChangeShapeType="1"/>
                </p:cNvSpPr>
                <p:nvPr/>
              </p:nvSpPr>
              <p:spPr bwMode="auto">
                <a:xfrm flipV="1">
                  <a:off x="653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3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653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4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653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5" name="Line 1141"/>
                <p:cNvSpPr>
                  <a:spLocks noChangeShapeType="1"/>
                </p:cNvSpPr>
                <p:nvPr/>
              </p:nvSpPr>
              <p:spPr bwMode="auto">
                <a:xfrm flipV="1">
                  <a:off x="653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6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653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7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653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8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653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9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653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0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653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1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653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2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653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3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653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4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653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5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653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6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653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7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653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8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653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653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0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653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1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653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2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653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3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653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4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653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5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653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6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653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7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653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8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653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9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653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0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653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1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653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2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653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3" name="Line 1169"/>
                <p:cNvSpPr>
                  <a:spLocks noChangeShapeType="1"/>
                </p:cNvSpPr>
                <p:nvPr/>
              </p:nvSpPr>
              <p:spPr bwMode="auto">
                <a:xfrm flipV="1">
                  <a:off x="653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4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653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5" name="Line 1171"/>
                <p:cNvSpPr>
                  <a:spLocks noChangeShapeType="1"/>
                </p:cNvSpPr>
                <p:nvPr/>
              </p:nvSpPr>
              <p:spPr bwMode="auto">
                <a:xfrm flipV="1">
                  <a:off x="653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6" name="Line 1172"/>
                <p:cNvSpPr>
                  <a:spLocks noChangeShapeType="1"/>
                </p:cNvSpPr>
                <p:nvPr/>
              </p:nvSpPr>
              <p:spPr bwMode="auto">
                <a:xfrm flipV="1">
                  <a:off x="653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7" name="Line 1173"/>
                <p:cNvSpPr>
                  <a:spLocks noChangeShapeType="1"/>
                </p:cNvSpPr>
                <p:nvPr/>
              </p:nvSpPr>
              <p:spPr bwMode="auto">
                <a:xfrm flipV="1">
                  <a:off x="653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8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653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9" name="Line 1175"/>
                <p:cNvSpPr>
                  <a:spLocks noChangeShapeType="1"/>
                </p:cNvSpPr>
                <p:nvPr/>
              </p:nvSpPr>
              <p:spPr bwMode="auto">
                <a:xfrm flipV="1">
                  <a:off x="653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0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653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1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653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2" name="Line 1178"/>
                <p:cNvSpPr>
                  <a:spLocks noChangeShapeType="1"/>
                </p:cNvSpPr>
                <p:nvPr/>
              </p:nvSpPr>
              <p:spPr bwMode="auto">
                <a:xfrm flipV="1">
                  <a:off x="653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3" name="Line 1179"/>
                <p:cNvSpPr>
                  <a:spLocks noChangeShapeType="1"/>
                </p:cNvSpPr>
                <p:nvPr/>
              </p:nvSpPr>
              <p:spPr bwMode="auto">
                <a:xfrm flipV="1">
                  <a:off x="653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4" name="Line 1180"/>
                <p:cNvSpPr>
                  <a:spLocks noChangeShapeType="1"/>
                </p:cNvSpPr>
                <p:nvPr/>
              </p:nvSpPr>
              <p:spPr bwMode="auto">
                <a:xfrm flipV="1">
                  <a:off x="653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653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6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653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7" name="Line 1183"/>
                <p:cNvSpPr>
                  <a:spLocks noChangeShapeType="1"/>
                </p:cNvSpPr>
                <p:nvPr/>
              </p:nvSpPr>
              <p:spPr bwMode="auto">
                <a:xfrm flipV="1">
                  <a:off x="653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8" name="Line 1184"/>
                <p:cNvSpPr>
                  <a:spLocks noChangeShapeType="1"/>
                </p:cNvSpPr>
                <p:nvPr/>
              </p:nvSpPr>
              <p:spPr bwMode="auto">
                <a:xfrm flipV="1">
                  <a:off x="653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9" name="Line 1185"/>
                <p:cNvSpPr>
                  <a:spLocks noChangeShapeType="1"/>
                </p:cNvSpPr>
                <p:nvPr/>
              </p:nvSpPr>
              <p:spPr bwMode="auto">
                <a:xfrm flipV="1">
                  <a:off x="653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0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653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1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653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2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653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3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653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4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653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5" name="Line 1191"/>
                <p:cNvSpPr>
                  <a:spLocks noChangeShapeType="1"/>
                </p:cNvSpPr>
                <p:nvPr/>
              </p:nvSpPr>
              <p:spPr bwMode="auto">
                <a:xfrm flipV="1">
                  <a:off x="653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6" name="Line 1192"/>
                <p:cNvSpPr>
                  <a:spLocks noChangeShapeType="1"/>
                </p:cNvSpPr>
                <p:nvPr/>
              </p:nvSpPr>
              <p:spPr bwMode="auto">
                <a:xfrm flipV="1">
                  <a:off x="653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7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653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8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653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9" name="Line 1195"/>
                <p:cNvSpPr>
                  <a:spLocks noChangeShapeType="1"/>
                </p:cNvSpPr>
                <p:nvPr/>
              </p:nvSpPr>
              <p:spPr bwMode="auto">
                <a:xfrm flipV="1">
                  <a:off x="653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0" name="Line 1196"/>
                <p:cNvSpPr>
                  <a:spLocks noChangeShapeType="1"/>
                </p:cNvSpPr>
                <p:nvPr/>
              </p:nvSpPr>
              <p:spPr bwMode="auto">
                <a:xfrm flipV="1">
                  <a:off x="653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1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653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2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653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3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653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4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653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5" name="Line 1201"/>
                <p:cNvSpPr>
                  <a:spLocks noChangeShapeType="1"/>
                </p:cNvSpPr>
                <p:nvPr/>
              </p:nvSpPr>
              <p:spPr bwMode="auto">
                <a:xfrm flipV="1">
                  <a:off x="653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6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653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7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653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8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653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9" name="Line 1205"/>
                <p:cNvSpPr>
                  <a:spLocks noChangeShapeType="1"/>
                </p:cNvSpPr>
                <p:nvPr/>
              </p:nvSpPr>
              <p:spPr bwMode="auto">
                <a:xfrm flipV="1">
                  <a:off x="653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0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653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1" name="Line 1207"/>
                <p:cNvSpPr>
                  <a:spLocks noChangeShapeType="1"/>
                </p:cNvSpPr>
                <p:nvPr/>
              </p:nvSpPr>
              <p:spPr bwMode="auto">
                <a:xfrm flipV="1">
                  <a:off x="653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2" name="Line 1208"/>
                <p:cNvSpPr>
                  <a:spLocks noChangeShapeType="1"/>
                </p:cNvSpPr>
                <p:nvPr/>
              </p:nvSpPr>
              <p:spPr bwMode="auto">
                <a:xfrm flipV="1">
                  <a:off x="653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3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653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4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653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412"/>
              <p:cNvGrpSpPr>
                <a:grpSpLocks/>
              </p:cNvGrpSpPr>
              <p:nvPr/>
            </p:nvGrpSpPr>
            <p:grpSpPr bwMode="auto">
              <a:xfrm>
                <a:off x="1491734" y="409500"/>
                <a:ext cx="1175867" cy="5740000"/>
                <a:chOff x="573" y="131"/>
                <a:chExt cx="487" cy="2296"/>
              </a:xfrm>
            </p:grpSpPr>
            <p:sp>
              <p:nvSpPr>
                <p:cNvPr id="2805" name="Line 1212"/>
                <p:cNvSpPr>
                  <a:spLocks noChangeShapeType="1"/>
                </p:cNvSpPr>
                <p:nvPr/>
              </p:nvSpPr>
              <p:spPr bwMode="auto">
                <a:xfrm flipV="1">
                  <a:off x="653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6" name="Line 1213"/>
                <p:cNvSpPr>
                  <a:spLocks noChangeShapeType="1"/>
                </p:cNvSpPr>
                <p:nvPr/>
              </p:nvSpPr>
              <p:spPr bwMode="auto">
                <a:xfrm flipV="1">
                  <a:off x="653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7" name="Line 1214"/>
                <p:cNvSpPr>
                  <a:spLocks noChangeShapeType="1"/>
                </p:cNvSpPr>
                <p:nvPr/>
              </p:nvSpPr>
              <p:spPr bwMode="auto">
                <a:xfrm flipV="1">
                  <a:off x="653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8" name="Line 1215"/>
                <p:cNvSpPr>
                  <a:spLocks noChangeShapeType="1"/>
                </p:cNvSpPr>
                <p:nvPr/>
              </p:nvSpPr>
              <p:spPr bwMode="auto">
                <a:xfrm flipV="1">
                  <a:off x="653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9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73" y="2253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altLang="de-D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0" name="Line 1217"/>
                <p:cNvSpPr>
                  <a:spLocks noChangeShapeType="1"/>
                </p:cNvSpPr>
                <p:nvPr/>
              </p:nvSpPr>
              <p:spPr bwMode="auto">
                <a:xfrm>
                  <a:off x="856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1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856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2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856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3" name="Line 1220"/>
                <p:cNvSpPr>
                  <a:spLocks noChangeShapeType="1"/>
                </p:cNvSpPr>
                <p:nvPr/>
              </p:nvSpPr>
              <p:spPr bwMode="auto">
                <a:xfrm flipV="1">
                  <a:off x="856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4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856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5" name="Line 1222"/>
                <p:cNvSpPr>
                  <a:spLocks noChangeShapeType="1"/>
                </p:cNvSpPr>
                <p:nvPr/>
              </p:nvSpPr>
              <p:spPr bwMode="auto">
                <a:xfrm flipV="1">
                  <a:off x="856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6" name="Line 1223"/>
                <p:cNvSpPr>
                  <a:spLocks noChangeShapeType="1"/>
                </p:cNvSpPr>
                <p:nvPr/>
              </p:nvSpPr>
              <p:spPr bwMode="auto">
                <a:xfrm flipV="1">
                  <a:off x="856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7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856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856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9" name="Line 1226"/>
                <p:cNvSpPr>
                  <a:spLocks noChangeShapeType="1"/>
                </p:cNvSpPr>
                <p:nvPr/>
              </p:nvSpPr>
              <p:spPr bwMode="auto">
                <a:xfrm flipV="1">
                  <a:off x="856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0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856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1" name="Line 1228"/>
                <p:cNvSpPr>
                  <a:spLocks noChangeShapeType="1"/>
                </p:cNvSpPr>
                <p:nvPr/>
              </p:nvSpPr>
              <p:spPr bwMode="auto">
                <a:xfrm flipV="1">
                  <a:off x="856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2" name="Line 1229"/>
                <p:cNvSpPr>
                  <a:spLocks noChangeShapeType="1"/>
                </p:cNvSpPr>
                <p:nvPr/>
              </p:nvSpPr>
              <p:spPr bwMode="auto">
                <a:xfrm flipV="1">
                  <a:off x="856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3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856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4" name="Line 1231"/>
                <p:cNvSpPr>
                  <a:spLocks noChangeShapeType="1"/>
                </p:cNvSpPr>
                <p:nvPr/>
              </p:nvSpPr>
              <p:spPr bwMode="auto">
                <a:xfrm flipV="1">
                  <a:off x="856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5" name="Line 1232"/>
                <p:cNvSpPr>
                  <a:spLocks noChangeShapeType="1"/>
                </p:cNvSpPr>
                <p:nvPr/>
              </p:nvSpPr>
              <p:spPr bwMode="auto">
                <a:xfrm flipV="1">
                  <a:off x="856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6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856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7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856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8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856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9" name="Line 1236"/>
                <p:cNvSpPr>
                  <a:spLocks noChangeShapeType="1"/>
                </p:cNvSpPr>
                <p:nvPr/>
              </p:nvSpPr>
              <p:spPr bwMode="auto">
                <a:xfrm flipV="1">
                  <a:off x="856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0" name="Line 1237"/>
                <p:cNvSpPr>
                  <a:spLocks noChangeShapeType="1"/>
                </p:cNvSpPr>
                <p:nvPr/>
              </p:nvSpPr>
              <p:spPr bwMode="auto">
                <a:xfrm flipV="1">
                  <a:off x="856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1" name="Line 1238"/>
                <p:cNvSpPr>
                  <a:spLocks noChangeShapeType="1"/>
                </p:cNvSpPr>
                <p:nvPr/>
              </p:nvSpPr>
              <p:spPr bwMode="auto">
                <a:xfrm flipV="1">
                  <a:off x="856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2" name="Line 1239"/>
                <p:cNvSpPr>
                  <a:spLocks noChangeShapeType="1"/>
                </p:cNvSpPr>
                <p:nvPr/>
              </p:nvSpPr>
              <p:spPr bwMode="auto">
                <a:xfrm flipV="1">
                  <a:off x="856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3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856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4" name="Line 1241"/>
                <p:cNvSpPr>
                  <a:spLocks noChangeShapeType="1"/>
                </p:cNvSpPr>
                <p:nvPr/>
              </p:nvSpPr>
              <p:spPr bwMode="auto">
                <a:xfrm flipV="1">
                  <a:off x="856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5" name="Line 1242"/>
                <p:cNvSpPr>
                  <a:spLocks noChangeShapeType="1"/>
                </p:cNvSpPr>
                <p:nvPr/>
              </p:nvSpPr>
              <p:spPr bwMode="auto">
                <a:xfrm flipV="1">
                  <a:off x="856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856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7" name="Line 1244"/>
                <p:cNvSpPr>
                  <a:spLocks noChangeShapeType="1"/>
                </p:cNvSpPr>
                <p:nvPr/>
              </p:nvSpPr>
              <p:spPr bwMode="auto">
                <a:xfrm flipV="1">
                  <a:off x="856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8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856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9" name="Line 1246"/>
                <p:cNvSpPr>
                  <a:spLocks noChangeShapeType="1"/>
                </p:cNvSpPr>
                <p:nvPr/>
              </p:nvSpPr>
              <p:spPr bwMode="auto">
                <a:xfrm flipV="1">
                  <a:off x="856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0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856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1" name="Line 1248"/>
                <p:cNvSpPr>
                  <a:spLocks noChangeShapeType="1"/>
                </p:cNvSpPr>
                <p:nvPr/>
              </p:nvSpPr>
              <p:spPr bwMode="auto">
                <a:xfrm flipV="1">
                  <a:off x="856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2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856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3" name="Line 1250"/>
                <p:cNvSpPr>
                  <a:spLocks noChangeShapeType="1"/>
                </p:cNvSpPr>
                <p:nvPr/>
              </p:nvSpPr>
              <p:spPr bwMode="auto">
                <a:xfrm flipV="1">
                  <a:off x="856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4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856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5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856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6" name="Line 1253"/>
                <p:cNvSpPr>
                  <a:spLocks noChangeShapeType="1"/>
                </p:cNvSpPr>
                <p:nvPr/>
              </p:nvSpPr>
              <p:spPr bwMode="auto">
                <a:xfrm flipV="1">
                  <a:off x="856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7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856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8" name="Line 1255"/>
                <p:cNvSpPr>
                  <a:spLocks noChangeShapeType="1"/>
                </p:cNvSpPr>
                <p:nvPr/>
              </p:nvSpPr>
              <p:spPr bwMode="auto">
                <a:xfrm flipV="1">
                  <a:off x="856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9" name="Line 1256"/>
                <p:cNvSpPr>
                  <a:spLocks noChangeShapeType="1"/>
                </p:cNvSpPr>
                <p:nvPr/>
              </p:nvSpPr>
              <p:spPr bwMode="auto">
                <a:xfrm flipV="1">
                  <a:off x="856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0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856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1" name="Line 1258"/>
                <p:cNvSpPr>
                  <a:spLocks noChangeShapeType="1"/>
                </p:cNvSpPr>
                <p:nvPr/>
              </p:nvSpPr>
              <p:spPr bwMode="auto">
                <a:xfrm flipV="1">
                  <a:off x="856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2" name="Line 1259"/>
                <p:cNvSpPr>
                  <a:spLocks noChangeShapeType="1"/>
                </p:cNvSpPr>
                <p:nvPr/>
              </p:nvSpPr>
              <p:spPr bwMode="auto">
                <a:xfrm flipV="1">
                  <a:off x="856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3" name="Line 1260"/>
                <p:cNvSpPr>
                  <a:spLocks noChangeShapeType="1"/>
                </p:cNvSpPr>
                <p:nvPr/>
              </p:nvSpPr>
              <p:spPr bwMode="auto">
                <a:xfrm flipV="1">
                  <a:off x="856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4" name="Line 1261"/>
                <p:cNvSpPr>
                  <a:spLocks noChangeShapeType="1"/>
                </p:cNvSpPr>
                <p:nvPr/>
              </p:nvSpPr>
              <p:spPr bwMode="auto">
                <a:xfrm flipV="1">
                  <a:off x="856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5" name="Line 1262"/>
                <p:cNvSpPr>
                  <a:spLocks noChangeShapeType="1"/>
                </p:cNvSpPr>
                <p:nvPr/>
              </p:nvSpPr>
              <p:spPr bwMode="auto">
                <a:xfrm flipV="1">
                  <a:off x="856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6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856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7" name="Line 1264"/>
                <p:cNvSpPr>
                  <a:spLocks noChangeShapeType="1"/>
                </p:cNvSpPr>
                <p:nvPr/>
              </p:nvSpPr>
              <p:spPr bwMode="auto">
                <a:xfrm flipV="1">
                  <a:off x="856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856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9" name="Line 1266"/>
                <p:cNvSpPr>
                  <a:spLocks noChangeShapeType="1"/>
                </p:cNvSpPr>
                <p:nvPr/>
              </p:nvSpPr>
              <p:spPr bwMode="auto">
                <a:xfrm flipV="1">
                  <a:off x="856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0" name="Line 1267"/>
                <p:cNvSpPr>
                  <a:spLocks noChangeShapeType="1"/>
                </p:cNvSpPr>
                <p:nvPr/>
              </p:nvSpPr>
              <p:spPr bwMode="auto">
                <a:xfrm flipV="1">
                  <a:off x="856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1" name="Line 1268"/>
                <p:cNvSpPr>
                  <a:spLocks noChangeShapeType="1"/>
                </p:cNvSpPr>
                <p:nvPr/>
              </p:nvSpPr>
              <p:spPr bwMode="auto">
                <a:xfrm flipV="1">
                  <a:off x="856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856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3" name="Line 1270"/>
                <p:cNvSpPr>
                  <a:spLocks noChangeShapeType="1"/>
                </p:cNvSpPr>
                <p:nvPr/>
              </p:nvSpPr>
              <p:spPr bwMode="auto">
                <a:xfrm flipV="1">
                  <a:off x="856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4" name="Line 1271"/>
                <p:cNvSpPr>
                  <a:spLocks noChangeShapeType="1"/>
                </p:cNvSpPr>
                <p:nvPr/>
              </p:nvSpPr>
              <p:spPr bwMode="auto">
                <a:xfrm flipV="1">
                  <a:off x="856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5" name="Line 1272"/>
                <p:cNvSpPr>
                  <a:spLocks noChangeShapeType="1"/>
                </p:cNvSpPr>
                <p:nvPr/>
              </p:nvSpPr>
              <p:spPr bwMode="auto">
                <a:xfrm flipV="1">
                  <a:off x="856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6" name="Line 1273"/>
                <p:cNvSpPr>
                  <a:spLocks noChangeShapeType="1"/>
                </p:cNvSpPr>
                <p:nvPr/>
              </p:nvSpPr>
              <p:spPr bwMode="auto">
                <a:xfrm flipV="1">
                  <a:off x="856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7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856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8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856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9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856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0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856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1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856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2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856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3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856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4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856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5" name="Line 1282"/>
                <p:cNvSpPr>
                  <a:spLocks noChangeShapeType="1"/>
                </p:cNvSpPr>
                <p:nvPr/>
              </p:nvSpPr>
              <p:spPr bwMode="auto">
                <a:xfrm flipV="1">
                  <a:off x="856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6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856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7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856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8" name="Line 1285"/>
                <p:cNvSpPr>
                  <a:spLocks noChangeShapeType="1"/>
                </p:cNvSpPr>
                <p:nvPr/>
              </p:nvSpPr>
              <p:spPr bwMode="auto">
                <a:xfrm flipV="1">
                  <a:off x="856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9" name="Line 1286"/>
                <p:cNvSpPr>
                  <a:spLocks noChangeShapeType="1"/>
                </p:cNvSpPr>
                <p:nvPr/>
              </p:nvSpPr>
              <p:spPr bwMode="auto">
                <a:xfrm flipV="1">
                  <a:off x="856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0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856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1" name="Line 1288"/>
                <p:cNvSpPr>
                  <a:spLocks noChangeShapeType="1"/>
                </p:cNvSpPr>
                <p:nvPr/>
              </p:nvSpPr>
              <p:spPr bwMode="auto">
                <a:xfrm flipV="1">
                  <a:off x="856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2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856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3" name="Line 1290"/>
                <p:cNvSpPr>
                  <a:spLocks noChangeShapeType="1"/>
                </p:cNvSpPr>
                <p:nvPr/>
              </p:nvSpPr>
              <p:spPr bwMode="auto">
                <a:xfrm flipV="1">
                  <a:off x="856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4" name="Line 1291"/>
                <p:cNvSpPr>
                  <a:spLocks noChangeShapeType="1"/>
                </p:cNvSpPr>
                <p:nvPr/>
              </p:nvSpPr>
              <p:spPr bwMode="auto">
                <a:xfrm flipV="1">
                  <a:off x="856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5" name="Line 1292"/>
                <p:cNvSpPr>
                  <a:spLocks noChangeShapeType="1"/>
                </p:cNvSpPr>
                <p:nvPr/>
              </p:nvSpPr>
              <p:spPr bwMode="auto">
                <a:xfrm flipV="1">
                  <a:off x="856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6" name="Line 1293"/>
                <p:cNvSpPr>
                  <a:spLocks noChangeShapeType="1"/>
                </p:cNvSpPr>
                <p:nvPr/>
              </p:nvSpPr>
              <p:spPr bwMode="auto">
                <a:xfrm flipV="1">
                  <a:off x="856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7" name="Line 1294"/>
                <p:cNvSpPr>
                  <a:spLocks noChangeShapeType="1"/>
                </p:cNvSpPr>
                <p:nvPr/>
              </p:nvSpPr>
              <p:spPr bwMode="auto">
                <a:xfrm flipV="1">
                  <a:off x="856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8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856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9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856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0" name="Line 1297"/>
                <p:cNvSpPr>
                  <a:spLocks noChangeShapeType="1"/>
                </p:cNvSpPr>
                <p:nvPr/>
              </p:nvSpPr>
              <p:spPr bwMode="auto">
                <a:xfrm flipV="1">
                  <a:off x="856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1" name="Line 1298"/>
                <p:cNvSpPr>
                  <a:spLocks noChangeShapeType="1"/>
                </p:cNvSpPr>
                <p:nvPr/>
              </p:nvSpPr>
              <p:spPr bwMode="auto">
                <a:xfrm flipV="1">
                  <a:off x="856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2" name="Line 1299"/>
                <p:cNvSpPr>
                  <a:spLocks noChangeShapeType="1"/>
                </p:cNvSpPr>
                <p:nvPr/>
              </p:nvSpPr>
              <p:spPr bwMode="auto">
                <a:xfrm flipV="1">
                  <a:off x="856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3" name="Line 1300"/>
                <p:cNvSpPr>
                  <a:spLocks noChangeShapeType="1"/>
                </p:cNvSpPr>
                <p:nvPr/>
              </p:nvSpPr>
              <p:spPr bwMode="auto">
                <a:xfrm flipV="1">
                  <a:off x="856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4" name="Line 1301"/>
                <p:cNvSpPr>
                  <a:spLocks noChangeShapeType="1"/>
                </p:cNvSpPr>
                <p:nvPr/>
              </p:nvSpPr>
              <p:spPr bwMode="auto">
                <a:xfrm flipV="1">
                  <a:off x="856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5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856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6" name="Line 1303"/>
                <p:cNvSpPr>
                  <a:spLocks noChangeShapeType="1"/>
                </p:cNvSpPr>
                <p:nvPr/>
              </p:nvSpPr>
              <p:spPr bwMode="auto">
                <a:xfrm flipV="1">
                  <a:off x="856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7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856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8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856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9" name="Line 1306"/>
                <p:cNvSpPr>
                  <a:spLocks noChangeShapeType="1"/>
                </p:cNvSpPr>
                <p:nvPr/>
              </p:nvSpPr>
              <p:spPr bwMode="auto">
                <a:xfrm flipV="1">
                  <a:off x="856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0" name="Line 1307"/>
                <p:cNvSpPr>
                  <a:spLocks noChangeShapeType="1"/>
                </p:cNvSpPr>
                <p:nvPr/>
              </p:nvSpPr>
              <p:spPr bwMode="auto">
                <a:xfrm flipV="1">
                  <a:off x="856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1" name="Line 1308"/>
                <p:cNvSpPr>
                  <a:spLocks noChangeShapeType="1"/>
                </p:cNvSpPr>
                <p:nvPr/>
              </p:nvSpPr>
              <p:spPr bwMode="auto">
                <a:xfrm flipV="1">
                  <a:off x="856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2" name="Line 1309"/>
                <p:cNvSpPr>
                  <a:spLocks noChangeShapeType="1"/>
                </p:cNvSpPr>
                <p:nvPr/>
              </p:nvSpPr>
              <p:spPr bwMode="auto">
                <a:xfrm flipV="1">
                  <a:off x="856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3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856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4" name="Line 1311"/>
                <p:cNvSpPr>
                  <a:spLocks noChangeShapeType="1"/>
                </p:cNvSpPr>
                <p:nvPr/>
              </p:nvSpPr>
              <p:spPr bwMode="auto">
                <a:xfrm flipV="1">
                  <a:off x="856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5" name="Line 1312"/>
                <p:cNvSpPr>
                  <a:spLocks noChangeShapeType="1"/>
                </p:cNvSpPr>
                <p:nvPr/>
              </p:nvSpPr>
              <p:spPr bwMode="auto">
                <a:xfrm flipV="1">
                  <a:off x="856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6" name="Line 1313"/>
                <p:cNvSpPr>
                  <a:spLocks noChangeShapeType="1"/>
                </p:cNvSpPr>
                <p:nvPr/>
              </p:nvSpPr>
              <p:spPr bwMode="auto">
                <a:xfrm flipV="1">
                  <a:off x="856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7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856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8" name="Line 1315"/>
                <p:cNvSpPr>
                  <a:spLocks noChangeShapeType="1"/>
                </p:cNvSpPr>
                <p:nvPr/>
              </p:nvSpPr>
              <p:spPr bwMode="auto">
                <a:xfrm flipV="1">
                  <a:off x="856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9" name="Line 1316"/>
                <p:cNvSpPr>
                  <a:spLocks noChangeShapeType="1"/>
                </p:cNvSpPr>
                <p:nvPr/>
              </p:nvSpPr>
              <p:spPr bwMode="auto">
                <a:xfrm flipV="1">
                  <a:off x="856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0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856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1" name="Line 1318"/>
                <p:cNvSpPr>
                  <a:spLocks noChangeShapeType="1"/>
                </p:cNvSpPr>
                <p:nvPr/>
              </p:nvSpPr>
              <p:spPr bwMode="auto">
                <a:xfrm flipV="1">
                  <a:off x="856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2" name="Line 1319"/>
                <p:cNvSpPr>
                  <a:spLocks noChangeShapeType="1"/>
                </p:cNvSpPr>
                <p:nvPr/>
              </p:nvSpPr>
              <p:spPr bwMode="auto">
                <a:xfrm flipV="1">
                  <a:off x="856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3" name="Line 1320"/>
                <p:cNvSpPr>
                  <a:spLocks noChangeShapeType="1"/>
                </p:cNvSpPr>
                <p:nvPr/>
              </p:nvSpPr>
              <p:spPr bwMode="auto">
                <a:xfrm flipV="1">
                  <a:off x="856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4" name="Line 1321"/>
                <p:cNvSpPr>
                  <a:spLocks noChangeShapeType="1"/>
                </p:cNvSpPr>
                <p:nvPr/>
              </p:nvSpPr>
              <p:spPr bwMode="auto">
                <a:xfrm flipV="1">
                  <a:off x="856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5" name="Line 1322"/>
                <p:cNvSpPr>
                  <a:spLocks noChangeShapeType="1"/>
                </p:cNvSpPr>
                <p:nvPr/>
              </p:nvSpPr>
              <p:spPr bwMode="auto">
                <a:xfrm flipV="1">
                  <a:off x="856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6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856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7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856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8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856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9" name="Line 1326"/>
                <p:cNvSpPr>
                  <a:spLocks noChangeShapeType="1"/>
                </p:cNvSpPr>
                <p:nvPr/>
              </p:nvSpPr>
              <p:spPr bwMode="auto">
                <a:xfrm flipV="1">
                  <a:off x="856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0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856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1" name="Line 1328"/>
                <p:cNvSpPr>
                  <a:spLocks noChangeShapeType="1"/>
                </p:cNvSpPr>
                <p:nvPr/>
              </p:nvSpPr>
              <p:spPr bwMode="auto">
                <a:xfrm flipV="1">
                  <a:off x="856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2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856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3" name="Line 1330"/>
                <p:cNvSpPr>
                  <a:spLocks noChangeShapeType="1"/>
                </p:cNvSpPr>
                <p:nvPr/>
              </p:nvSpPr>
              <p:spPr bwMode="auto">
                <a:xfrm flipV="1">
                  <a:off x="856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4" name="Line 1331"/>
                <p:cNvSpPr>
                  <a:spLocks noChangeShapeType="1"/>
                </p:cNvSpPr>
                <p:nvPr/>
              </p:nvSpPr>
              <p:spPr bwMode="auto">
                <a:xfrm flipV="1">
                  <a:off x="856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5" name="Line 1332"/>
                <p:cNvSpPr>
                  <a:spLocks noChangeShapeType="1"/>
                </p:cNvSpPr>
                <p:nvPr/>
              </p:nvSpPr>
              <p:spPr bwMode="auto">
                <a:xfrm flipV="1">
                  <a:off x="856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6" name="Line 1333"/>
                <p:cNvSpPr>
                  <a:spLocks noChangeShapeType="1"/>
                </p:cNvSpPr>
                <p:nvPr/>
              </p:nvSpPr>
              <p:spPr bwMode="auto">
                <a:xfrm flipV="1">
                  <a:off x="856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7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856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9" name="Line 1336"/>
                <p:cNvSpPr>
                  <a:spLocks noChangeShapeType="1"/>
                </p:cNvSpPr>
                <p:nvPr/>
              </p:nvSpPr>
              <p:spPr bwMode="auto">
                <a:xfrm>
                  <a:off x="1060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0" name="Line 1337"/>
                <p:cNvSpPr>
                  <a:spLocks noChangeShapeType="1"/>
                </p:cNvSpPr>
                <p:nvPr/>
              </p:nvSpPr>
              <p:spPr bwMode="auto">
                <a:xfrm flipV="1">
                  <a:off x="1060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1" name="Line 1338"/>
                <p:cNvSpPr>
                  <a:spLocks noChangeShapeType="1"/>
                </p:cNvSpPr>
                <p:nvPr/>
              </p:nvSpPr>
              <p:spPr bwMode="auto">
                <a:xfrm flipV="1">
                  <a:off x="1060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2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1060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3" name="Line 1340"/>
                <p:cNvSpPr>
                  <a:spLocks noChangeShapeType="1"/>
                </p:cNvSpPr>
                <p:nvPr/>
              </p:nvSpPr>
              <p:spPr bwMode="auto">
                <a:xfrm flipV="1">
                  <a:off x="1060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4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1060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5" name="Line 1342"/>
                <p:cNvSpPr>
                  <a:spLocks noChangeShapeType="1"/>
                </p:cNvSpPr>
                <p:nvPr/>
              </p:nvSpPr>
              <p:spPr bwMode="auto">
                <a:xfrm flipV="1">
                  <a:off x="1060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6" name="Line 1343"/>
                <p:cNvSpPr>
                  <a:spLocks noChangeShapeType="1"/>
                </p:cNvSpPr>
                <p:nvPr/>
              </p:nvSpPr>
              <p:spPr bwMode="auto">
                <a:xfrm flipV="1">
                  <a:off x="1060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7" name="Line 1344"/>
                <p:cNvSpPr>
                  <a:spLocks noChangeShapeType="1"/>
                </p:cNvSpPr>
                <p:nvPr/>
              </p:nvSpPr>
              <p:spPr bwMode="auto">
                <a:xfrm flipV="1">
                  <a:off x="1060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8" name="Line 1345"/>
                <p:cNvSpPr>
                  <a:spLocks noChangeShapeType="1"/>
                </p:cNvSpPr>
                <p:nvPr/>
              </p:nvSpPr>
              <p:spPr bwMode="auto">
                <a:xfrm flipV="1">
                  <a:off x="1060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9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1060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0" name="Line 1347"/>
                <p:cNvSpPr>
                  <a:spLocks noChangeShapeType="1"/>
                </p:cNvSpPr>
                <p:nvPr/>
              </p:nvSpPr>
              <p:spPr bwMode="auto">
                <a:xfrm flipV="1">
                  <a:off x="1060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1" name="Line 1348"/>
                <p:cNvSpPr>
                  <a:spLocks noChangeShapeType="1"/>
                </p:cNvSpPr>
                <p:nvPr/>
              </p:nvSpPr>
              <p:spPr bwMode="auto">
                <a:xfrm flipV="1">
                  <a:off x="1060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2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1060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3" name="Line 1350"/>
                <p:cNvSpPr>
                  <a:spLocks noChangeShapeType="1"/>
                </p:cNvSpPr>
                <p:nvPr/>
              </p:nvSpPr>
              <p:spPr bwMode="auto">
                <a:xfrm flipV="1">
                  <a:off x="1060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4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1060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5" name="Line 1352"/>
                <p:cNvSpPr>
                  <a:spLocks noChangeShapeType="1"/>
                </p:cNvSpPr>
                <p:nvPr/>
              </p:nvSpPr>
              <p:spPr bwMode="auto">
                <a:xfrm flipV="1">
                  <a:off x="1060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6" name="Line 1353"/>
                <p:cNvSpPr>
                  <a:spLocks noChangeShapeType="1"/>
                </p:cNvSpPr>
                <p:nvPr/>
              </p:nvSpPr>
              <p:spPr bwMode="auto">
                <a:xfrm flipV="1">
                  <a:off x="1060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7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1060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8" name="Line 1355"/>
                <p:cNvSpPr>
                  <a:spLocks noChangeShapeType="1"/>
                </p:cNvSpPr>
                <p:nvPr/>
              </p:nvSpPr>
              <p:spPr bwMode="auto">
                <a:xfrm flipV="1">
                  <a:off x="1060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9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1060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0" name="Line 1357"/>
                <p:cNvSpPr>
                  <a:spLocks noChangeShapeType="1"/>
                </p:cNvSpPr>
                <p:nvPr/>
              </p:nvSpPr>
              <p:spPr bwMode="auto">
                <a:xfrm flipV="1">
                  <a:off x="1060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1" name="Line 1358"/>
                <p:cNvSpPr>
                  <a:spLocks noChangeShapeType="1"/>
                </p:cNvSpPr>
                <p:nvPr/>
              </p:nvSpPr>
              <p:spPr bwMode="auto">
                <a:xfrm flipV="1">
                  <a:off x="1060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2" name="Line 1359"/>
                <p:cNvSpPr>
                  <a:spLocks noChangeShapeType="1"/>
                </p:cNvSpPr>
                <p:nvPr/>
              </p:nvSpPr>
              <p:spPr bwMode="auto">
                <a:xfrm flipV="1">
                  <a:off x="1060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3" name="Line 1360"/>
                <p:cNvSpPr>
                  <a:spLocks noChangeShapeType="1"/>
                </p:cNvSpPr>
                <p:nvPr/>
              </p:nvSpPr>
              <p:spPr bwMode="auto">
                <a:xfrm flipV="1">
                  <a:off x="1060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4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1060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5" name="Line 1362"/>
                <p:cNvSpPr>
                  <a:spLocks noChangeShapeType="1"/>
                </p:cNvSpPr>
                <p:nvPr/>
              </p:nvSpPr>
              <p:spPr bwMode="auto">
                <a:xfrm flipV="1">
                  <a:off x="1060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6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1060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7" name="Line 1364"/>
                <p:cNvSpPr>
                  <a:spLocks noChangeShapeType="1"/>
                </p:cNvSpPr>
                <p:nvPr/>
              </p:nvSpPr>
              <p:spPr bwMode="auto">
                <a:xfrm flipV="1">
                  <a:off x="1060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8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1060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9" name="Line 1366"/>
                <p:cNvSpPr>
                  <a:spLocks noChangeShapeType="1"/>
                </p:cNvSpPr>
                <p:nvPr/>
              </p:nvSpPr>
              <p:spPr bwMode="auto">
                <a:xfrm flipV="1">
                  <a:off x="1060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0" name="Line 1367"/>
                <p:cNvSpPr>
                  <a:spLocks noChangeShapeType="1"/>
                </p:cNvSpPr>
                <p:nvPr/>
              </p:nvSpPr>
              <p:spPr bwMode="auto">
                <a:xfrm flipV="1">
                  <a:off x="1060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1" name="Line 1368"/>
                <p:cNvSpPr>
                  <a:spLocks noChangeShapeType="1"/>
                </p:cNvSpPr>
                <p:nvPr/>
              </p:nvSpPr>
              <p:spPr bwMode="auto">
                <a:xfrm flipV="1">
                  <a:off x="1060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2" name="Line 1369"/>
                <p:cNvSpPr>
                  <a:spLocks noChangeShapeType="1"/>
                </p:cNvSpPr>
                <p:nvPr/>
              </p:nvSpPr>
              <p:spPr bwMode="auto">
                <a:xfrm flipV="1">
                  <a:off x="1060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3" name="Line 1370"/>
                <p:cNvSpPr>
                  <a:spLocks noChangeShapeType="1"/>
                </p:cNvSpPr>
                <p:nvPr/>
              </p:nvSpPr>
              <p:spPr bwMode="auto">
                <a:xfrm flipV="1">
                  <a:off x="1060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4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1060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5" name="Line 1372"/>
                <p:cNvSpPr>
                  <a:spLocks noChangeShapeType="1"/>
                </p:cNvSpPr>
                <p:nvPr/>
              </p:nvSpPr>
              <p:spPr bwMode="auto">
                <a:xfrm flipV="1">
                  <a:off x="1060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6" name="Line 1373"/>
                <p:cNvSpPr>
                  <a:spLocks noChangeShapeType="1"/>
                </p:cNvSpPr>
                <p:nvPr/>
              </p:nvSpPr>
              <p:spPr bwMode="auto">
                <a:xfrm flipV="1">
                  <a:off x="1060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7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1060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8" name="Line 1375"/>
                <p:cNvSpPr>
                  <a:spLocks noChangeShapeType="1"/>
                </p:cNvSpPr>
                <p:nvPr/>
              </p:nvSpPr>
              <p:spPr bwMode="auto">
                <a:xfrm flipV="1">
                  <a:off x="1060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9" name="Line 1376"/>
                <p:cNvSpPr>
                  <a:spLocks noChangeShapeType="1"/>
                </p:cNvSpPr>
                <p:nvPr/>
              </p:nvSpPr>
              <p:spPr bwMode="auto">
                <a:xfrm flipV="1">
                  <a:off x="1060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0" name="Line 1377"/>
                <p:cNvSpPr>
                  <a:spLocks noChangeShapeType="1"/>
                </p:cNvSpPr>
                <p:nvPr/>
              </p:nvSpPr>
              <p:spPr bwMode="auto">
                <a:xfrm flipV="1">
                  <a:off x="1060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1" name="Line 1378"/>
                <p:cNvSpPr>
                  <a:spLocks noChangeShapeType="1"/>
                </p:cNvSpPr>
                <p:nvPr/>
              </p:nvSpPr>
              <p:spPr bwMode="auto">
                <a:xfrm flipV="1">
                  <a:off x="1060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2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1060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3" name="Line 1380"/>
                <p:cNvSpPr>
                  <a:spLocks noChangeShapeType="1"/>
                </p:cNvSpPr>
                <p:nvPr/>
              </p:nvSpPr>
              <p:spPr bwMode="auto">
                <a:xfrm flipV="1">
                  <a:off x="1060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4" name="Line 1381"/>
                <p:cNvSpPr>
                  <a:spLocks noChangeShapeType="1"/>
                </p:cNvSpPr>
                <p:nvPr/>
              </p:nvSpPr>
              <p:spPr bwMode="auto">
                <a:xfrm flipV="1">
                  <a:off x="1060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5" name="Line 1382"/>
                <p:cNvSpPr>
                  <a:spLocks noChangeShapeType="1"/>
                </p:cNvSpPr>
                <p:nvPr/>
              </p:nvSpPr>
              <p:spPr bwMode="auto">
                <a:xfrm flipV="1">
                  <a:off x="1060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6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1060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7" name="Line 1384"/>
                <p:cNvSpPr>
                  <a:spLocks noChangeShapeType="1"/>
                </p:cNvSpPr>
                <p:nvPr/>
              </p:nvSpPr>
              <p:spPr bwMode="auto">
                <a:xfrm flipV="1">
                  <a:off x="1060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8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1060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9" name="Line 1386"/>
                <p:cNvSpPr>
                  <a:spLocks noChangeShapeType="1"/>
                </p:cNvSpPr>
                <p:nvPr/>
              </p:nvSpPr>
              <p:spPr bwMode="auto">
                <a:xfrm flipV="1">
                  <a:off x="1060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0" name="Line 1387"/>
                <p:cNvSpPr>
                  <a:spLocks noChangeShapeType="1"/>
                </p:cNvSpPr>
                <p:nvPr/>
              </p:nvSpPr>
              <p:spPr bwMode="auto">
                <a:xfrm flipV="1">
                  <a:off x="1060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1" name="Line 1388"/>
                <p:cNvSpPr>
                  <a:spLocks noChangeShapeType="1"/>
                </p:cNvSpPr>
                <p:nvPr/>
              </p:nvSpPr>
              <p:spPr bwMode="auto">
                <a:xfrm flipV="1">
                  <a:off x="1060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2" name="Line 1389"/>
                <p:cNvSpPr>
                  <a:spLocks noChangeShapeType="1"/>
                </p:cNvSpPr>
                <p:nvPr/>
              </p:nvSpPr>
              <p:spPr bwMode="auto">
                <a:xfrm flipV="1">
                  <a:off x="1060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3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1060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4" name="Line 1391"/>
                <p:cNvSpPr>
                  <a:spLocks noChangeShapeType="1"/>
                </p:cNvSpPr>
                <p:nvPr/>
              </p:nvSpPr>
              <p:spPr bwMode="auto">
                <a:xfrm flipV="1">
                  <a:off x="1060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5" name="Line 1392"/>
                <p:cNvSpPr>
                  <a:spLocks noChangeShapeType="1"/>
                </p:cNvSpPr>
                <p:nvPr/>
              </p:nvSpPr>
              <p:spPr bwMode="auto">
                <a:xfrm flipV="1">
                  <a:off x="1060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6" name="Line 1393"/>
                <p:cNvSpPr>
                  <a:spLocks noChangeShapeType="1"/>
                </p:cNvSpPr>
                <p:nvPr/>
              </p:nvSpPr>
              <p:spPr bwMode="auto">
                <a:xfrm flipV="1">
                  <a:off x="1060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7" name="Line 1394"/>
                <p:cNvSpPr>
                  <a:spLocks noChangeShapeType="1"/>
                </p:cNvSpPr>
                <p:nvPr/>
              </p:nvSpPr>
              <p:spPr bwMode="auto">
                <a:xfrm flipV="1">
                  <a:off x="1060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8" name="Line 1395"/>
                <p:cNvSpPr>
                  <a:spLocks noChangeShapeType="1"/>
                </p:cNvSpPr>
                <p:nvPr/>
              </p:nvSpPr>
              <p:spPr bwMode="auto">
                <a:xfrm flipV="1">
                  <a:off x="1060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9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1060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0" name="Line 1397"/>
                <p:cNvSpPr>
                  <a:spLocks noChangeShapeType="1"/>
                </p:cNvSpPr>
                <p:nvPr/>
              </p:nvSpPr>
              <p:spPr bwMode="auto">
                <a:xfrm flipV="1">
                  <a:off x="1060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1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1060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2" name="Line 1399"/>
                <p:cNvSpPr>
                  <a:spLocks noChangeShapeType="1"/>
                </p:cNvSpPr>
                <p:nvPr/>
              </p:nvSpPr>
              <p:spPr bwMode="auto">
                <a:xfrm flipV="1">
                  <a:off x="1060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3" name="Line 1400"/>
                <p:cNvSpPr>
                  <a:spLocks noChangeShapeType="1"/>
                </p:cNvSpPr>
                <p:nvPr/>
              </p:nvSpPr>
              <p:spPr bwMode="auto">
                <a:xfrm flipV="1">
                  <a:off x="1060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4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1060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5" name="Line 1402"/>
                <p:cNvSpPr>
                  <a:spLocks noChangeShapeType="1"/>
                </p:cNvSpPr>
                <p:nvPr/>
              </p:nvSpPr>
              <p:spPr bwMode="auto">
                <a:xfrm flipV="1">
                  <a:off x="1060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6" name="Line 1403"/>
                <p:cNvSpPr>
                  <a:spLocks noChangeShapeType="1"/>
                </p:cNvSpPr>
                <p:nvPr/>
              </p:nvSpPr>
              <p:spPr bwMode="auto">
                <a:xfrm flipV="1">
                  <a:off x="1060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7" name="Line 1404"/>
                <p:cNvSpPr>
                  <a:spLocks noChangeShapeType="1"/>
                </p:cNvSpPr>
                <p:nvPr/>
              </p:nvSpPr>
              <p:spPr bwMode="auto">
                <a:xfrm flipV="1">
                  <a:off x="1060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8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1060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9" name="Line 1406"/>
                <p:cNvSpPr>
                  <a:spLocks noChangeShapeType="1"/>
                </p:cNvSpPr>
                <p:nvPr/>
              </p:nvSpPr>
              <p:spPr bwMode="auto">
                <a:xfrm flipV="1">
                  <a:off x="1060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0" name="Line 1407"/>
                <p:cNvSpPr>
                  <a:spLocks noChangeShapeType="1"/>
                </p:cNvSpPr>
                <p:nvPr/>
              </p:nvSpPr>
              <p:spPr bwMode="auto">
                <a:xfrm flipV="1">
                  <a:off x="1060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1" name="Line 1408"/>
                <p:cNvSpPr>
                  <a:spLocks noChangeShapeType="1"/>
                </p:cNvSpPr>
                <p:nvPr/>
              </p:nvSpPr>
              <p:spPr bwMode="auto">
                <a:xfrm flipV="1">
                  <a:off x="1060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2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1060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3" name="Line 1410"/>
                <p:cNvSpPr>
                  <a:spLocks noChangeShapeType="1"/>
                </p:cNvSpPr>
                <p:nvPr/>
              </p:nvSpPr>
              <p:spPr bwMode="auto">
                <a:xfrm flipV="1">
                  <a:off x="1060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4" name="Line 1411"/>
                <p:cNvSpPr>
                  <a:spLocks noChangeShapeType="1"/>
                </p:cNvSpPr>
                <p:nvPr/>
              </p:nvSpPr>
              <p:spPr bwMode="auto">
                <a:xfrm flipV="1">
                  <a:off x="1060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613"/>
              <p:cNvGrpSpPr>
                <a:grpSpLocks/>
              </p:cNvGrpSpPr>
              <p:nvPr/>
            </p:nvGrpSpPr>
            <p:grpSpPr bwMode="auto">
              <a:xfrm>
                <a:off x="2667601" y="409500"/>
                <a:ext cx="982706" cy="5282500"/>
                <a:chOff x="1060" y="131"/>
                <a:chExt cx="407" cy="2113"/>
              </a:xfrm>
            </p:grpSpPr>
            <p:sp>
              <p:nvSpPr>
                <p:cNvPr id="2605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1060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6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1060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7" name="Line 1415"/>
                <p:cNvSpPr>
                  <a:spLocks noChangeShapeType="1"/>
                </p:cNvSpPr>
                <p:nvPr/>
              </p:nvSpPr>
              <p:spPr bwMode="auto">
                <a:xfrm flipV="1">
                  <a:off x="1060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8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1060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9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1060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0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1060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1" name="Line 1419"/>
                <p:cNvSpPr>
                  <a:spLocks noChangeShapeType="1"/>
                </p:cNvSpPr>
                <p:nvPr/>
              </p:nvSpPr>
              <p:spPr bwMode="auto">
                <a:xfrm flipV="1">
                  <a:off x="1060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2" name="Line 1420"/>
                <p:cNvSpPr>
                  <a:spLocks noChangeShapeType="1"/>
                </p:cNvSpPr>
                <p:nvPr/>
              </p:nvSpPr>
              <p:spPr bwMode="auto">
                <a:xfrm flipV="1">
                  <a:off x="1060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3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1060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4" name="Line 1422"/>
                <p:cNvSpPr>
                  <a:spLocks noChangeShapeType="1"/>
                </p:cNvSpPr>
                <p:nvPr/>
              </p:nvSpPr>
              <p:spPr bwMode="auto">
                <a:xfrm flipV="1">
                  <a:off x="1060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5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1060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6" name="Line 1424"/>
                <p:cNvSpPr>
                  <a:spLocks noChangeShapeType="1"/>
                </p:cNvSpPr>
                <p:nvPr/>
              </p:nvSpPr>
              <p:spPr bwMode="auto">
                <a:xfrm flipV="1">
                  <a:off x="1060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7" name="Line 1425"/>
                <p:cNvSpPr>
                  <a:spLocks noChangeShapeType="1"/>
                </p:cNvSpPr>
                <p:nvPr/>
              </p:nvSpPr>
              <p:spPr bwMode="auto">
                <a:xfrm flipV="1">
                  <a:off x="1060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8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1060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9" name="Line 1427"/>
                <p:cNvSpPr>
                  <a:spLocks noChangeShapeType="1"/>
                </p:cNvSpPr>
                <p:nvPr/>
              </p:nvSpPr>
              <p:spPr bwMode="auto">
                <a:xfrm flipV="1">
                  <a:off x="1060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0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060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1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1060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2" name="Line 1430"/>
                <p:cNvSpPr>
                  <a:spLocks noChangeShapeType="1"/>
                </p:cNvSpPr>
                <p:nvPr/>
              </p:nvSpPr>
              <p:spPr bwMode="auto">
                <a:xfrm flipV="1">
                  <a:off x="1060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3" name="Line 1431"/>
                <p:cNvSpPr>
                  <a:spLocks noChangeShapeType="1"/>
                </p:cNvSpPr>
                <p:nvPr/>
              </p:nvSpPr>
              <p:spPr bwMode="auto">
                <a:xfrm flipV="1">
                  <a:off x="1060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4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1060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5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1060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6" name="Line 1434"/>
                <p:cNvSpPr>
                  <a:spLocks noChangeShapeType="1"/>
                </p:cNvSpPr>
                <p:nvPr/>
              </p:nvSpPr>
              <p:spPr bwMode="auto">
                <a:xfrm flipV="1">
                  <a:off x="1060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7" name="Line 1435"/>
                <p:cNvSpPr>
                  <a:spLocks noChangeShapeType="1"/>
                </p:cNvSpPr>
                <p:nvPr/>
              </p:nvSpPr>
              <p:spPr bwMode="auto">
                <a:xfrm flipV="1">
                  <a:off x="1060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8" name="Line 1436"/>
                <p:cNvSpPr>
                  <a:spLocks noChangeShapeType="1"/>
                </p:cNvSpPr>
                <p:nvPr/>
              </p:nvSpPr>
              <p:spPr bwMode="auto">
                <a:xfrm flipV="1">
                  <a:off x="1060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9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1060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0" name="Line 1438"/>
                <p:cNvSpPr>
                  <a:spLocks noChangeShapeType="1"/>
                </p:cNvSpPr>
                <p:nvPr/>
              </p:nvSpPr>
              <p:spPr bwMode="auto">
                <a:xfrm flipV="1">
                  <a:off x="1060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1" name="Line 1439"/>
                <p:cNvSpPr>
                  <a:spLocks noChangeShapeType="1"/>
                </p:cNvSpPr>
                <p:nvPr/>
              </p:nvSpPr>
              <p:spPr bwMode="auto">
                <a:xfrm flipV="1">
                  <a:off x="1060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2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1060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3" name="Line 1441"/>
                <p:cNvSpPr>
                  <a:spLocks noChangeShapeType="1"/>
                </p:cNvSpPr>
                <p:nvPr/>
              </p:nvSpPr>
              <p:spPr bwMode="auto">
                <a:xfrm flipV="1">
                  <a:off x="1060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4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1060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5" name="Line 1443"/>
                <p:cNvSpPr>
                  <a:spLocks noChangeShapeType="1"/>
                </p:cNvSpPr>
                <p:nvPr/>
              </p:nvSpPr>
              <p:spPr bwMode="auto">
                <a:xfrm flipV="1">
                  <a:off x="1060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6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1060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7" name="Line 1445"/>
                <p:cNvSpPr>
                  <a:spLocks noChangeShapeType="1"/>
                </p:cNvSpPr>
                <p:nvPr/>
              </p:nvSpPr>
              <p:spPr bwMode="auto">
                <a:xfrm flipV="1">
                  <a:off x="1060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8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1060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9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1060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0" name="Line 1448"/>
                <p:cNvSpPr>
                  <a:spLocks noChangeShapeType="1"/>
                </p:cNvSpPr>
                <p:nvPr/>
              </p:nvSpPr>
              <p:spPr bwMode="auto">
                <a:xfrm flipV="1">
                  <a:off x="1060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1" name="Line 1449"/>
                <p:cNvSpPr>
                  <a:spLocks noChangeShapeType="1"/>
                </p:cNvSpPr>
                <p:nvPr/>
              </p:nvSpPr>
              <p:spPr bwMode="auto">
                <a:xfrm flipV="1">
                  <a:off x="1060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2" name="Line 1450"/>
                <p:cNvSpPr>
                  <a:spLocks noChangeShapeType="1"/>
                </p:cNvSpPr>
                <p:nvPr/>
              </p:nvSpPr>
              <p:spPr bwMode="auto">
                <a:xfrm flipV="1">
                  <a:off x="1060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3" name="Line 1451"/>
                <p:cNvSpPr>
                  <a:spLocks noChangeShapeType="1"/>
                </p:cNvSpPr>
                <p:nvPr/>
              </p:nvSpPr>
              <p:spPr bwMode="auto">
                <a:xfrm flipV="1">
                  <a:off x="1060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4" name="Line 1452"/>
                <p:cNvSpPr>
                  <a:spLocks noChangeShapeType="1"/>
                </p:cNvSpPr>
                <p:nvPr/>
              </p:nvSpPr>
              <p:spPr bwMode="auto">
                <a:xfrm flipV="1">
                  <a:off x="1060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5" name="Line 1453"/>
                <p:cNvSpPr>
                  <a:spLocks noChangeShapeType="1"/>
                </p:cNvSpPr>
                <p:nvPr/>
              </p:nvSpPr>
              <p:spPr bwMode="auto">
                <a:xfrm flipV="1">
                  <a:off x="1060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6" name="Line 1454"/>
                <p:cNvSpPr>
                  <a:spLocks noChangeShapeType="1"/>
                </p:cNvSpPr>
                <p:nvPr/>
              </p:nvSpPr>
              <p:spPr bwMode="auto">
                <a:xfrm flipV="1">
                  <a:off x="1060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8" name="Line 1456"/>
                <p:cNvSpPr>
                  <a:spLocks noChangeShapeType="1"/>
                </p:cNvSpPr>
                <p:nvPr/>
              </p:nvSpPr>
              <p:spPr bwMode="auto">
                <a:xfrm>
                  <a:off x="1264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9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1264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0" name="Line 1458"/>
                <p:cNvSpPr>
                  <a:spLocks noChangeShapeType="1"/>
                </p:cNvSpPr>
                <p:nvPr/>
              </p:nvSpPr>
              <p:spPr bwMode="auto">
                <a:xfrm flipV="1">
                  <a:off x="1264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1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1264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2" name="Line 1460"/>
                <p:cNvSpPr>
                  <a:spLocks noChangeShapeType="1"/>
                </p:cNvSpPr>
                <p:nvPr/>
              </p:nvSpPr>
              <p:spPr bwMode="auto">
                <a:xfrm flipV="1">
                  <a:off x="1264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3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264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4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1264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5" name="Line 1463"/>
                <p:cNvSpPr>
                  <a:spLocks noChangeShapeType="1"/>
                </p:cNvSpPr>
                <p:nvPr/>
              </p:nvSpPr>
              <p:spPr bwMode="auto">
                <a:xfrm flipV="1">
                  <a:off x="1264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6" name="Line 1464"/>
                <p:cNvSpPr>
                  <a:spLocks noChangeShapeType="1"/>
                </p:cNvSpPr>
                <p:nvPr/>
              </p:nvSpPr>
              <p:spPr bwMode="auto">
                <a:xfrm flipV="1">
                  <a:off x="1264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7" name="Line 1465"/>
                <p:cNvSpPr>
                  <a:spLocks noChangeShapeType="1"/>
                </p:cNvSpPr>
                <p:nvPr/>
              </p:nvSpPr>
              <p:spPr bwMode="auto">
                <a:xfrm flipV="1">
                  <a:off x="1264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8" name="Line 1466"/>
                <p:cNvSpPr>
                  <a:spLocks noChangeShapeType="1"/>
                </p:cNvSpPr>
                <p:nvPr/>
              </p:nvSpPr>
              <p:spPr bwMode="auto">
                <a:xfrm flipV="1">
                  <a:off x="1264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9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264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0" name="Line 1468"/>
                <p:cNvSpPr>
                  <a:spLocks noChangeShapeType="1"/>
                </p:cNvSpPr>
                <p:nvPr/>
              </p:nvSpPr>
              <p:spPr bwMode="auto">
                <a:xfrm flipV="1">
                  <a:off x="1264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1" name="Line 1469"/>
                <p:cNvSpPr>
                  <a:spLocks noChangeShapeType="1"/>
                </p:cNvSpPr>
                <p:nvPr/>
              </p:nvSpPr>
              <p:spPr bwMode="auto">
                <a:xfrm flipV="1">
                  <a:off x="1264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2" name="Line 1470"/>
                <p:cNvSpPr>
                  <a:spLocks noChangeShapeType="1"/>
                </p:cNvSpPr>
                <p:nvPr/>
              </p:nvSpPr>
              <p:spPr bwMode="auto">
                <a:xfrm flipV="1">
                  <a:off x="1264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3" name="Line 1471"/>
                <p:cNvSpPr>
                  <a:spLocks noChangeShapeType="1"/>
                </p:cNvSpPr>
                <p:nvPr/>
              </p:nvSpPr>
              <p:spPr bwMode="auto">
                <a:xfrm flipV="1">
                  <a:off x="1264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4" name="Line 1472"/>
                <p:cNvSpPr>
                  <a:spLocks noChangeShapeType="1"/>
                </p:cNvSpPr>
                <p:nvPr/>
              </p:nvSpPr>
              <p:spPr bwMode="auto">
                <a:xfrm flipV="1">
                  <a:off x="1264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5" name="Line 1473"/>
                <p:cNvSpPr>
                  <a:spLocks noChangeShapeType="1"/>
                </p:cNvSpPr>
                <p:nvPr/>
              </p:nvSpPr>
              <p:spPr bwMode="auto">
                <a:xfrm flipV="1">
                  <a:off x="1264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6" name="Line 1474"/>
                <p:cNvSpPr>
                  <a:spLocks noChangeShapeType="1"/>
                </p:cNvSpPr>
                <p:nvPr/>
              </p:nvSpPr>
              <p:spPr bwMode="auto">
                <a:xfrm flipV="1">
                  <a:off x="1264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7" name="Line 1475"/>
                <p:cNvSpPr>
                  <a:spLocks noChangeShapeType="1"/>
                </p:cNvSpPr>
                <p:nvPr/>
              </p:nvSpPr>
              <p:spPr bwMode="auto">
                <a:xfrm flipV="1">
                  <a:off x="1264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8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1264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9" name="Line 1477"/>
                <p:cNvSpPr>
                  <a:spLocks noChangeShapeType="1"/>
                </p:cNvSpPr>
                <p:nvPr/>
              </p:nvSpPr>
              <p:spPr bwMode="auto">
                <a:xfrm flipV="1">
                  <a:off x="1264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0" name="Line 1478"/>
                <p:cNvSpPr>
                  <a:spLocks noChangeShapeType="1"/>
                </p:cNvSpPr>
                <p:nvPr/>
              </p:nvSpPr>
              <p:spPr bwMode="auto">
                <a:xfrm flipV="1">
                  <a:off x="1264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1" name="Line 1479"/>
                <p:cNvSpPr>
                  <a:spLocks noChangeShapeType="1"/>
                </p:cNvSpPr>
                <p:nvPr/>
              </p:nvSpPr>
              <p:spPr bwMode="auto">
                <a:xfrm flipV="1">
                  <a:off x="1264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2" name="Line 1480"/>
                <p:cNvSpPr>
                  <a:spLocks noChangeShapeType="1"/>
                </p:cNvSpPr>
                <p:nvPr/>
              </p:nvSpPr>
              <p:spPr bwMode="auto">
                <a:xfrm flipV="1">
                  <a:off x="1264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3" name="Line 1481"/>
                <p:cNvSpPr>
                  <a:spLocks noChangeShapeType="1"/>
                </p:cNvSpPr>
                <p:nvPr/>
              </p:nvSpPr>
              <p:spPr bwMode="auto">
                <a:xfrm flipV="1">
                  <a:off x="1264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4" name="Line 1482"/>
                <p:cNvSpPr>
                  <a:spLocks noChangeShapeType="1"/>
                </p:cNvSpPr>
                <p:nvPr/>
              </p:nvSpPr>
              <p:spPr bwMode="auto">
                <a:xfrm flipV="1">
                  <a:off x="1264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5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1264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6" name="Line 1484"/>
                <p:cNvSpPr>
                  <a:spLocks noChangeShapeType="1"/>
                </p:cNvSpPr>
                <p:nvPr/>
              </p:nvSpPr>
              <p:spPr bwMode="auto">
                <a:xfrm flipV="1">
                  <a:off x="1264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7" name="Line 1485"/>
                <p:cNvSpPr>
                  <a:spLocks noChangeShapeType="1"/>
                </p:cNvSpPr>
                <p:nvPr/>
              </p:nvSpPr>
              <p:spPr bwMode="auto">
                <a:xfrm flipV="1">
                  <a:off x="1264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8" name="Line 1486"/>
                <p:cNvSpPr>
                  <a:spLocks noChangeShapeType="1"/>
                </p:cNvSpPr>
                <p:nvPr/>
              </p:nvSpPr>
              <p:spPr bwMode="auto">
                <a:xfrm flipV="1">
                  <a:off x="1264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9" name="Line 1487"/>
                <p:cNvSpPr>
                  <a:spLocks noChangeShapeType="1"/>
                </p:cNvSpPr>
                <p:nvPr/>
              </p:nvSpPr>
              <p:spPr bwMode="auto">
                <a:xfrm flipV="1">
                  <a:off x="1264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0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1264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1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1264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2" name="Line 1490"/>
                <p:cNvSpPr>
                  <a:spLocks noChangeShapeType="1"/>
                </p:cNvSpPr>
                <p:nvPr/>
              </p:nvSpPr>
              <p:spPr bwMode="auto">
                <a:xfrm flipV="1">
                  <a:off x="1264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3" name="Line 1491"/>
                <p:cNvSpPr>
                  <a:spLocks noChangeShapeType="1"/>
                </p:cNvSpPr>
                <p:nvPr/>
              </p:nvSpPr>
              <p:spPr bwMode="auto">
                <a:xfrm flipV="1">
                  <a:off x="1264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4" name="Line 1492"/>
                <p:cNvSpPr>
                  <a:spLocks noChangeShapeType="1"/>
                </p:cNvSpPr>
                <p:nvPr/>
              </p:nvSpPr>
              <p:spPr bwMode="auto">
                <a:xfrm flipV="1">
                  <a:off x="1264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5" name="Line 1493"/>
                <p:cNvSpPr>
                  <a:spLocks noChangeShapeType="1"/>
                </p:cNvSpPr>
                <p:nvPr/>
              </p:nvSpPr>
              <p:spPr bwMode="auto">
                <a:xfrm flipV="1">
                  <a:off x="1264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6" name="Line 1494"/>
                <p:cNvSpPr>
                  <a:spLocks noChangeShapeType="1"/>
                </p:cNvSpPr>
                <p:nvPr/>
              </p:nvSpPr>
              <p:spPr bwMode="auto">
                <a:xfrm flipV="1">
                  <a:off x="1264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7" name="Line 1495"/>
                <p:cNvSpPr>
                  <a:spLocks noChangeShapeType="1"/>
                </p:cNvSpPr>
                <p:nvPr/>
              </p:nvSpPr>
              <p:spPr bwMode="auto">
                <a:xfrm flipV="1">
                  <a:off x="1264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8" name="Line 1496"/>
                <p:cNvSpPr>
                  <a:spLocks noChangeShapeType="1"/>
                </p:cNvSpPr>
                <p:nvPr/>
              </p:nvSpPr>
              <p:spPr bwMode="auto">
                <a:xfrm flipV="1">
                  <a:off x="1264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9" name="Line 1497"/>
                <p:cNvSpPr>
                  <a:spLocks noChangeShapeType="1"/>
                </p:cNvSpPr>
                <p:nvPr/>
              </p:nvSpPr>
              <p:spPr bwMode="auto">
                <a:xfrm flipV="1">
                  <a:off x="1264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0" name="Line 1498"/>
                <p:cNvSpPr>
                  <a:spLocks noChangeShapeType="1"/>
                </p:cNvSpPr>
                <p:nvPr/>
              </p:nvSpPr>
              <p:spPr bwMode="auto">
                <a:xfrm flipV="1">
                  <a:off x="1264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1" name="Line 1499"/>
                <p:cNvSpPr>
                  <a:spLocks noChangeShapeType="1"/>
                </p:cNvSpPr>
                <p:nvPr/>
              </p:nvSpPr>
              <p:spPr bwMode="auto">
                <a:xfrm flipV="1">
                  <a:off x="1264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2" name="Line 1500"/>
                <p:cNvSpPr>
                  <a:spLocks noChangeShapeType="1"/>
                </p:cNvSpPr>
                <p:nvPr/>
              </p:nvSpPr>
              <p:spPr bwMode="auto">
                <a:xfrm flipV="1">
                  <a:off x="1264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3" name="Line 1501"/>
                <p:cNvSpPr>
                  <a:spLocks noChangeShapeType="1"/>
                </p:cNvSpPr>
                <p:nvPr/>
              </p:nvSpPr>
              <p:spPr bwMode="auto">
                <a:xfrm flipV="1">
                  <a:off x="1264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4" name="Line 1502"/>
                <p:cNvSpPr>
                  <a:spLocks noChangeShapeType="1"/>
                </p:cNvSpPr>
                <p:nvPr/>
              </p:nvSpPr>
              <p:spPr bwMode="auto">
                <a:xfrm flipV="1">
                  <a:off x="1264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5" name="Line 1503"/>
                <p:cNvSpPr>
                  <a:spLocks noChangeShapeType="1"/>
                </p:cNvSpPr>
                <p:nvPr/>
              </p:nvSpPr>
              <p:spPr bwMode="auto">
                <a:xfrm flipV="1">
                  <a:off x="1264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6" name="Line 1504"/>
                <p:cNvSpPr>
                  <a:spLocks noChangeShapeType="1"/>
                </p:cNvSpPr>
                <p:nvPr/>
              </p:nvSpPr>
              <p:spPr bwMode="auto">
                <a:xfrm flipV="1">
                  <a:off x="1264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7" name="Line 1505"/>
                <p:cNvSpPr>
                  <a:spLocks noChangeShapeType="1"/>
                </p:cNvSpPr>
                <p:nvPr/>
              </p:nvSpPr>
              <p:spPr bwMode="auto">
                <a:xfrm flipV="1">
                  <a:off x="1264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8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1264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9" name="Line 1507"/>
                <p:cNvSpPr>
                  <a:spLocks noChangeShapeType="1"/>
                </p:cNvSpPr>
                <p:nvPr/>
              </p:nvSpPr>
              <p:spPr bwMode="auto">
                <a:xfrm flipV="1">
                  <a:off x="1264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0" name="Line 1508"/>
                <p:cNvSpPr>
                  <a:spLocks noChangeShapeType="1"/>
                </p:cNvSpPr>
                <p:nvPr/>
              </p:nvSpPr>
              <p:spPr bwMode="auto">
                <a:xfrm flipV="1">
                  <a:off x="1264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1" name="Line 1509"/>
                <p:cNvSpPr>
                  <a:spLocks noChangeShapeType="1"/>
                </p:cNvSpPr>
                <p:nvPr/>
              </p:nvSpPr>
              <p:spPr bwMode="auto">
                <a:xfrm flipV="1">
                  <a:off x="1264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2" name="Line 1510"/>
                <p:cNvSpPr>
                  <a:spLocks noChangeShapeType="1"/>
                </p:cNvSpPr>
                <p:nvPr/>
              </p:nvSpPr>
              <p:spPr bwMode="auto">
                <a:xfrm flipV="1">
                  <a:off x="1264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3" name="Line 1511"/>
                <p:cNvSpPr>
                  <a:spLocks noChangeShapeType="1"/>
                </p:cNvSpPr>
                <p:nvPr/>
              </p:nvSpPr>
              <p:spPr bwMode="auto">
                <a:xfrm flipV="1">
                  <a:off x="1264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4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1264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5" name="Line 1513"/>
                <p:cNvSpPr>
                  <a:spLocks noChangeShapeType="1"/>
                </p:cNvSpPr>
                <p:nvPr/>
              </p:nvSpPr>
              <p:spPr bwMode="auto">
                <a:xfrm flipV="1">
                  <a:off x="1264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6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1264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7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1264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8" name="Line 1516"/>
                <p:cNvSpPr>
                  <a:spLocks noChangeShapeType="1"/>
                </p:cNvSpPr>
                <p:nvPr/>
              </p:nvSpPr>
              <p:spPr bwMode="auto">
                <a:xfrm flipV="1">
                  <a:off x="1264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9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1264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0" name="Line 1518"/>
                <p:cNvSpPr>
                  <a:spLocks noChangeShapeType="1"/>
                </p:cNvSpPr>
                <p:nvPr/>
              </p:nvSpPr>
              <p:spPr bwMode="auto">
                <a:xfrm flipV="1">
                  <a:off x="1264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1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1264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2" name="Line 1520"/>
                <p:cNvSpPr>
                  <a:spLocks noChangeShapeType="1"/>
                </p:cNvSpPr>
                <p:nvPr/>
              </p:nvSpPr>
              <p:spPr bwMode="auto">
                <a:xfrm flipV="1">
                  <a:off x="1264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3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1264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4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1264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5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1264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6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1264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7" name="Line 1525"/>
                <p:cNvSpPr>
                  <a:spLocks noChangeShapeType="1"/>
                </p:cNvSpPr>
                <p:nvPr/>
              </p:nvSpPr>
              <p:spPr bwMode="auto">
                <a:xfrm flipV="1">
                  <a:off x="1264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8" name="Line 1526"/>
                <p:cNvSpPr>
                  <a:spLocks noChangeShapeType="1"/>
                </p:cNvSpPr>
                <p:nvPr/>
              </p:nvSpPr>
              <p:spPr bwMode="auto">
                <a:xfrm flipV="1">
                  <a:off x="1264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9" name="Line 1527"/>
                <p:cNvSpPr>
                  <a:spLocks noChangeShapeType="1"/>
                </p:cNvSpPr>
                <p:nvPr/>
              </p:nvSpPr>
              <p:spPr bwMode="auto">
                <a:xfrm flipV="1">
                  <a:off x="1264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0" name="Line 1528"/>
                <p:cNvSpPr>
                  <a:spLocks noChangeShapeType="1"/>
                </p:cNvSpPr>
                <p:nvPr/>
              </p:nvSpPr>
              <p:spPr bwMode="auto">
                <a:xfrm flipV="1">
                  <a:off x="1264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1" name="Line 1529"/>
                <p:cNvSpPr>
                  <a:spLocks noChangeShapeType="1"/>
                </p:cNvSpPr>
                <p:nvPr/>
              </p:nvSpPr>
              <p:spPr bwMode="auto">
                <a:xfrm flipV="1">
                  <a:off x="1264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2" name="Line 1530"/>
                <p:cNvSpPr>
                  <a:spLocks noChangeShapeType="1"/>
                </p:cNvSpPr>
                <p:nvPr/>
              </p:nvSpPr>
              <p:spPr bwMode="auto">
                <a:xfrm flipV="1">
                  <a:off x="1264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3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1264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4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1264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5" name="Line 1533"/>
                <p:cNvSpPr>
                  <a:spLocks noChangeShapeType="1"/>
                </p:cNvSpPr>
                <p:nvPr/>
              </p:nvSpPr>
              <p:spPr bwMode="auto">
                <a:xfrm flipV="1">
                  <a:off x="1264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6" name="Line 1534"/>
                <p:cNvSpPr>
                  <a:spLocks noChangeShapeType="1"/>
                </p:cNvSpPr>
                <p:nvPr/>
              </p:nvSpPr>
              <p:spPr bwMode="auto">
                <a:xfrm flipV="1">
                  <a:off x="1264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7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1264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8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1264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9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1264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0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1264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1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1264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2" name="Line 1540"/>
                <p:cNvSpPr>
                  <a:spLocks noChangeShapeType="1"/>
                </p:cNvSpPr>
                <p:nvPr/>
              </p:nvSpPr>
              <p:spPr bwMode="auto">
                <a:xfrm flipV="1">
                  <a:off x="1264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3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1264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4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1264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5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1264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6" name="Line 1544"/>
                <p:cNvSpPr>
                  <a:spLocks noChangeShapeType="1"/>
                </p:cNvSpPr>
                <p:nvPr/>
              </p:nvSpPr>
              <p:spPr bwMode="auto">
                <a:xfrm flipV="1">
                  <a:off x="1264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7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1264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8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1264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9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1264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0" name="Line 1548"/>
                <p:cNvSpPr>
                  <a:spLocks noChangeShapeType="1"/>
                </p:cNvSpPr>
                <p:nvPr/>
              </p:nvSpPr>
              <p:spPr bwMode="auto">
                <a:xfrm flipV="1">
                  <a:off x="1264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1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1264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2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1264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3" name="Line 1551"/>
                <p:cNvSpPr>
                  <a:spLocks noChangeShapeType="1"/>
                </p:cNvSpPr>
                <p:nvPr/>
              </p:nvSpPr>
              <p:spPr bwMode="auto">
                <a:xfrm flipV="1">
                  <a:off x="1264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4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1264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5" name="Line 1553"/>
                <p:cNvSpPr>
                  <a:spLocks noChangeShapeType="1"/>
                </p:cNvSpPr>
                <p:nvPr/>
              </p:nvSpPr>
              <p:spPr bwMode="auto">
                <a:xfrm flipV="1">
                  <a:off x="1264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6" name="Line 1554"/>
                <p:cNvSpPr>
                  <a:spLocks noChangeShapeType="1"/>
                </p:cNvSpPr>
                <p:nvPr/>
              </p:nvSpPr>
              <p:spPr bwMode="auto">
                <a:xfrm flipV="1">
                  <a:off x="1264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7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1264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8" name="Line 1556"/>
                <p:cNvSpPr>
                  <a:spLocks noChangeShapeType="1"/>
                </p:cNvSpPr>
                <p:nvPr/>
              </p:nvSpPr>
              <p:spPr bwMode="auto">
                <a:xfrm flipV="1">
                  <a:off x="1264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9" name="Line 1557"/>
                <p:cNvSpPr>
                  <a:spLocks noChangeShapeType="1"/>
                </p:cNvSpPr>
                <p:nvPr/>
              </p:nvSpPr>
              <p:spPr bwMode="auto">
                <a:xfrm flipV="1">
                  <a:off x="1264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0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1264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1" name="Line 1559"/>
                <p:cNvSpPr>
                  <a:spLocks noChangeShapeType="1"/>
                </p:cNvSpPr>
                <p:nvPr/>
              </p:nvSpPr>
              <p:spPr bwMode="auto">
                <a:xfrm flipV="1">
                  <a:off x="1264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2" name="Line 1560"/>
                <p:cNvSpPr>
                  <a:spLocks noChangeShapeType="1"/>
                </p:cNvSpPr>
                <p:nvPr/>
              </p:nvSpPr>
              <p:spPr bwMode="auto">
                <a:xfrm flipV="1">
                  <a:off x="1264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3" name="Line 1561"/>
                <p:cNvSpPr>
                  <a:spLocks noChangeShapeType="1"/>
                </p:cNvSpPr>
                <p:nvPr/>
              </p:nvSpPr>
              <p:spPr bwMode="auto">
                <a:xfrm flipV="1">
                  <a:off x="1264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4" name="Line 1562"/>
                <p:cNvSpPr>
                  <a:spLocks noChangeShapeType="1"/>
                </p:cNvSpPr>
                <p:nvPr/>
              </p:nvSpPr>
              <p:spPr bwMode="auto">
                <a:xfrm flipV="1">
                  <a:off x="1264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5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264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6" name="Line 1564"/>
                <p:cNvSpPr>
                  <a:spLocks noChangeShapeType="1"/>
                </p:cNvSpPr>
                <p:nvPr/>
              </p:nvSpPr>
              <p:spPr bwMode="auto">
                <a:xfrm flipV="1">
                  <a:off x="1264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7" name="Line 1565"/>
                <p:cNvSpPr>
                  <a:spLocks noChangeShapeType="1"/>
                </p:cNvSpPr>
                <p:nvPr/>
              </p:nvSpPr>
              <p:spPr bwMode="auto">
                <a:xfrm flipV="1">
                  <a:off x="1264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8" name="Line 1566"/>
                <p:cNvSpPr>
                  <a:spLocks noChangeShapeType="1"/>
                </p:cNvSpPr>
                <p:nvPr/>
              </p:nvSpPr>
              <p:spPr bwMode="auto">
                <a:xfrm flipV="1">
                  <a:off x="1264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9" name="Line 1567"/>
                <p:cNvSpPr>
                  <a:spLocks noChangeShapeType="1"/>
                </p:cNvSpPr>
                <p:nvPr/>
              </p:nvSpPr>
              <p:spPr bwMode="auto">
                <a:xfrm flipV="1">
                  <a:off x="1264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0" name="Line 1568"/>
                <p:cNvSpPr>
                  <a:spLocks noChangeShapeType="1"/>
                </p:cNvSpPr>
                <p:nvPr/>
              </p:nvSpPr>
              <p:spPr bwMode="auto">
                <a:xfrm flipV="1">
                  <a:off x="1264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1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264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2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1264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3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1264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4" name="Line 1572"/>
                <p:cNvSpPr>
                  <a:spLocks noChangeShapeType="1"/>
                </p:cNvSpPr>
                <p:nvPr/>
              </p:nvSpPr>
              <p:spPr bwMode="auto">
                <a:xfrm flipV="1">
                  <a:off x="1264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5" name="Line 1573"/>
                <p:cNvSpPr>
                  <a:spLocks noChangeShapeType="1"/>
                </p:cNvSpPr>
                <p:nvPr/>
              </p:nvSpPr>
              <p:spPr bwMode="auto">
                <a:xfrm flipV="1">
                  <a:off x="1264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7" name="Line 1575"/>
                <p:cNvSpPr>
                  <a:spLocks noChangeShapeType="1"/>
                </p:cNvSpPr>
                <p:nvPr/>
              </p:nvSpPr>
              <p:spPr bwMode="auto">
                <a:xfrm>
                  <a:off x="1467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8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1467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9" name="Line 1577"/>
                <p:cNvSpPr>
                  <a:spLocks noChangeShapeType="1"/>
                </p:cNvSpPr>
                <p:nvPr/>
              </p:nvSpPr>
              <p:spPr bwMode="auto">
                <a:xfrm flipV="1">
                  <a:off x="1467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0" name="Line 1578"/>
                <p:cNvSpPr>
                  <a:spLocks noChangeShapeType="1"/>
                </p:cNvSpPr>
                <p:nvPr/>
              </p:nvSpPr>
              <p:spPr bwMode="auto">
                <a:xfrm flipV="1">
                  <a:off x="1467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1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1467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2" name="Line 1580"/>
                <p:cNvSpPr>
                  <a:spLocks noChangeShapeType="1"/>
                </p:cNvSpPr>
                <p:nvPr/>
              </p:nvSpPr>
              <p:spPr bwMode="auto">
                <a:xfrm flipV="1">
                  <a:off x="1467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3" name="Line 1581"/>
                <p:cNvSpPr>
                  <a:spLocks noChangeShapeType="1"/>
                </p:cNvSpPr>
                <p:nvPr/>
              </p:nvSpPr>
              <p:spPr bwMode="auto">
                <a:xfrm flipV="1">
                  <a:off x="1467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4" name="Line 1582"/>
                <p:cNvSpPr>
                  <a:spLocks noChangeShapeType="1"/>
                </p:cNvSpPr>
                <p:nvPr/>
              </p:nvSpPr>
              <p:spPr bwMode="auto">
                <a:xfrm flipV="1">
                  <a:off x="1467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5" name="Line 1583"/>
                <p:cNvSpPr>
                  <a:spLocks noChangeShapeType="1"/>
                </p:cNvSpPr>
                <p:nvPr/>
              </p:nvSpPr>
              <p:spPr bwMode="auto">
                <a:xfrm flipV="1">
                  <a:off x="1467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6" name="Line 1584"/>
                <p:cNvSpPr>
                  <a:spLocks noChangeShapeType="1"/>
                </p:cNvSpPr>
                <p:nvPr/>
              </p:nvSpPr>
              <p:spPr bwMode="auto">
                <a:xfrm flipV="1">
                  <a:off x="1467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7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1467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8" name="Line 1586"/>
                <p:cNvSpPr>
                  <a:spLocks noChangeShapeType="1"/>
                </p:cNvSpPr>
                <p:nvPr/>
              </p:nvSpPr>
              <p:spPr bwMode="auto">
                <a:xfrm flipV="1">
                  <a:off x="1467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9" name="Line 1587"/>
                <p:cNvSpPr>
                  <a:spLocks noChangeShapeType="1"/>
                </p:cNvSpPr>
                <p:nvPr/>
              </p:nvSpPr>
              <p:spPr bwMode="auto">
                <a:xfrm flipV="1">
                  <a:off x="1467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0" name="Line 1588"/>
                <p:cNvSpPr>
                  <a:spLocks noChangeShapeType="1"/>
                </p:cNvSpPr>
                <p:nvPr/>
              </p:nvSpPr>
              <p:spPr bwMode="auto">
                <a:xfrm flipV="1">
                  <a:off x="1467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1" name="Line 1589"/>
                <p:cNvSpPr>
                  <a:spLocks noChangeShapeType="1"/>
                </p:cNvSpPr>
                <p:nvPr/>
              </p:nvSpPr>
              <p:spPr bwMode="auto">
                <a:xfrm flipV="1">
                  <a:off x="1467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2" name="Line 1590"/>
                <p:cNvSpPr>
                  <a:spLocks noChangeShapeType="1"/>
                </p:cNvSpPr>
                <p:nvPr/>
              </p:nvSpPr>
              <p:spPr bwMode="auto">
                <a:xfrm flipV="1">
                  <a:off x="1467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3" name="Line 1591"/>
                <p:cNvSpPr>
                  <a:spLocks noChangeShapeType="1"/>
                </p:cNvSpPr>
                <p:nvPr/>
              </p:nvSpPr>
              <p:spPr bwMode="auto">
                <a:xfrm flipV="1">
                  <a:off x="1467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4" name="Line 1592"/>
                <p:cNvSpPr>
                  <a:spLocks noChangeShapeType="1"/>
                </p:cNvSpPr>
                <p:nvPr/>
              </p:nvSpPr>
              <p:spPr bwMode="auto">
                <a:xfrm flipV="1">
                  <a:off x="1467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5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1467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6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1467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7" name="Line 1595"/>
                <p:cNvSpPr>
                  <a:spLocks noChangeShapeType="1"/>
                </p:cNvSpPr>
                <p:nvPr/>
              </p:nvSpPr>
              <p:spPr bwMode="auto">
                <a:xfrm flipV="1">
                  <a:off x="1467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8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1467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9" name="Line 1597"/>
                <p:cNvSpPr>
                  <a:spLocks noChangeShapeType="1"/>
                </p:cNvSpPr>
                <p:nvPr/>
              </p:nvSpPr>
              <p:spPr bwMode="auto">
                <a:xfrm flipV="1">
                  <a:off x="1467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0" name="Line 1598"/>
                <p:cNvSpPr>
                  <a:spLocks noChangeShapeType="1"/>
                </p:cNvSpPr>
                <p:nvPr/>
              </p:nvSpPr>
              <p:spPr bwMode="auto">
                <a:xfrm flipV="1">
                  <a:off x="1467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1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1467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2" name="Line 1600"/>
                <p:cNvSpPr>
                  <a:spLocks noChangeShapeType="1"/>
                </p:cNvSpPr>
                <p:nvPr/>
              </p:nvSpPr>
              <p:spPr bwMode="auto">
                <a:xfrm flipV="1">
                  <a:off x="1467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3" name="Line 1601"/>
                <p:cNvSpPr>
                  <a:spLocks noChangeShapeType="1"/>
                </p:cNvSpPr>
                <p:nvPr/>
              </p:nvSpPr>
              <p:spPr bwMode="auto">
                <a:xfrm flipV="1">
                  <a:off x="1467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4" name="Line 1602"/>
                <p:cNvSpPr>
                  <a:spLocks noChangeShapeType="1"/>
                </p:cNvSpPr>
                <p:nvPr/>
              </p:nvSpPr>
              <p:spPr bwMode="auto">
                <a:xfrm flipV="1">
                  <a:off x="1467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5" name="Line 1603"/>
                <p:cNvSpPr>
                  <a:spLocks noChangeShapeType="1"/>
                </p:cNvSpPr>
                <p:nvPr/>
              </p:nvSpPr>
              <p:spPr bwMode="auto">
                <a:xfrm flipV="1">
                  <a:off x="1467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6" name="Line 1604"/>
                <p:cNvSpPr>
                  <a:spLocks noChangeShapeType="1"/>
                </p:cNvSpPr>
                <p:nvPr/>
              </p:nvSpPr>
              <p:spPr bwMode="auto">
                <a:xfrm flipV="1">
                  <a:off x="1467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7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1467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8" name="Line 1606"/>
                <p:cNvSpPr>
                  <a:spLocks noChangeShapeType="1"/>
                </p:cNvSpPr>
                <p:nvPr/>
              </p:nvSpPr>
              <p:spPr bwMode="auto">
                <a:xfrm flipV="1">
                  <a:off x="1467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9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1467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0" name="Line 1608"/>
                <p:cNvSpPr>
                  <a:spLocks noChangeShapeType="1"/>
                </p:cNvSpPr>
                <p:nvPr/>
              </p:nvSpPr>
              <p:spPr bwMode="auto">
                <a:xfrm flipV="1">
                  <a:off x="1467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1" name="Line 1609"/>
                <p:cNvSpPr>
                  <a:spLocks noChangeShapeType="1"/>
                </p:cNvSpPr>
                <p:nvPr/>
              </p:nvSpPr>
              <p:spPr bwMode="auto">
                <a:xfrm flipV="1">
                  <a:off x="1467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2" name="Line 1610"/>
                <p:cNvSpPr>
                  <a:spLocks noChangeShapeType="1"/>
                </p:cNvSpPr>
                <p:nvPr/>
              </p:nvSpPr>
              <p:spPr bwMode="auto">
                <a:xfrm flipV="1">
                  <a:off x="1467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3" name="Line 1611"/>
                <p:cNvSpPr>
                  <a:spLocks noChangeShapeType="1"/>
                </p:cNvSpPr>
                <p:nvPr/>
              </p:nvSpPr>
              <p:spPr bwMode="auto">
                <a:xfrm flipV="1">
                  <a:off x="1467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4" name="Line 1612"/>
                <p:cNvSpPr>
                  <a:spLocks noChangeShapeType="1"/>
                </p:cNvSpPr>
                <p:nvPr/>
              </p:nvSpPr>
              <p:spPr bwMode="auto">
                <a:xfrm flipV="1">
                  <a:off x="1467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814"/>
              <p:cNvGrpSpPr>
                <a:grpSpLocks/>
              </p:cNvGrpSpPr>
              <p:nvPr/>
            </p:nvGrpSpPr>
            <p:grpSpPr bwMode="auto">
              <a:xfrm>
                <a:off x="3457145" y="409500"/>
                <a:ext cx="685721" cy="5740000"/>
                <a:chOff x="1387" y="131"/>
                <a:chExt cx="284" cy="2296"/>
              </a:xfrm>
            </p:grpSpPr>
            <p:sp>
              <p:nvSpPr>
                <p:cNvPr id="2405" name="Line 1614"/>
                <p:cNvSpPr>
                  <a:spLocks noChangeShapeType="1"/>
                </p:cNvSpPr>
                <p:nvPr/>
              </p:nvSpPr>
              <p:spPr bwMode="auto">
                <a:xfrm flipV="1">
                  <a:off x="1467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6" name="Line 1615"/>
                <p:cNvSpPr>
                  <a:spLocks noChangeShapeType="1"/>
                </p:cNvSpPr>
                <p:nvPr/>
              </p:nvSpPr>
              <p:spPr bwMode="auto">
                <a:xfrm flipV="1">
                  <a:off x="1467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7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1467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8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1467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9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1467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0" name="Line 1619"/>
                <p:cNvSpPr>
                  <a:spLocks noChangeShapeType="1"/>
                </p:cNvSpPr>
                <p:nvPr/>
              </p:nvSpPr>
              <p:spPr bwMode="auto">
                <a:xfrm flipV="1">
                  <a:off x="1467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1" name="Line 1620"/>
                <p:cNvSpPr>
                  <a:spLocks noChangeShapeType="1"/>
                </p:cNvSpPr>
                <p:nvPr/>
              </p:nvSpPr>
              <p:spPr bwMode="auto">
                <a:xfrm flipV="1">
                  <a:off x="1467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2" name="Line 1621"/>
                <p:cNvSpPr>
                  <a:spLocks noChangeShapeType="1"/>
                </p:cNvSpPr>
                <p:nvPr/>
              </p:nvSpPr>
              <p:spPr bwMode="auto">
                <a:xfrm flipV="1">
                  <a:off x="1467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3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1467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4" name="Line 1623"/>
                <p:cNvSpPr>
                  <a:spLocks noChangeShapeType="1"/>
                </p:cNvSpPr>
                <p:nvPr/>
              </p:nvSpPr>
              <p:spPr bwMode="auto">
                <a:xfrm flipV="1">
                  <a:off x="1467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5" name="Line 1624"/>
                <p:cNvSpPr>
                  <a:spLocks noChangeShapeType="1"/>
                </p:cNvSpPr>
                <p:nvPr/>
              </p:nvSpPr>
              <p:spPr bwMode="auto">
                <a:xfrm flipV="1">
                  <a:off x="1467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6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1467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7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1467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8" name="Line 1627"/>
                <p:cNvSpPr>
                  <a:spLocks noChangeShapeType="1"/>
                </p:cNvSpPr>
                <p:nvPr/>
              </p:nvSpPr>
              <p:spPr bwMode="auto">
                <a:xfrm flipV="1">
                  <a:off x="1467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9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1467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0" name="Line 1629"/>
                <p:cNvSpPr>
                  <a:spLocks noChangeShapeType="1"/>
                </p:cNvSpPr>
                <p:nvPr/>
              </p:nvSpPr>
              <p:spPr bwMode="auto">
                <a:xfrm flipV="1">
                  <a:off x="1467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1467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2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1467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3" name="Line 1632"/>
                <p:cNvSpPr>
                  <a:spLocks noChangeShapeType="1"/>
                </p:cNvSpPr>
                <p:nvPr/>
              </p:nvSpPr>
              <p:spPr bwMode="auto">
                <a:xfrm flipV="1">
                  <a:off x="1467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4" name="Line 1633"/>
                <p:cNvSpPr>
                  <a:spLocks noChangeShapeType="1"/>
                </p:cNvSpPr>
                <p:nvPr/>
              </p:nvSpPr>
              <p:spPr bwMode="auto">
                <a:xfrm flipV="1">
                  <a:off x="1467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5" name="Line 1634"/>
                <p:cNvSpPr>
                  <a:spLocks noChangeShapeType="1"/>
                </p:cNvSpPr>
                <p:nvPr/>
              </p:nvSpPr>
              <p:spPr bwMode="auto">
                <a:xfrm flipV="1">
                  <a:off x="1467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6" name="Line 1635"/>
                <p:cNvSpPr>
                  <a:spLocks noChangeShapeType="1"/>
                </p:cNvSpPr>
                <p:nvPr/>
              </p:nvSpPr>
              <p:spPr bwMode="auto">
                <a:xfrm flipV="1">
                  <a:off x="1467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7" name="Line 1636"/>
                <p:cNvSpPr>
                  <a:spLocks noChangeShapeType="1"/>
                </p:cNvSpPr>
                <p:nvPr/>
              </p:nvSpPr>
              <p:spPr bwMode="auto">
                <a:xfrm flipV="1">
                  <a:off x="1467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8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1467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9" name="Line 1638"/>
                <p:cNvSpPr>
                  <a:spLocks noChangeShapeType="1"/>
                </p:cNvSpPr>
                <p:nvPr/>
              </p:nvSpPr>
              <p:spPr bwMode="auto">
                <a:xfrm flipV="1">
                  <a:off x="1467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0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1467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1467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2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1467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3" name="Line 1642"/>
                <p:cNvSpPr>
                  <a:spLocks noChangeShapeType="1"/>
                </p:cNvSpPr>
                <p:nvPr/>
              </p:nvSpPr>
              <p:spPr bwMode="auto">
                <a:xfrm flipV="1">
                  <a:off x="1467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4" name="Line 1643"/>
                <p:cNvSpPr>
                  <a:spLocks noChangeShapeType="1"/>
                </p:cNvSpPr>
                <p:nvPr/>
              </p:nvSpPr>
              <p:spPr bwMode="auto">
                <a:xfrm flipV="1">
                  <a:off x="1467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5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1467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6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1467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7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1467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8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1467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9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1467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0" name="Line 1649"/>
                <p:cNvSpPr>
                  <a:spLocks noChangeShapeType="1"/>
                </p:cNvSpPr>
                <p:nvPr/>
              </p:nvSpPr>
              <p:spPr bwMode="auto">
                <a:xfrm flipV="1">
                  <a:off x="1467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1" name="Line 1650"/>
                <p:cNvSpPr>
                  <a:spLocks noChangeShapeType="1"/>
                </p:cNvSpPr>
                <p:nvPr/>
              </p:nvSpPr>
              <p:spPr bwMode="auto">
                <a:xfrm flipV="1">
                  <a:off x="1467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2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1467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3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1467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4" name="Line 1653"/>
                <p:cNvSpPr>
                  <a:spLocks noChangeShapeType="1"/>
                </p:cNvSpPr>
                <p:nvPr/>
              </p:nvSpPr>
              <p:spPr bwMode="auto">
                <a:xfrm flipV="1">
                  <a:off x="1467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5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1467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6" name="Line 1655"/>
                <p:cNvSpPr>
                  <a:spLocks noChangeShapeType="1"/>
                </p:cNvSpPr>
                <p:nvPr/>
              </p:nvSpPr>
              <p:spPr bwMode="auto">
                <a:xfrm flipV="1">
                  <a:off x="1467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7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1467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8" name="Line 1657"/>
                <p:cNvSpPr>
                  <a:spLocks noChangeShapeType="1"/>
                </p:cNvSpPr>
                <p:nvPr/>
              </p:nvSpPr>
              <p:spPr bwMode="auto">
                <a:xfrm flipV="1">
                  <a:off x="1467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9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1467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0" name="Line 1659"/>
                <p:cNvSpPr>
                  <a:spLocks noChangeShapeType="1"/>
                </p:cNvSpPr>
                <p:nvPr/>
              </p:nvSpPr>
              <p:spPr bwMode="auto">
                <a:xfrm flipV="1">
                  <a:off x="1467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1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1467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2" name="Line 1661"/>
                <p:cNvSpPr>
                  <a:spLocks noChangeShapeType="1"/>
                </p:cNvSpPr>
                <p:nvPr/>
              </p:nvSpPr>
              <p:spPr bwMode="auto">
                <a:xfrm flipV="1">
                  <a:off x="1467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3" name="Line 1662"/>
                <p:cNvSpPr>
                  <a:spLocks noChangeShapeType="1"/>
                </p:cNvSpPr>
                <p:nvPr/>
              </p:nvSpPr>
              <p:spPr bwMode="auto">
                <a:xfrm flipV="1">
                  <a:off x="1467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4" name="Line 1663"/>
                <p:cNvSpPr>
                  <a:spLocks noChangeShapeType="1"/>
                </p:cNvSpPr>
                <p:nvPr/>
              </p:nvSpPr>
              <p:spPr bwMode="auto">
                <a:xfrm flipV="1">
                  <a:off x="1467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5" name="Line 1664"/>
                <p:cNvSpPr>
                  <a:spLocks noChangeShapeType="1"/>
                </p:cNvSpPr>
                <p:nvPr/>
              </p:nvSpPr>
              <p:spPr bwMode="auto">
                <a:xfrm flipV="1">
                  <a:off x="1467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6" name="Line 1665"/>
                <p:cNvSpPr>
                  <a:spLocks noChangeShapeType="1"/>
                </p:cNvSpPr>
                <p:nvPr/>
              </p:nvSpPr>
              <p:spPr bwMode="auto">
                <a:xfrm flipV="1">
                  <a:off x="1467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7" name="Line 1666"/>
                <p:cNvSpPr>
                  <a:spLocks noChangeShapeType="1"/>
                </p:cNvSpPr>
                <p:nvPr/>
              </p:nvSpPr>
              <p:spPr bwMode="auto">
                <a:xfrm flipV="1">
                  <a:off x="1467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8" name="Line 1667"/>
                <p:cNvSpPr>
                  <a:spLocks noChangeShapeType="1"/>
                </p:cNvSpPr>
                <p:nvPr/>
              </p:nvSpPr>
              <p:spPr bwMode="auto">
                <a:xfrm flipV="1">
                  <a:off x="1467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9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1467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0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1467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1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1467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2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1467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3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1467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4" name="Line 1673"/>
                <p:cNvSpPr>
                  <a:spLocks noChangeShapeType="1"/>
                </p:cNvSpPr>
                <p:nvPr/>
              </p:nvSpPr>
              <p:spPr bwMode="auto">
                <a:xfrm flipV="1">
                  <a:off x="1467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5" name="Line 1674"/>
                <p:cNvSpPr>
                  <a:spLocks noChangeShapeType="1"/>
                </p:cNvSpPr>
                <p:nvPr/>
              </p:nvSpPr>
              <p:spPr bwMode="auto">
                <a:xfrm flipV="1">
                  <a:off x="1467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6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1467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7" name="Line 1676"/>
                <p:cNvSpPr>
                  <a:spLocks noChangeShapeType="1"/>
                </p:cNvSpPr>
                <p:nvPr/>
              </p:nvSpPr>
              <p:spPr bwMode="auto">
                <a:xfrm flipV="1">
                  <a:off x="1467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8" name="Line 1677"/>
                <p:cNvSpPr>
                  <a:spLocks noChangeShapeType="1"/>
                </p:cNvSpPr>
                <p:nvPr/>
              </p:nvSpPr>
              <p:spPr bwMode="auto">
                <a:xfrm flipV="1">
                  <a:off x="1467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9" name="Line 1678"/>
                <p:cNvSpPr>
                  <a:spLocks noChangeShapeType="1"/>
                </p:cNvSpPr>
                <p:nvPr/>
              </p:nvSpPr>
              <p:spPr bwMode="auto">
                <a:xfrm flipV="1">
                  <a:off x="1467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0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1467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1" name="Line 1680"/>
                <p:cNvSpPr>
                  <a:spLocks noChangeShapeType="1"/>
                </p:cNvSpPr>
                <p:nvPr/>
              </p:nvSpPr>
              <p:spPr bwMode="auto">
                <a:xfrm flipV="1">
                  <a:off x="1467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2" name="Line 1681"/>
                <p:cNvSpPr>
                  <a:spLocks noChangeShapeType="1"/>
                </p:cNvSpPr>
                <p:nvPr/>
              </p:nvSpPr>
              <p:spPr bwMode="auto">
                <a:xfrm flipV="1">
                  <a:off x="1467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3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1467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4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1467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5" name="Line 1684"/>
                <p:cNvSpPr>
                  <a:spLocks noChangeShapeType="1"/>
                </p:cNvSpPr>
                <p:nvPr/>
              </p:nvSpPr>
              <p:spPr bwMode="auto">
                <a:xfrm flipV="1">
                  <a:off x="1467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6" name="Line 1685"/>
                <p:cNvSpPr>
                  <a:spLocks noChangeShapeType="1"/>
                </p:cNvSpPr>
                <p:nvPr/>
              </p:nvSpPr>
              <p:spPr bwMode="auto">
                <a:xfrm flipV="1">
                  <a:off x="1467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7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1467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8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1467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9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1467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0" name="Line 1689"/>
                <p:cNvSpPr>
                  <a:spLocks noChangeShapeType="1"/>
                </p:cNvSpPr>
                <p:nvPr/>
              </p:nvSpPr>
              <p:spPr bwMode="auto">
                <a:xfrm flipV="1">
                  <a:off x="1467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1" name="Line 1690"/>
                <p:cNvSpPr>
                  <a:spLocks noChangeShapeType="1"/>
                </p:cNvSpPr>
                <p:nvPr/>
              </p:nvSpPr>
              <p:spPr bwMode="auto">
                <a:xfrm flipV="1">
                  <a:off x="1467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2" name="Line 1691"/>
                <p:cNvSpPr>
                  <a:spLocks noChangeShapeType="1"/>
                </p:cNvSpPr>
                <p:nvPr/>
              </p:nvSpPr>
              <p:spPr bwMode="auto">
                <a:xfrm flipV="1">
                  <a:off x="1467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3" name="Line 1692"/>
                <p:cNvSpPr>
                  <a:spLocks noChangeShapeType="1"/>
                </p:cNvSpPr>
                <p:nvPr/>
              </p:nvSpPr>
              <p:spPr bwMode="auto">
                <a:xfrm flipV="1">
                  <a:off x="1467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4" name="Line 1693"/>
                <p:cNvSpPr>
                  <a:spLocks noChangeShapeType="1"/>
                </p:cNvSpPr>
                <p:nvPr/>
              </p:nvSpPr>
              <p:spPr bwMode="auto">
                <a:xfrm flipV="1">
                  <a:off x="1467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5" name="Rectangle 1694"/>
                <p:cNvSpPr>
                  <a:spLocks noChangeArrowheads="1"/>
                </p:cNvSpPr>
                <p:nvPr/>
              </p:nvSpPr>
              <p:spPr bwMode="auto">
                <a:xfrm>
                  <a:off x="1387" y="2253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6" name="Line 1695"/>
                <p:cNvSpPr>
                  <a:spLocks noChangeShapeType="1"/>
                </p:cNvSpPr>
                <p:nvPr/>
              </p:nvSpPr>
              <p:spPr bwMode="auto">
                <a:xfrm>
                  <a:off x="1671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7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1671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8" name="Line 1697"/>
                <p:cNvSpPr>
                  <a:spLocks noChangeShapeType="1"/>
                </p:cNvSpPr>
                <p:nvPr/>
              </p:nvSpPr>
              <p:spPr bwMode="auto">
                <a:xfrm flipV="1">
                  <a:off x="1671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9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1671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0" name="Line 1699"/>
                <p:cNvSpPr>
                  <a:spLocks noChangeShapeType="1"/>
                </p:cNvSpPr>
                <p:nvPr/>
              </p:nvSpPr>
              <p:spPr bwMode="auto">
                <a:xfrm flipV="1">
                  <a:off x="1671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1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1671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2" name="Line 1701"/>
                <p:cNvSpPr>
                  <a:spLocks noChangeShapeType="1"/>
                </p:cNvSpPr>
                <p:nvPr/>
              </p:nvSpPr>
              <p:spPr bwMode="auto">
                <a:xfrm flipV="1">
                  <a:off x="1671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3" name="Line 1702"/>
                <p:cNvSpPr>
                  <a:spLocks noChangeShapeType="1"/>
                </p:cNvSpPr>
                <p:nvPr/>
              </p:nvSpPr>
              <p:spPr bwMode="auto">
                <a:xfrm flipV="1">
                  <a:off x="1671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4" name="Line 1703"/>
                <p:cNvSpPr>
                  <a:spLocks noChangeShapeType="1"/>
                </p:cNvSpPr>
                <p:nvPr/>
              </p:nvSpPr>
              <p:spPr bwMode="auto">
                <a:xfrm flipV="1">
                  <a:off x="1671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5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1671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6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1671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7" name="Line 1706"/>
                <p:cNvSpPr>
                  <a:spLocks noChangeShapeType="1"/>
                </p:cNvSpPr>
                <p:nvPr/>
              </p:nvSpPr>
              <p:spPr bwMode="auto">
                <a:xfrm flipV="1">
                  <a:off x="1671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8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1671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9" name="Line 1708"/>
                <p:cNvSpPr>
                  <a:spLocks noChangeShapeType="1"/>
                </p:cNvSpPr>
                <p:nvPr/>
              </p:nvSpPr>
              <p:spPr bwMode="auto">
                <a:xfrm flipV="1">
                  <a:off x="1671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0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1671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1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1671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2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1671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3" name="Line 1712"/>
                <p:cNvSpPr>
                  <a:spLocks noChangeShapeType="1"/>
                </p:cNvSpPr>
                <p:nvPr/>
              </p:nvSpPr>
              <p:spPr bwMode="auto">
                <a:xfrm flipV="1">
                  <a:off x="1671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4" name="Line 1713"/>
                <p:cNvSpPr>
                  <a:spLocks noChangeShapeType="1"/>
                </p:cNvSpPr>
                <p:nvPr/>
              </p:nvSpPr>
              <p:spPr bwMode="auto">
                <a:xfrm flipV="1">
                  <a:off x="1671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5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1671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6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1671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7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1671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8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1671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9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1671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0" name="Line 1719"/>
                <p:cNvSpPr>
                  <a:spLocks noChangeShapeType="1"/>
                </p:cNvSpPr>
                <p:nvPr/>
              </p:nvSpPr>
              <p:spPr bwMode="auto">
                <a:xfrm flipV="1">
                  <a:off x="1671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1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1671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2" name="Line 1721"/>
                <p:cNvSpPr>
                  <a:spLocks noChangeShapeType="1"/>
                </p:cNvSpPr>
                <p:nvPr/>
              </p:nvSpPr>
              <p:spPr bwMode="auto">
                <a:xfrm flipV="1">
                  <a:off x="1671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3" name="Line 1722"/>
                <p:cNvSpPr>
                  <a:spLocks noChangeShapeType="1"/>
                </p:cNvSpPr>
                <p:nvPr/>
              </p:nvSpPr>
              <p:spPr bwMode="auto">
                <a:xfrm flipV="1">
                  <a:off x="1671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4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1671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5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1671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6" name="Line 1725"/>
                <p:cNvSpPr>
                  <a:spLocks noChangeShapeType="1"/>
                </p:cNvSpPr>
                <p:nvPr/>
              </p:nvSpPr>
              <p:spPr bwMode="auto">
                <a:xfrm flipV="1">
                  <a:off x="1671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7" name="Line 1726"/>
                <p:cNvSpPr>
                  <a:spLocks noChangeShapeType="1"/>
                </p:cNvSpPr>
                <p:nvPr/>
              </p:nvSpPr>
              <p:spPr bwMode="auto">
                <a:xfrm flipV="1">
                  <a:off x="1671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8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1671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9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1671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0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1671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1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1671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2" name="Line 1731"/>
                <p:cNvSpPr>
                  <a:spLocks noChangeShapeType="1"/>
                </p:cNvSpPr>
                <p:nvPr/>
              </p:nvSpPr>
              <p:spPr bwMode="auto">
                <a:xfrm flipV="1">
                  <a:off x="1671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3" name="Line 1732"/>
                <p:cNvSpPr>
                  <a:spLocks noChangeShapeType="1"/>
                </p:cNvSpPr>
                <p:nvPr/>
              </p:nvSpPr>
              <p:spPr bwMode="auto">
                <a:xfrm flipV="1">
                  <a:off x="1671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4" name="Line 1733"/>
                <p:cNvSpPr>
                  <a:spLocks noChangeShapeType="1"/>
                </p:cNvSpPr>
                <p:nvPr/>
              </p:nvSpPr>
              <p:spPr bwMode="auto">
                <a:xfrm flipV="1">
                  <a:off x="1671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5" name="Line 1734"/>
                <p:cNvSpPr>
                  <a:spLocks noChangeShapeType="1"/>
                </p:cNvSpPr>
                <p:nvPr/>
              </p:nvSpPr>
              <p:spPr bwMode="auto">
                <a:xfrm flipV="1">
                  <a:off x="1671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6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1671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7" name="Line 1736"/>
                <p:cNvSpPr>
                  <a:spLocks noChangeShapeType="1"/>
                </p:cNvSpPr>
                <p:nvPr/>
              </p:nvSpPr>
              <p:spPr bwMode="auto">
                <a:xfrm flipV="1">
                  <a:off x="1671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8" name="Line 1737"/>
                <p:cNvSpPr>
                  <a:spLocks noChangeShapeType="1"/>
                </p:cNvSpPr>
                <p:nvPr/>
              </p:nvSpPr>
              <p:spPr bwMode="auto">
                <a:xfrm flipV="1">
                  <a:off x="1671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9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1671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0" name="Line 1739"/>
                <p:cNvSpPr>
                  <a:spLocks noChangeShapeType="1"/>
                </p:cNvSpPr>
                <p:nvPr/>
              </p:nvSpPr>
              <p:spPr bwMode="auto">
                <a:xfrm flipV="1">
                  <a:off x="1671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1" name="Line 1740"/>
                <p:cNvSpPr>
                  <a:spLocks noChangeShapeType="1"/>
                </p:cNvSpPr>
                <p:nvPr/>
              </p:nvSpPr>
              <p:spPr bwMode="auto">
                <a:xfrm flipV="1">
                  <a:off x="1671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2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1671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3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1671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4" name="Line 1743"/>
                <p:cNvSpPr>
                  <a:spLocks noChangeShapeType="1"/>
                </p:cNvSpPr>
                <p:nvPr/>
              </p:nvSpPr>
              <p:spPr bwMode="auto">
                <a:xfrm flipV="1">
                  <a:off x="1671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5" name="Line 1744"/>
                <p:cNvSpPr>
                  <a:spLocks noChangeShapeType="1"/>
                </p:cNvSpPr>
                <p:nvPr/>
              </p:nvSpPr>
              <p:spPr bwMode="auto">
                <a:xfrm flipV="1">
                  <a:off x="1671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6" name="Line 1745"/>
                <p:cNvSpPr>
                  <a:spLocks noChangeShapeType="1"/>
                </p:cNvSpPr>
                <p:nvPr/>
              </p:nvSpPr>
              <p:spPr bwMode="auto">
                <a:xfrm flipV="1">
                  <a:off x="1671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7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1671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8" name="Line 1747"/>
                <p:cNvSpPr>
                  <a:spLocks noChangeShapeType="1"/>
                </p:cNvSpPr>
                <p:nvPr/>
              </p:nvSpPr>
              <p:spPr bwMode="auto">
                <a:xfrm flipV="1">
                  <a:off x="1671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9" name="Line 1748"/>
                <p:cNvSpPr>
                  <a:spLocks noChangeShapeType="1"/>
                </p:cNvSpPr>
                <p:nvPr/>
              </p:nvSpPr>
              <p:spPr bwMode="auto">
                <a:xfrm flipV="1">
                  <a:off x="1671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0" name="Line 1749"/>
                <p:cNvSpPr>
                  <a:spLocks noChangeShapeType="1"/>
                </p:cNvSpPr>
                <p:nvPr/>
              </p:nvSpPr>
              <p:spPr bwMode="auto">
                <a:xfrm flipV="1">
                  <a:off x="1671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1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1671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2" name="Line 1751"/>
                <p:cNvSpPr>
                  <a:spLocks noChangeShapeType="1"/>
                </p:cNvSpPr>
                <p:nvPr/>
              </p:nvSpPr>
              <p:spPr bwMode="auto">
                <a:xfrm flipV="1">
                  <a:off x="1671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3" name="Line 1752"/>
                <p:cNvSpPr>
                  <a:spLocks noChangeShapeType="1"/>
                </p:cNvSpPr>
                <p:nvPr/>
              </p:nvSpPr>
              <p:spPr bwMode="auto">
                <a:xfrm flipV="1">
                  <a:off x="1671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4" name="Line 1753"/>
                <p:cNvSpPr>
                  <a:spLocks noChangeShapeType="1"/>
                </p:cNvSpPr>
                <p:nvPr/>
              </p:nvSpPr>
              <p:spPr bwMode="auto">
                <a:xfrm flipV="1">
                  <a:off x="1671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5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1671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6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1671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7" name="Line 1756"/>
                <p:cNvSpPr>
                  <a:spLocks noChangeShapeType="1"/>
                </p:cNvSpPr>
                <p:nvPr/>
              </p:nvSpPr>
              <p:spPr bwMode="auto">
                <a:xfrm flipV="1">
                  <a:off x="1671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8" name="Line 1757"/>
                <p:cNvSpPr>
                  <a:spLocks noChangeShapeType="1"/>
                </p:cNvSpPr>
                <p:nvPr/>
              </p:nvSpPr>
              <p:spPr bwMode="auto">
                <a:xfrm flipV="1">
                  <a:off x="1671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9" name="Line 1758"/>
                <p:cNvSpPr>
                  <a:spLocks noChangeShapeType="1"/>
                </p:cNvSpPr>
                <p:nvPr/>
              </p:nvSpPr>
              <p:spPr bwMode="auto">
                <a:xfrm flipV="1">
                  <a:off x="1671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0" name="Line 1759"/>
                <p:cNvSpPr>
                  <a:spLocks noChangeShapeType="1"/>
                </p:cNvSpPr>
                <p:nvPr/>
              </p:nvSpPr>
              <p:spPr bwMode="auto">
                <a:xfrm flipV="1">
                  <a:off x="1671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1" name="Line 1760"/>
                <p:cNvSpPr>
                  <a:spLocks noChangeShapeType="1"/>
                </p:cNvSpPr>
                <p:nvPr/>
              </p:nvSpPr>
              <p:spPr bwMode="auto">
                <a:xfrm flipV="1">
                  <a:off x="1671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2" name="Line 1761"/>
                <p:cNvSpPr>
                  <a:spLocks noChangeShapeType="1"/>
                </p:cNvSpPr>
                <p:nvPr/>
              </p:nvSpPr>
              <p:spPr bwMode="auto">
                <a:xfrm flipV="1">
                  <a:off x="1671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3" name="Line 1762"/>
                <p:cNvSpPr>
                  <a:spLocks noChangeShapeType="1"/>
                </p:cNvSpPr>
                <p:nvPr/>
              </p:nvSpPr>
              <p:spPr bwMode="auto">
                <a:xfrm flipV="1">
                  <a:off x="1671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4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1671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5" name="Line 1764"/>
                <p:cNvSpPr>
                  <a:spLocks noChangeShapeType="1"/>
                </p:cNvSpPr>
                <p:nvPr/>
              </p:nvSpPr>
              <p:spPr bwMode="auto">
                <a:xfrm flipV="1">
                  <a:off x="1671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6" name="Line 1765"/>
                <p:cNvSpPr>
                  <a:spLocks noChangeShapeType="1"/>
                </p:cNvSpPr>
                <p:nvPr/>
              </p:nvSpPr>
              <p:spPr bwMode="auto">
                <a:xfrm flipV="1">
                  <a:off x="1671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7" name="Line 1766"/>
                <p:cNvSpPr>
                  <a:spLocks noChangeShapeType="1"/>
                </p:cNvSpPr>
                <p:nvPr/>
              </p:nvSpPr>
              <p:spPr bwMode="auto">
                <a:xfrm flipV="1">
                  <a:off x="1671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8" name="Line 1767"/>
                <p:cNvSpPr>
                  <a:spLocks noChangeShapeType="1"/>
                </p:cNvSpPr>
                <p:nvPr/>
              </p:nvSpPr>
              <p:spPr bwMode="auto">
                <a:xfrm flipV="1">
                  <a:off x="1671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9" name="Line 1768"/>
                <p:cNvSpPr>
                  <a:spLocks noChangeShapeType="1"/>
                </p:cNvSpPr>
                <p:nvPr/>
              </p:nvSpPr>
              <p:spPr bwMode="auto">
                <a:xfrm flipV="1">
                  <a:off x="1671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0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1671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1" name="Line 1770"/>
                <p:cNvSpPr>
                  <a:spLocks noChangeShapeType="1"/>
                </p:cNvSpPr>
                <p:nvPr/>
              </p:nvSpPr>
              <p:spPr bwMode="auto">
                <a:xfrm flipV="1">
                  <a:off x="1671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2" name="Line 1771"/>
                <p:cNvSpPr>
                  <a:spLocks noChangeShapeType="1"/>
                </p:cNvSpPr>
                <p:nvPr/>
              </p:nvSpPr>
              <p:spPr bwMode="auto">
                <a:xfrm flipV="1">
                  <a:off x="1671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3" name="Line 1772"/>
                <p:cNvSpPr>
                  <a:spLocks noChangeShapeType="1"/>
                </p:cNvSpPr>
                <p:nvPr/>
              </p:nvSpPr>
              <p:spPr bwMode="auto">
                <a:xfrm flipV="1">
                  <a:off x="1671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4" name="Line 1773"/>
                <p:cNvSpPr>
                  <a:spLocks noChangeShapeType="1"/>
                </p:cNvSpPr>
                <p:nvPr/>
              </p:nvSpPr>
              <p:spPr bwMode="auto">
                <a:xfrm flipV="1">
                  <a:off x="1671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5" name="Line 1774"/>
                <p:cNvSpPr>
                  <a:spLocks noChangeShapeType="1"/>
                </p:cNvSpPr>
                <p:nvPr/>
              </p:nvSpPr>
              <p:spPr bwMode="auto">
                <a:xfrm flipV="1">
                  <a:off x="1671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6" name="Line 1775"/>
                <p:cNvSpPr>
                  <a:spLocks noChangeShapeType="1"/>
                </p:cNvSpPr>
                <p:nvPr/>
              </p:nvSpPr>
              <p:spPr bwMode="auto">
                <a:xfrm flipV="1">
                  <a:off x="1671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7" name="Line 1776"/>
                <p:cNvSpPr>
                  <a:spLocks noChangeShapeType="1"/>
                </p:cNvSpPr>
                <p:nvPr/>
              </p:nvSpPr>
              <p:spPr bwMode="auto">
                <a:xfrm flipV="1">
                  <a:off x="1671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8" name="Line 1777"/>
                <p:cNvSpPr>
                  <a:spLocks noChangeShapeType="1"/>
                </p:cNvSpPr>
                <p:nvPr/>
              </p:nvSpPr>
              <p:spPr bwMode="auto">
                <a:xfrm flipV="1">
                  <a:off x="1671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9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1671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0" name="Line 1779"/>
                <p:cNvSpPr>
                  <a:spLocks noChangeShapeType="1"/>
                </p:cNvSpPr>
                <p:nvPr/>
              </p:nvSpPr>
              <p:spPr bwMode="auto">
                <a:xfrm flipV="1">
                  <a:off x="1671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1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1671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2" name="Line 1781"/>
                <p:cNvSpPr>
                  <a:spLocks noChangeShapeType="1"/>
                </p:cNvSpPr>
                <p:nvPr/>
              </p:nvSpPr>
              <p:spPr bwMode="auto">
                <a:xfrm flipV="1">
                  <a:off x="1671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3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1671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4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1671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5" name="Line 1784"/>
                <p:cNvSpPr>
                  <a:spLocks noChangeShapeType="1"/>
                </p:cNvSpPr>
                <p:nvPr/>
              </p:nvSpPr>
              <p:spPr bwMode="auto">
                <a:xfrm flipV="1">
                  <a:off x="1671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6" name="Line 1785"/>
                <p:cNvSpPr>
                  <a:spLocks noChangeShapeType="1"/>
                </p:cNvSpPr>
                <p:nvPr/>
              </p:nvSpPr>
              <p:spPr bwMode="auto">
                <a:xfrm flipV="1">
                  <a:off x="1671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7" name="Line 1786"/>
                <p:cNvSpPr>
                  <a:spLocks noChangeShapeType="1"/>
                </p:cNvSpPr>
                <p:nvPr/>
              </p:nvSpPr>
              <p:spPr bwMode="auto">
                <a:xfrm flipV="1">
                  <a:off x="1671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8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1671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9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1671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0" name="Line 1789"/>
                <p:cNvSpPr>
                  <a:spLocks noChangeShapeType="1"/>
                </p:cNvSpPr>
                <p:nvPr/>
              </p:nvSpPr>
              <p:spPr bwMode="auto">
                <a:xfrm flipV="1">
                  <a:off x="1671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1" name="Line 1790"/>
                <p:cNvSpPr>
                  <a:spLocks noChangeShapeType="1"/>
                </p:cNvSpPr>
                <p:nvPr/>
              </p:nvSpPr>
              <p:spPr bwMode="auto">
                <a:xfrm flipV="1">
                  <a:off x="1671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2" name="Line 1791"/>
                <p:cNvSpPr>
                  <a:spLocks noChangeShapeType="1"/>
                </p:cNvSpPr>
                <p:nvPr/>
              </p:nvSpPr>
              <p:spPr bwMode="auto">
                <a:xfrm flipV="1">
                  <a:off x="1671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3" name="Line 1792"/>
                <p:cNvSpPr>
                  <a:spLocks noChangeShapeType="1"/>
                </p:cNvSpPr>
                <p:nvPr/>
              </p:nvSpPr>
              <p:spPr bwMode="auto">
                <a:xfrm flipV="1">
                  <a:off x="1671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4" name="Line 1793"/>
                <p:cNvSpPr>
                  <a:spLocks noChangeShapeType="1"/>
                </p:cNvSpPr>
                <p:nvPr/>
              </p:nvSpPr>
              <p:spPr bwMode="auto">
                <a:xfrm flipV="1">
                  <a:off x="1671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5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1671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6" name="Line 1795"/>
                <p:cNvSpPr>
                  <a:spLocks noChangeShapeType="1"/>
                </p:cNvSpPr>
                <p:nvPr/>
              </p:nvSpPr>
              <p:spPr bwMode="auto">
                <a:xfrm flipV="1">
                  <a:off x="1671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7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1671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8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1671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1671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0" name="Line 1799"/>
                <p:cNvSpPr>
                  <a:spLocks noChangeShapeType="1"/>
                </p:cNvSpPr>
                <p:nvPr/>
              </p:nvSpPr>
              <p:spPr bwMode="auto">
                <a:xfrm flipV="1">
                  <a:off x="1671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1" name="Line 1800"/>
                <p:cNvSpPr>
                  <a:spLocks noChangeShapeType="1"/>
                </p:cNvSpPr>
                <p:nvPr/>
              </p:nvSpPr>
              <p:spPr bwMode="auto">
                <a:xfrm flipV="1">
                  <a:off x="1671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2" name="Line 1801"/>
                <p:cNvSpPr>
                  <a:spLocks noChangeShapeType="1"/>
                </p:cNvSpPr>
                <p:nvPr/>
              </p:nvSpPr>
              <p:spPr bwMode="auto">
                <a:xfrm flipV="1">
                  <a:off x="1671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3" name="Line 1802"/>
                <p:cNvSpPr>
                  <a:spLocks noChangeShapeType="1"/>
                </p:cNvSpPr>
                <p:nvPr/>
              </p:nvSpPr>
              <p:spPr bwMode="auto">
                <a:xfrm flipV="1">
                  <a:off x="1671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4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1671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5" name="Line 1804"/>
                <p:cNvSpPr>
                  <a:spLocks noChangeShapeType="1"/>
                </p:cNvSpPr>
                <p:nvPr/>
              </p:nvSpPr>
              <p:spPr bwMode="auto">
                <a:xfrm flipV="1">
                  <a:off x="1671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6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1671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7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1671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8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1671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1671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0" name="Line 1809"/>
                <p:cNvSpPr>
                  <a:spLocks noChangeShapeType="1"/>
                </p:cNvSpPr>
                <p:nvPr/>
              </p:nvSpPr>
              <p:spPr bwMode="auto">
                <a:xfrm flipV="1">
                  <a:off x="1671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1" name="Line 1810"/>
                <p:cNvSpPr>
                  <a:spLocks noChangeShapeType="1"/>
                </p:cNvSpPr>
                <p:nvPr/>
              </p:nvSpPr>
              <p:spPr bwMode="auto">
                <a:xfrm flipV="1">
                  <a:off x="1671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2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1671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3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1671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2015"/>
              <p:cNvGrpSpPr>
                <a:grpSpLocks/>
              </p:cNvGrpSpPr>
              <p:nvPr/>
            </p:nvGrpSpPr>
            <p:grpSpPr bwMode="auto">
              <a:xfrm>
                <a:off x="4635426" y="409500"/>
                <a:ext cx="490146" cy="5282500"/>
                <a:chOff x="1875" y="131"/>
                <a:chExt cx="203" cy="2113"/>
              </a:xfrm>
            </p:grpSpPr>
            <p:sp>
              <p:nvSpPr>
                <p:cNvPr id="2205" name="Line 1815"/>
                <p:cNvSpPr>
                  <a:spLocks noChangeShapeType="1"/>
                </p:cNvSpPr>
                <p:nvPr/>
              </p:nvSpPr>
              <p:spPr bwMode="auto">
                <a:xfrm>
                  <a:off x="1875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6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1875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7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1875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8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1875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9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1875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0" name="Line 1820"/>
                <p:cNvSpPr>
                  <a:spLocks noChangeShapeType="1"/>
                </p:cNvSpPr>
                <p:nvPr/>
              </p:nvSpPr>
              <p:spPr bwMode="auto">
                <a:xfrm flipV="1">
                  <a:off x="1875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1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1875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2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1875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3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1875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4" name="Line 1824"/>
                <p:cNvSpPr>
                  <a:spLocks noChangeShapeType="1"/>
                </p:cNvSpPr>
                <p:nvPr/>
              </p:nvSpPr>
              <p:spPr bwMode="auto">
                <a:xfrm flipV="1">
                  <a:off x="1875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5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1875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6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1875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7" name="Line 1827"/>
                <p:cNvSpPr>
                  <a:spLocks noChangeShapeType="1"/>
                </p:cNvSpPr>
                <p:nvPr/>
              </p:nvSpPr>
              <p:spPr bwMode="auto">
                <a:xfrm flipV="1">
                  <a:off x="1875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8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1875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9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1875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0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1875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1" name="Line 1831"/>
                <p:cNvSpPr>
                  <a:spLocks noChangeShapeType="1"/>
                </p:cNvSpPr>
                <p:nvPr/>
              </p:nvSpPr>
              <p:spPr bwMode="auto">
                <a:xfrm flipV="1">
                  <a:off x="1875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2" name="Line 1832"/>
                <p:cNvSpPr>
                  <a:spLocks noChangeShapeType="1"/>
                </p:cNvSpPr>
                <p:nvPr/>
              </p:nvSpPr>
              <p:spPr bwMode="auto">
                <a:xfrm flipV="1">
                  <a:off x="1875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3" name="Line 1833"/>
                <p:cNvSpPr>
                  <a:spLocks noChangeShapeType="1"/>
                </p:cNvSpPr>
                <p:nvPr/>
              </p:nvSpPr>
              <p:spPr bwMode="auto">
                <a:xfrm flipV="1">
                  <a:off x="1875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4" name="Line 1834"/>
                <p:cNvSpPr>
                  <a:spLocks noChangeShapeType="1"/>
                </p:cNvSpPr>
                <p:nvPr/>
              </p:nvSpPr>
              <p:spPr bwMode="auto">
                <a:xfrm flipV="1">
                  <a:off x="1875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5" name="Line 1835"/>
                <p:cNvSpPr>
                  <a:spLocks noChangeShapeType="1"/>
                </p:cNvSpPr>
                <p:nvPr/>
              </p:nvSpPr>
              <p:spPr bwMode="auto">
                <a:xfrm flipV="1">
                  <a:off x="1875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6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1875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7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1875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8" name="Line 1838"/>
                <p:cNvSpPr>
                  <a:spLocks noChangeShapeType="1"/>
                </p:cNvSpPr>
                <p:nvPr/>
              </p:nvSpPr>
              <p:spPr bwMode="auto">
                <a:xfrm flipV="1">
                  <a:off x="1875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9" name="Line 1839"/>
                <p:cNvSpPr>
                  <a:spLocks noChangeShapeType="1"/>
                </p:cNvSpPr>
                <p:nvPr/>
              </p:nvSpPr>
              <p:spPr bwMode="auto">
                <a:xfrm flipV="1">
                  <a:off x="1875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0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1875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1" name="Line 1841"/>
                <p:cNvSpPr>
                  <a:spLocks noChangeShapeType="1"/>
                </p:cNvSpPr>
                <p:nvPr/>
              </p:nvSpPr>
              <p:spPr bwMode="auto">
                <a:xfrm flipV="1">
                  <a:off x="1875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2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1875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3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1875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4" name="Line 1844"/>
                <p:cNvSpPr>
                  <a:spLocks noChangeShapeType="1"/>
                </p:cNvSpPr>
                <p:nvPr/>
              </p:nvSpPr>
              <p:spPr bwMode="auto">
                <a:xfrm flipV="1">
                  <a:off x="1875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5" name="Line 1845"/>
                <p:cNvSpPr>
                  <a:spLocks noChangeShapeType="1"/>
                </p:cNvSpPr>
                <p:nvPr/>
              </p:nvSpPr>
              <p:spPr bwMode="auto">
                <a:xfrm flipV="1">
                  <a:off x="1875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6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1875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7" name="Line 1847"/>
                <p:cNvSpPr>
                  <a:spLocks noChangeShapeType="1"/>
                </p:cNvSpPr>
                <p:nvPr/>
              </p:nvSpPr>
              <p:spPr bwMode="auto">
                <a:xfrm flipV="1">
                  <a:off x="1875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8" name="Line 1848"/>
                <p:cNvSpPr>
                  <a:spLocks noChangeShapeType="1"/>
                </p:cNvSpPr>
                <p:nvPr/>
              </p:nvSpPr>
              <p:spPr bwMode="auto">
                <a:xfrm flipV="1">
                  <a:off x="1875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9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1875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0" name="Line 1850"/>
                <p:cNvSpPr>
                  <a:spLocks noChangeShapeType="1"/>
                </p:cNvSpPr>
                <p:nvPr/>
              </p:nvSpPr>
              <p:spPr bwMode="auto">
                <a:xfrm flipV="1">
                  <a:off x="1875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1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1875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2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1875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3" name="Line 1853"/>
                <p:cNvSpPr>
                  <a:spLocks noChangeShapeType="1"/>
                </p:cNvSpPr>
                <p:nvPr/>
              </p:nvSpPr>
              <p:spPr bwMode="auto">
                <a:xfrm flipV="1">
                  <a:off x="1875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4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1875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5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1875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6" name="Line 1856"/>
                <p:cNvSpPr>
                  <a:spLocks noChangeShapeType="1"/>
                </p:cNvSpPr>
                <p:nvPr/>
              </p:nvSpPr>
              <p:spPr bwMode="auto">
                <a:xfrm flipV="1">
                  <a:off x="1875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7" name="Line 1857"/>
                <p:cNvSpPr>
                  <a:spLocks noChangeShapeType="1"/>
                </p:cNvSpPr>
                <p:nvPr/>
              </p:nvSpPr>
              <p:spPr bwMode="auto">
                <a:xfrm flipV="1">
                  <a:off x="1875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8" name="Line 1858"/>
                <p:cNvSpPr>
                  <a:spLocks noChangeShapeType="1"/>
                </p:cNvSpPr>
                <p:nvPr/>
              </p:nvSpPr>
              <p:spPr bwMode="auto">
                <a:xfrm flipV="1">
                  <a:off x="1875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9" name="Line 1859"/>
                <p:cNvSpPr>
                  <a:spLocks noChangeShapeType="1"/>
                </p:cNvSpPr>
                <p:nvPr/>
              </p:nvSpPr>
              <p:spPr bwMode="auto">
                <a:xfrm flipV="1">
                  <a:off x="1875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0" name="Line 1860"/>
                <p:cNvSpPr>
                  <a:spLocks noChangeShapeType="1"/>
                </p:cNvSpPr>
                <p:nvPr/>
              </p:nvSpPr>
              <p:spPr bwMode="auto">
                <a:xfrm flipV="1">
                  <a:off x="1875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1" name="Line 1861"/>
                <p:cNvSpPr>
                  <a:spLocks noChangeShapeType="1"/>
                </p:cNvSpPr>
                <p:nvPr/>
              </p:nvSpPr>
              <p:spPr bwMode="auto">
                <a:xfrm flipV="1">
                  <a:off x="1875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2" name="Line 1862"/>
                <p:cNvSpPr>
                  <a:spLocks noChangeShapeType="1"/>
                </p:cNvSpPr>
                <p:nvPr/>
              </p:nvSpPr>
              <p:spPr bwMode="auto">
                <a:xfrm flipV="1">
                  <a:off x="1875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3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1875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4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1875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5" name="Line 1865"/>
                <p:cNvSpPr>
                  <a:spLocks noChangeShapeType="1"/>
                </p:cNvSpPr>
                <p:nvPr/>
              </p:nvSpPr>
              <p:spPr bwMode="auto">
                <a:xfrm flipV="1">
                  <a:off x="1875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6" name="Line 1866"/>
                <p:cNvSpPr>
                  <a:spLocks noChangeShapeType="1"/>
                </p:cNvSpPr>
                <p:nvPr/>
              </p:nvSpPr>
              <p:spPr bwMode="auto">
                <a:xfrm flipV="1">
                  <a:off x="1875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7" name="Line 1867"/>
                <p:cNvSpPr>
                  <a:spLocks noChangeShapeType="1"/>
                </p:cNvSpPr>
                <p:nvPr/>
              </p:nvSpPr>
              <p:spPr bwMode="auto">
                <a:xfrm flipV="1">
                  <a:off x="1875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8" name="Line 1868"/>
                <p:cNvSpPr>
                  <a:spLocks noChangeShapeType="1"/>
                </p:cNvSpPr>
                <p:nvPr/>
              </p:nvSpPr>
              <p:spPr bwMode="auto">
                <a:xfrm flipV="1">
                  <a:off x="1875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9" name="Line 1869"/>
                <p:cNvSpPr>
                  <a:spLocks noChangeShapeType="1"/>
                </p:cNvSpPr>
                <p:nvPr/>
              </p:nvSpPr>
              <p:spPr bwMode="auto">
                <a:xfrm flipV="1">
                  <a:off x="1875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0" name="Line 1870"/>
                <p:cNvSpPr>
                  <a:spLocks noChangeShapeType="1"/>
                </p:cNvSpPr>
                <p:nvPr/>
              </p:nvSpPr>
              <p:spPr bwMode="auto">
                <a:xfrm flipV="1">
                  <a:off x="1875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1" name="Line 1871"/>
                <p:cNvSpPr>
                  <a:spLocks noChangeShapeType="1"/>
                </p:cNvSpPr>
                <p:nvPr/>
              </p:nvSpPr>
              <p:spPr bwMode="auto">
                <a:xfrm flipV="1">
                  <a:off x="1875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2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1875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3" name="Line 1873"/>
                <p:cNvSpPr>
                  <a:spLocks noChangeShapeType="1"/>
                </p:cNvSpPr>
                <p:nvPr/>
              </p:nvSpPr>
              <p:spPr bwMode="auto">
                <a:xfrm flipV="1">
                  <a:off x="1875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4" name="Line 1874"/>
                <p:cNvSpPr>
                  <a:spLocks noChangeShapeType="1"/>
                </p:cNvSpPr>
                <p:nvPr/>
              </p:nvSpPr>
              <p:spPr bwMode="auto">
                <a:xfrm flipV="1">
                  <a:off x="1875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5" name="Line 1875"/>
                <p:cNvSpPr>
                  <a:spLocks noChangeShapeType="1"/>
                </p:cNvSpPr>
                <p:nvPr/>
              </p:nvSpPr>
              <p:spPr bwMode="auto">
                <a:xfrm flipV="1">
                  <a:off x="1875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6" name="Line 1876"/>
                <p:cNvSpPr>
                  <a:spLocks noChangeShapeType="1"/>
                </p:cNvSpPr>
                <p:nvPr/>
              </p:nvSpPr>
              <p:spPr bwMode="auto">
                <a:xfrm flipV="1">
                  <a:off x="1875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7" name="Line 1877"/>
                <p:cNvSpPr>
                  <a:spLocks noChangeShapeType="1"/>
                </p:cNvSpPr>
                <p:nvPr/>
              </p:nvSpPr>
              <p:spPr bwMode="auto">
                <a:xfrm flipV="1">
                  <a:off x="1875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8" name="Line 1878"/>
                <p:cNvSpPr>
                  <a:spLocks noChangeShapeType="1"/>
                </p:cNvSpPr>
                <p:nvPr/>
              </p:nvSpPr>
              <p:spPr bwMode="auto">
                <a:xfrm flipV="1">
                  <a:off x="1875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9" name="Line 1879"/>
                <p:cNvSpPr>
                  <a:spLocks noChangeShapeType="1"/>
                </p:cNvSpPr>
                <p:nvPr/>
              </p:nvSpPr>
              <p:spPr bwMode="auto">
                <a:xfrm flipV="1">
                  <a:off x="1875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0" name="Line 1880"/>
                <p:cNvSpPr>
                  <a:spLocks noChangeShapeType="1"/>
                </p:cNvSpPr>
                <p:nvPr/>
              </p:nvSpPr>
              <p:spPr bwMode="auto">
                <a:xfrm flipV="1">
                  <a:off x="1875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1" name="Line 1881"/>
                <p:cNvSpPr>
                  <a:spLocks noChangeShapeType="1"/>
                </p:cNvSpPr>
                <p:nvPr/>
              </p:nvSpPr>
              <p:spPr bwMode="auto">
                <a:xfrm flipV="1">
                  <a:off x="1875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2" name="Line 1882"/>
                <p:cNvSpPr>
                  <a:spLocks noChangeShapeType="1"/>
                </p:cNvSpPr>
                <p:nvPr/>
              </p:nvSpPr>
              <p:spPr bwMode="auto">
                <a:xfrm flipV="1">
                  <a:off x="1875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3" name="Line 1883"/>
                <p:cNvSpPr>
                  <a:spLocks noChangeShapeType="1"/>
                </p:cNvSpPr>
                <p:nvPr/>
              </p:nvSpPr>
              <p:spPr bwMode="auto">
                <a:xfrm flipV="1">
                  <a:off x="1875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4" name="Line 1884"/>
                <p:cNvSpPr>
                  <a:spLocks noChangeShapeType="1"/>
                </p:cNvSpPr>
                <p:nvPr/>
              </p:nvSpPr>
              <p:spPr bwMode="auto">
                <a:xfrm flipV="1">
                  <a:off x="1875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5" name="Line 1885"/>
                <p:cNvSpPr>
                  <a:spLocks noChangeShapeType="1"/>
                </p:cNvSpPr>
                <p:nvPr/>
              </p:nvSpPr>
              <p:spPr bwMode="auto">
                <a:xfrm flipV="1">
                  <a:off x="1875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6" name="Line 1886"/>
                <p:cNvSpPr>
                  <a:spLocks noChangeShapeType="1"/>
                </p:cNvSpPr>
                <p:nvPr/>
              </p:nvSpPr>
              <p:spPr bwMode="auto">
                <a:xfrm flipV="1">
                  <a:off x="1875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7" name="Line 1887"/>
                <p:cNvSpPr>
                  <a:spLocks noChangeShapeType="1"/>
                </p:cNvSpPr>
                <p:nvPr/>
              </p:nvSpPr>
              <p:spPr bwMode="auto">
                <a:xfrm flipV="1">
                  <a:off x="1875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8" name="Line 1888"/>
                <p:cNvSpPr>
                  <a:spLocks noChangeShapeType="1"/>
                </p:cNvSpPr>
                <p:nvPr/>
              </p:nvSpPr>
              <p:spPr bwMode="auto">
                <a:xfrm flipV="1">
                  <a:off x="1875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9" name="Line 1889"/>
                <p:cNvSpPr>
                  <a:spLocks noChangeShapeType="1"/>
                </p:cNvSpPr>
                <p:nvPr/>
              </p:nvSpPr>
              <p:spPr bwMode="auto">
                <a:xfrm flipV="1">
                  <a:off x="1875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0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1875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1" name="Line 1891"/>
                <p:cNvSpPr>
                  <a:spLocks noChangeShapeType="1"/>
                </p:cNvSpPr>
                <p:nvPr/>
              </p:nvSpPr>
              <p:spPr bwMode="auto">
                <a:xfrm flipV="1">
                  <a:off x="1875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2" name="Line 1892"/>
                <p:cNvSpPr>
                  <a:spLocks noChangeShapeType="1"/>
                </p:cNvSpPr>
                <p:nvPr/>
              </p:nvSpPr>
              <p:spPr bwMode="auto">
                <a:xfrm flipV="1">
                  <a:off x="1875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3" name="Line 1893"/>
                <p:cNvSpPr>
                  <a:spLocks noChangeShapeType="1"/>
                </p:cNvSpPr>
                <p:nvPr/>
              </p:nvSpPr>
              <p:spPr bwMode="auto">
                <a:xfrm flipV="1">
                  <a:off x="1875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4" name="Line 1894"/>
                <p:cNvSpPr>
                  <a:spLocks noChangeShapeType="1"/>
                </p:cNvSpPr>
                <p:nvPr/>
              </p:nvSpPr>
              <p:spPr bwMode="auto">
                <a:xfrm flipV="1">
                  <a:off x="1875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5" name="Line 1895"/>
                <p:cNvSpPr>
                  <a:spLocks noChangeShapeType="1"/>
                </p:cNvSpPr>
                <p:nvPr/>
              </p:nvSpPr>
              <p:spPr bwMode="auto">
                <a:xfrm flipV="1">
                  <a:off x="1875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6" name="Line 1896"/>
                <p:cNvSpPr>
                  <a:spLocks noChangeShapeType="1"/>
                </p:cNvSpPr>
                <p:nvPr/>
              </p:nvSpPr>
              <p:spPr bwMode="auto">
                <a:xfrm flipV="1">
                  <a:off x="1875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7" name="Line 1897"/>
                <p:cNvSpPr>
                  <a:spLocks noChangeShapeType="1"/>
                </p:cNvSpPr>
                <p:nvPr/>
              </p:nvSpPr>
              <p:spPr bwMode="auto">
                <a:xfrm flipV="1">
                  <a:off x="1875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8" name="Line 1898"/>
                <p:cNvSpPr>
                  <a:spLocks noChangeShapeType="1"/>
                </p:cNvSpPr>
                <p:nvPr/>
              </p:nvSpPr>
              <p:spPr bwMode="auto">
                <a:xfrm flipV="1">
                  <a:off x="1875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9" name="Line 1899"/>
                <p:cNvSpPr>
                  <a:spLocks noChangeShapeType="1"/>
                </p:cNvSpPr>
                <p:nvPr/>
              </p:nvSpPr>
              <p:spPr bwMode="auto">
                <a:xfrm flipV="1">
                  <a:off x="1875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0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1875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1" name="Line 1901"/>
                <p:cNvSpPr>
                  <a:spLocks noChangeShapeType="1"/>
                </p:cNvSpPr>
                <p:nvPr/>
              </p:nvSpPr>
              <p:spPr bwMode="auto">
                <a:xfrm flipV="1">
                  <a:off x="1875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2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1875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3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1875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4" name="Line 1904"/>
                <p:cNvSpPr>
                  <a:spLocks noChangeShapeType="1"/>
                </p:cNvSpPr>
                <p:nvPr/>
              </p:nvSpPr>
              <p:spPr bwMode="auto">
                <a:xfrm flipV="1">
                  <a:off x="1875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5" name="Line 1905"/>
                <p:cNvSpPr>
                  <a:spLocks noChangeShapeType="1"/>
                </p:cNvSpPr>
                <p:nvPr/>
              </p:nvSpPr>
              <p:spPr bwMode="auto">
                <a:xfrm flipV="1">
                  <a:off x="1875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6" name="Line 1906"/>
                <p:cNvSpPr>
                  <a:spLocks noChangeShapeType="1"/>
                </p:cNvSpPr>
                <p:nvPr/>
              </p:nvSpPr>
              <p:spPr bwMode="auto">
                <a:xfrm flipV="1">
                  <a:off x="1875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7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1875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8" name="Line 1908"/>
                <p:cNvSpPr>
                  <a:spLocks noChangeShapeType="1"/>
                </p:cNvSpPr>
                <p:nvPr/>
              </p:nvSpPr>
              <p:spPr bwMode="auto">
                <a:xfrm flipV="1">
                  <a:off x="1875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9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1875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0" name="Line 1910"/>
                <p:cNvSpPr>
                  <a:spLocks noChangeShapeType="1"/>
                </p:cNvSpPr>
                <p:nvPr/>
              </p:nvSpPr>
              <p:spPr bwMode="auto">
                <a:xfrm flipV="1">
                  <a:off x="1875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1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1875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2" name="Line 1912"/>
                <p:cNvSpPr>
                  <a:spLocks noChangeShapeType="1"/>
                </p:cNvSpPr>
                <p:nvPr/>
              </p:nvSpPr>
              <p:spPr bwMode="auto">
                <a:xfrm flipV="1">
                  <a:off x="1875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3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1875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4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1875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5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1875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6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1875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7" name="Line 1917"/>
                <p:cNvSpPr>
                  <a:spLocks noChangeShapeType="1"/>
                </p:cNvSpPr>
                <p:nvPr/>
              </p:nvSpPr>
              <p:spPr bwMode="auto">
                <a:xfrm flipV="1">
                  <a:off x="1875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8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1875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9" name="Line 1919"/>
                <p:cNvSpPr>
                  <a:spLocks noChangeShapeType="1"/>
                </p:cNvSpPr>
                <p:nvPr/>
              </p:nvSpPr>
              <p:spPr bwMode="auto">
                <a:xfrm flipV="1">
                  <a:off x="1875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0" name="Line 1920"/>
                <p:cNvSpPr>
                  <a:spLocks noChangeShapeType="1"/>
                </p:cNvSpPr>
                <p:nvPr/>
              </p:nvSpPr>
              <p:spPr bwMode="auto">
                <a:xfrm flipV="1">
                  <a:off x="1875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1" name="Line 1921"/>
                <p:cNvSpPr>
                  <a:spLocks noChangeShapeType="1"/>
                </p:cNvSpPr>
                <p:nvPr/>
              </p:nvSpPr>
              <p:spPr bwMode="auto">
                <a:xfrm flipV="1">
                  <a:off x="1875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2" name="Line 1922"/>
                <p:cNvSpPr>
                  <a:spLocks noChangeShapeType="1"/>
                </p:cNvSpPr>
                <p:nvPr/>
              </p:nvSpPr>
              <p:spPr bwMode="auto">
                <a:xfrm flipV="1">
                  <a:off x="1875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3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1875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4" name="Line 1924"/>
                <p:cNvSpPr>
                  <a:spLocks noChangeShapeType="1"/>
                </p:cNvSpPr>
                <p:nvPr/>
              </p:nvSpPr>
              <p:spPr bwMode="auto">
                <a:xfrm flipV="1">
                  <a:off x="1875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5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1875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6" name="Line 1926"/>
                <p:cNvSpPr>
                  <a:spLocks noChangeShapeType="1"/>
                </p:cNvSpPr>
                <p:nvPr/>
              </p:nvSpPr>
              <p:spPr bwMode="auto">
                <a:xfrm flipV="1">
                  <a:off x="1875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7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1875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8" name="Line 1928"/>
                <p:cNvSpPr>
                  <a:spLocks noChangeShapeType="1"/>
                </p:cNvSpPr>
                <p:nvPr/>
              </p:nvSpPr>
              <p:spPr bwMode="auto">
                <a:xfrm flipV="1">
                  <a:off x="1875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9" name="Line 1929"/>
                <p:cNvSpPr>
                  <a:spLocks noChangeShapeType="1"/>
                </p:cNvSpPr>
                <p:nvPr/>
              </p:nvSpPr>
              <p:spPr bwMode="auto">
                <a:xfrm flipV="1">
                  <a:off x="1875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0" name="Line 1930"/>
                <p:cNvSpPr>
                  <a:spLocks noChangeShapeType="1"/>
                </p:cNvSpPr>
                <p:nvPr/>
              </p:nvSpPr>
              <p:spPr bwMode="auto">
                <a:xfrm flipV="1">
                  <a:off x="1875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1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1875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2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1875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4" name="Line 1934"/>
                <p:cNvSpPr>
                  <a:spLocks noChangeShapeType="1"/>
                </p:cNvSpPr>
                <p:nvPr/>
              </p:nvSpPr>
              <p:spPr bwMode="auto">
                <a:xfrm>
                  <a:off x="2078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5" name="Line 1935"/>
                <p:cNvSpPr>
                  <a:spLocks noChangeShapeType="1"/>
                </p:cNvSpPr>
                <p:nvPr/>
              </p:nvSpPr>
              <p:spPr bwMode="auto">
                <a:xfrm flipV="1">
                  <a:off x="2078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6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2078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7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2078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8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2078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9" name="Line 1939"/>
                <p:cNvSpPr>
                  <a:spLocks noChangeShapeType="1"/>
                </p:cNvSpPr>
                <p:nvPr/>
              </p:nvSpPr>
              <p:spPr bwMode="auto">
                <a:xfrm flipV="1">
                  <a:off x="2078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0" name="Line 1940"/>
                <p:cNvSpPr>
                  <a:spLocks noChangeShapeType="1"/>
                </p:cNvSpPr>
                <p:nvPr/>
              </p:nvSpPr>
              <p:spPr bwMode="auto">
                <a:xfrm flipV="1">
                  <a:off x="2078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1" name="Line 1941"/>
                <p:cNvSpPr>
                  <a:spLocks noChangeShapeType="1"/>
                </p:cNvSpPr>
                <p:nvPr/>
              </p:nvSpPr>
              <p:spPr bwMode="auto">
                <a:xfrm flipV="1">
                  <a:off x="2078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2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2078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3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2078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4" name="Line 1944"/>
                <p:cNvSpPr>
                  <a:spLocks noChangeShapeType="1"/>
                </p:cNvSpPr>
                <p:nvPr/>
              </p:nvSpPr>
              <p:spPr bwMode="auto">
                <a:xfrm flipV="1">
                  <a:off x="2078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5" name="Line 1945"/>
                <p:cNvSpPr>
                  <a:spLocks noChangeShapeType="1"/>
                </p:cNvSpPr>
                <p:nvPr/>
              </p:nvSpPr>
              <p:spPr bwMode="auto">
                <a:xfrm flipV="1">
                  <a:off x="2078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6" name="Line 1946"/>
                <p:cNvSpPr>
                  <a:spLocks noChangeShapeType="1"/>
                </p:cNvSpPr>
                <p:nvPr/>
              </p:nvSpPr>
              <p:spPr bwMode="auto">
                <a:xfrm flipV="1">
                  <a:off x="2078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7" name="Line 1947"/>
                <p:cNvSpPr>
                  <a:spLocks noChangeShapeType="1"/>
                </p:cNvSpPr>
                <p:nvPr/>
              </p:nvSpPr>
              <p:spPr bwMode="auto">
                <a:xfrm flipV="1">
                  <a:off x="2078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8" name="Line 1948"/>
                <p:cNvSpPr>
                  <a:spLocks noChangeShapeType="1"/>
                </p:cNvSpPr>
                <p:nvPr/>
              </p:nvSpPr>
              <p:spPr bwMode="auto">
                <a:xfrm flipV="1">
                  <a:off x="2078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9" name="Line 1949"/>
                <p:cNvSpPr>
                  <a:spLocks noChangeShapeType="1"/>
                </p:cNvSpPr>
                <p:nvPr/>
              </p:nvSpPr>
              <p:spPr bwMode="auto">
                <a:xfrm flipV="1">
                  <a:off x="2078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0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2078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1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2078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2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2078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3" name="Line 1953"/>
                <p:cNvSpPr>
                  <a:spLocks noChangeShapeType="1"/>
                </p:cNvSpPr>
                <p:nvPr/>
              </p:nvSpPr>
              <p:spPr bwMode="auto">
                <a:xfrm flipV="1">
                  <a:off x="2078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4" name="Line 1954"/>
                <p:cNvSpPr>
                  <a:spLocks noChangeShapeType="1"/>
                </p:cNvSpPr>
                <p:nvPr/>
              </p:nvSpPr>
              <p:spPr bwMode="auto">
                <a:xfrm flipV="1">
                  <a:off x="2078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5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2078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6" name="Line 1956"/>
                <p:cNvSpPr>
                  <a:spLocks noChangeShapeType="1"/>
                </p:cNvSpPr>
                <p:nvPr/>
              </p:nvSpPr>
              <p:spPr bwMode="auto">
                <a:xfrm flipV="1">
                  <a:off x="2078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7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2078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8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078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9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2078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0" name="Line 1960"/>
                <p:cNvSpPr>
                  <a:spLocks noChangeShapeType="1"/>
                </p:cNvSpPr>
                <p:nvPr/>
              </p:nvSpPr>
              <p:spPr bwMode="auto">
                <a:xfrm flipV="1">
                  <a:off x="2078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1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2078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2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2078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3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2078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4" name="Line 1964"/>
                <p:cNvSpPr>
                  <a:spLocks noChangeShapeType="1"/>
                </p:cNvSpPr>
                <p:nvPr/>
              </p:nvSpPr>
              <p:spPr bwMode="auto">
                <a:xfrm flipV="1">
                  <a:off x="2078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5" name="Line 1965"/>
                <p:cNvSpPr>
                  <a:spLocks noChangeShapeType="1"/>
                </p:cNvSpPr>
                <p:nvPr/>
              </p:nvSpPr>
              <p:spPr bwMode="auto">
                <a:xfrm flipV="1">
                  <a:off x="2078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6" name="Line 1966"/>
                <p:cNvSpPr>
                  <a:spLocks noChangeShapeType="1"/>
                </p:cNvSpPr>
                <p:nvPr/>
              </p:nvSpPr>
              <p:spPr bwMode="auto">
                <a:xfrm flipV="1">
                  <a:off x="2078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7" name="Line 1967"/>
                <p:cNvSpPr>
                  <a:spLocks noChangeShapeType="1"/>
                </p:cNvSpPr>
                <p:nvPr/>
              </p:nvSpPr>
              <p:spPr bwMode="auto">
                <a:xfrm flipV="1">
                  <a:off x="2078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8" name="Line 1968"/>
                <p:cNvSpPr>
                  <a:spLocks noChangeShapeType="1"/>
                </p:cNvSpPr>
                <p:nvPr/>
              </p:nvSpPr>
              <p:spPr bwMode="auto">
                <a:xfrm flipV="1">
                  <a:off x="2078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9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2078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0" name="Line 1970"/>
                <p:cNvSpPr>
                  <a:spLocks noChangeShapeType="1"/>
                </p:cNvSpPr>
                <p:nvPr/>
              </p:nvSpPr>
              <p:spPr bwMode="auto">
                <a:xfrm flipV="1">
                  <a:off x="2078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1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2078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2" name="Line 1972"/>
                <p:cNvSpPr>
                  <a:spLocks noChangeShapeType="1"/>
                </p:cNvSpPr>
                <p:nvPr/>
              </p:nvSpPr>
              <p:spPr bwMode="auto">
                <a:xfrm flipV="1">
                  <a:off x="2078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3" name="Line 1973"/>
                <p:cNvSpPr>
                  <a:spLocks noChangeShapeType="1"/>
                </p:cNvSpPr>
                <p:nvPr/>
              </p:nvSpPr>
              <p:spPr bwMode="auto">
                <a:xfrm flipV="1">
                  <a:off x="2078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4" name="Line 1974"/>
                <p:cNvSpPr>
                  <a:spLocks noChangeShapeType="1"/>
                </p:cNvSpPr>
                <p:nvPr/>
              </p:nvSpPr>
              <p:spPr bwMode="auto">
                <a:xfrm flipV="1">
                  <a:off x="2078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5" name="Line 1975"/>
                <p:cNvSpPr>
                  <a:spLocks noChangeShapeType="1"/>
                </p:cNvSpPr>
                <p:nvPr/>
              </p:nvSpPr>
              <p:spPr bwMode="auto">
                <a:xfrm flipV="1">
                  <a:off x="2078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6" name="Line 1976"/>
                <p:cNvSpPr>
                  <a:spLocks noChangeShapeType="1"/>
                </p:cNvSpPr>
                <p:nvPr/>
              </p:nvSpPr>
              <p:spPr bwMode="auto">
                <a:xfrm flipV="1">
                  <a:off x="2078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7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2078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8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2078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9" name="Line 1979"/>
                <p:cNvSpPr>
                  <a:spLocks noChangeShapeType="1"/>
                </p:cNvSpPr>
                <p:nvPr/>
              </p:nvSpPr>
              <p:spPr bwMode="auto">
                <a:xfrm flipV="1">
                  <a:off x="2078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0" name="Line 1980"/>
                <p:cNvSpPr>
                  <a:spLocks noChangeShapeType="1"/>
                </p:cNvSpPr>
                <p:nvPr/>
              </p:nvSpPr>
              <p:spPr bwMode="auto">
                <a:xfrm flipV="1">
                  <a:off x="2078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1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2078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2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2078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3" name="Line 1983"/>
                <p:cNvSpPr>
                  <a:spLocks noChangeShapeType="1"/>
                </p:cNvSpPr>
                <p:nvPr/>
              </p:nvSpPr>
              <p:spPr bwMode="auto">
                <a:xfrm flipV="1">
                  <a:off x="2078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4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2078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5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2078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6" name="Line 1986"/>
                <p:cNvSpPr>
                  <a:spLocks noChangeShapeType="1"/>
                </p:cNvSpPr>
                <p:nvPr/>
              </p:nvSpPr>
              <p:spPr bwMode="auto">
                <a:xfrm flipV="1">
                  <a:off x="2078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7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2078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8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2078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9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2078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0" name="Line 1990"/>
                <p:cNvSpPr>
                  <a:spLocks noChangeShapeType="1"/>
                </p:cNvSpPr>
                <p:nvPr/>
              </p:nvSpPr>
              <p:spPr bwMode="auto">
                <a:xfrm flipV="1">
                  <a:off x="2078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1" name="Line 1991"/>
                <p:cNvSpPr>
                  <a:spLocks noChangeShapeType="1"/>
                </p:cNvSpPr>
                <p:nvPr/>
              </p:nvSpPr>
              <p:spPr bwMode="auto">
                <a:xfrm flipV="1">
                  <a:off x="2078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2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2078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3" name="Line 1993"/>
                <p:cNvSpPr>
                  <a:spLocks noChangeShapeType="1"/>
                </p:cNvSpPr>
                <p:nvPr/>
              </p:nvSpPr>
              <p:spPr bwMode="auto">
                <a:xfrm flipV="1">
                  <a:off x="2078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4" name="Line 1994"/>
                <p:cNvSpPr>
                  <a:spLocks noChangeShapeType="1"/>
                </p:cNvSpPr>
                <p:nvPr/>
              </p:nvSpPr>
              <p:spPr bwMode="auto">
                <a:xfrm flipV="1">
                  <a:off x="2078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5" name="Line 1995"/>
                <p:cNvSpPr>
                  <a:spLocks noChangeShapeType="1"/>
                </p:cNvSpPr>
                <p:nvPr/>
              </p:nvSpPr>
              <p:spPr bwMode="auto">
                <a:xfrm flipV="1">
                  <a:off x="2078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6" name="Line 1996"/>
                <p:cNvSpPr>
                  <a:spLocks noChangeShapeType="1"/>
                </p:cNvSpPr>
                <p:nvPr/>
              </p:nvSpPr>
              <p:spPr bwMode="auto">
                <a:xfrm flipV="1">
                  <a:off x="2078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7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2078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8" name="Line 1998"/>
                <p:cNvSpPr>
                  <a:spLocks noChangeShapeType="1"/>
                </p:cNvSpPr>
                <p:nvPr/>
              </p:nvSpPr>
              <p:spPr bwMode="auto">
                <a:xfrm flipV="1">
                  <a:off x="2078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9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2078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0" name="Line 2000"/>
                <p:cNvSpPr>
                  <a:spLocks noChangeShapeType="1"/>
                </p:cNvSpPr>
                <p:nvPr/>
              </p:nvSpPr>
              <p:spPr bwMode="auto">
                <a:xfrm flipV="1">
                  <a:off x="2078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1" name="Line 2001"/>
                <p:cNvSpPr>
                  <a:spLocks noChangeShapeType="1"/>
                </p:cNvSpPr>
                <p:nvPr/>
              </p:nvSpPr>
              <p:spPr bwMode="auto">
                <a:xfrm flipV="1">
                  <a:off x="2078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2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2078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3" name="Line 2003"/>
                <p:cNvSpPr>
                  <a:spLocks noChangeShapeType="1"/>
                </p:cNvSpPr>
                <p:nvPr/>
              </p:nvSpPr>
              <p:spPr bwMode="auto">
                <a:xfrm flipV="1">
                  <a:off x="2078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4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2078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5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2078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6" name="Line 2006"/>
                <p:cNvSpPr>
                  <a:spLocks noChangeShapeType="1"/>
                </p:cNvSpPr>
                <p:nvPr/>
              </p:nvSpPr>
              <p:spPr bwMode="auto">
                <a:xfrm flipV="1">
                  <a:off x="2078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7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2078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8" name="Line 2008"/>
                <p:cNvSpPr>
                  <a:spLocks noChangeShapeType="1"/>
                </p:cNvSpPr>
                <p:nvPr/>
              </p:nvSpPr>
              <p:spPr bwMode="auto">
                <a:xfrm flipV="1">
                  <a:off x="2078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9" name="Line 2009"/>
                <p:cNvSpPr>
                  <a:spLocks noChangeShapeType="1"/>
                </p:cNvSpPr>
                <p:nvPr/>
              </p:nvSpPr>
              <p:spPr bwMode="auto">
                <a:xfrm flipV="1">
                  <a:off x="2078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0" name="Line 2010"/>
                <p:cNvSpPr>
                  <a:spLocks noChangeShapeType="1"/>
                </p:cNvSpPr>
                <p:nvPr/>
              </p:nvSpPr>
              <p:spPr bwMode="auto">
                <a:xfrm flipV="1">
                  <a:off x="2078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1" name="Line 2011"/>
                <p:cNvSpPr>
                  <a:spLocks noChangeShapeType="1"/>
                </p:cNvSpPr>
                <p:nvPr/>
              </p:nvSpPr>
              <p:spPr bwMode="auto">
                <a:xfrm flipV="1">
                  <a:off x="2078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2" name="Line 2012"/>
                <p:cNvSpPr>
                  <a:spLocks noChangeShapeType="1"/>
                </p:cNvSpPr>
                <p:nvPr/>
              </p:nvSpPr>
              <p:spPr bwMode="auto">
                <a:xfrm flipV="1">
                  <a:off x="2078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3" name="Line 2013"/>
                <p:cNvSpPr>
                  <a:spLocks noChangeShapeType="1"/>
                </p:cNvSpPr>
                <p:nvPr/>
              </p:nvSpPr>
              <p:spPr bwMode="auto">
                <a:xfrm flipV="1">
                  <a:off x="2078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4" name="Line 2014"/>
                <p:cNvSpPr>
                  <a:spLocks noChangeShapeType="1"/>
                </p:cNvSpPr>
                <p:nvPr/>
              </p:nvSpPr>
              <p:spPr bwMode="auto">
                <a:xfrm flipV="1">
                  <a:off x="2078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5" name="Line 2016"/>
              <p:cNvSpPr>
                <a:spLocks noChangeShapeType="1"/>
              </p:cNvSpPr>
              <p:nvPr/>
            </p:nvSpPr>
            <p:spPr bwMode="auto">
              <a:xfrm flipV="1">
                <a:off x="512557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Line 2017"/>
              <p:cNvSpPr>
                <a:spLocks noChangeShapeType="1"/>
              </p:cNvSpPr>
              <p:nvPr/>
            </p:nvSpPr>
            <p:spPr bwMode="auto">
              <a:xfrm flipV="1">
                <a:off x="512557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Line 2018"/>
              <p:cNvSpPr>
                <a:spLocks noChangeShapeType="1"/>
              </p:cNvSpPr>
              <p:nvPr/>
            </p:nvSpPr>
            <p:spPr bwMode="auto">
              <a:xfrm flipV="1">
                <a:off x="512557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Line 2019"/>
              <p:cNvSpPr>
                <a:spLocks noChangeShapeType="1"/>
              </p:cNvSpPr>
              <p:nvPr/>
            </p:nvSpPr>
            <p:spPr bwMode="auto">
              <a:xfrm flipV="1">
                <a:off x="512557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Line 2020"/>
              <p:cNvSpPr>
                <a:spLocks noChangeShapeType="1"/>
              </p:cNvSpPr>
              <p:nvPr/>
            </p:nvSpPr>
            <p:spPr bwMode="auto">
              <a:xfrm flipV="1">
                <a:off x="512557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Line 2021"/>
              <p:cNvSpPr>
                <a:spLocks noChangeShapeType="1"/>
              </p:cNvSpPr>
              <p:nvPr/>
            </p:nvSpPr>
            <p:spPr bwMode="auto">
              <a:xfrm flipV="1">
                <a:off x="512557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Line 2022"/>
              <p:cNvSpPr>
                <a:spLocks noChangeShapeType="1"/>
              </p:cNvSpPr>
              <p:nvPr/>
            </p:nvSpPr>
            <p:spPr bwMode="auto">
              <a:xfrm flipV="1">
                <a:off x="512557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Line 2023"/>
              <p:cNvSpPr>
                <a:spLocks noChangeShapeType="1"/>
              </p:cNvSpPr>
              <p:nvPr/>
            </p:nvSpPr>
            <p:spPr bwMode="auto">
              <a:xfrm flipV="1">
                <a:off x="512557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Line 2024"/>
              <p:cNvSpPr>
                <a:spLocks noChangeShapeType="1"/>
              </p:cNvSpPr>
              <p:nvPr/>
            </p:nvSpPr>
            <p:spPr bwMode="auto">
              <a:xfrm flipV="1">
                <a:off x="512557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Line 2025"/>
              <p:cNvSpPr>
                <a:spLocks noChangeShapeType="1"/>
              </p:cNvSpPr>
              <p:nvPr/>
            </p:nvSpPr>
            <p:spPr bwMode="auto">
              <a:xfrm flipV="1">
                <a:off x="512557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Line 2026"/>
              <p:cNvSpPr>
                <a:spLocks noChangeShapeType="1"/>
              </p:cNvSpPr>
              <p:nvPr/>
            </p:nvSpPr>
            <p:spPr bwMode="auto">
              <a:xfrm flipV="1">
                <a:off x="512557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Line 2027"/>
              <p:cNvSpPr>
                <a:spLocks noChangeShapeType="1"/>
              </p:cNvSpPr>
              <p:nvPr/>
            </p:nvSpPr>
            <p:spPr bwMode="auto">
              <a:xfrm flipV="1">
                <a:off x="512557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Line 2028"/>
              <p:cNvSpPr>
                <a:spLocks noChangeShapeType="1"/>
              </p:cNvSpPr>
              <p:nvPr/>
            </p:nvSpPr>
            <p:spPr bwMode="auto">
              <a:xfrm flipV="1">
                <a:off x="512557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Line 2029"/>
              <p:cNvSpPr>
                <a:spLocks noChangeShapeType="1"/>
              </p:cNvSpPr>
              <p:nvPr/>
            </p:nvSpPr>
            <p:spPr bwMode="auto">
              <a:xfrm flipV="1">
                <a:off x="512557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Line 2030"/>
              <p:cNvSpPr>
                <a:spLocks noChangeShapeType="1"/>
              </p:cNvSpPr>
              <p:nvPr/>
            </p:nvSpPr>
            <p:spPr bwMode="auto">
              <a:xfrm flipV="1">
                <a:off x="512557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Line 2031"/>
              <p:cNvSpPr>
                <a:spLocks noChangeShapeType="1"/>
              </p:cNvSpPr>
              <p:nvPr/>
            </p:nvSpPr>
            <p:spPr bwMode="auto">
              <a:xfrm flipV="1">
                <a:off x="512557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Line 2032"/>
              <p:cNvSpPr>
                <a:spLocks noChangeShapeType="1"/>
              </p:cNvSpPr>
              <p:nvPr/>
            </p:nvSpPr>
            <p:spPr bwMode="auto">
              <a:xfrm flipV="1">
                <a:off x="512557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8" name="Line 2033"/>
              <p:cNvSpPr>
                <a:spLocks noChangeShapeType="1"/>
              </p:cNvSpPr>
              <p:nvPr/>
            </p:nvSpPr>
            <p:spPr bwMode="auto">
              <a:xfrm flipV="1">
                <a:off x="512557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9" name="Line 2034"/>
              <p:cNvSpPr>
                <a:spLocks noChangeShapeType="1"/>
              </p:cNvSpPr>
              <p:nvPr/>
            </p:nvSpPr>
            <p:spPr bwMode="auto">
              <a:xfrm flipV="1">
                <a:off x="512557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1" name="Line 2035"/>
              <p:cNvSpPr>
                <a:spLocks noChangeShapeType="1"/>
              </p:cNvSpPr>
              <p:nvPr/>
            </p:nvSpPr>
            <p:spPr bwMode="auto">
              <a:xfrm flipV="1">
                <a:off x="512557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2" name="Line 2036"/>
              <p:cNvSpPr>
                <a:spLocks noChangeShapeType="1"/>
              </p:cNvSpPr>
              <p:nvPr/>
            </p:nvSpPr>
            <p:spPr bwMode="auto">
              <a:xfrm flipV="1">
                <a:off x="512557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3" name="Line 2037"/>
              <p:cNvSpPr>
                <a:spLocks noChangeShapeType="1"/>
              </p:cNvSpPr>
              <p:nvPr/>
            </p:nvSpPr>
            <p:spPr bwMode="auto">
              <a:xfrm flipV="1">
                <a:off x="512557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4" name="Line 2038"/>
              <p:cNvSpPr>
                <a:spLocks noChangeShapeType="1"/>
              </p:cNvSpPr>
              <p:nvPr/>
            </p:nvSpPr>
            <p:spPr bwMode="auto">
              <a:xfrm flipV="1">
                <a:off x="512557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5" name="Line 2039"/>
              <p:cNvSpPr>
                <a:spLocks noChangeShapeType="1"/>
              </p:cNvSpPr>
              <p:nvPr/>
            </p:nvSpPr>
            <p:spPr bwMode="auto">
              <a:xfrm flipV="1">
                <a:off x="512557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6" name="Line 2040"/>
              <p:cNvSpPr>
                <a:spLocks noChangeShapeType="1"/>
              </p:cNvSpPr>
              <p:nvPr/>
            </p:nvSpPr>
            <p:spPr bwMode="auto">
              <a:xfrm flipV="1">
                <a:off x="512557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7" name="Line 2041"/>
              <p:cNvSpPr>
                <a:spLocks noChangeShapeType="1"/>
              </p:cNvSpPr>
              <p:nvPr/>
            </p:nvSpPr>
            <p:spPr bwMode="auto">
              <a:xfrm flipV="1">
                <a:off x="512557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8" name="Line 2042"/>
              <p:cNvSpPr>
                <a:spLocks noChangeShapeType="1"/>
              </p:cNvSpPr>
              <p:nvPr/>
            </p:nvSpPr>
            <p:spPr bwMode="auto">
              <a:xfrm flipV="1">
                <a:off x="512557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9" name="Line 2043"/>
              <p:cNvSpPr>
                <a:spLocks noChangeShapeType="1"/>
              </p:cNvSpPr>
              <p:nvPr/>
            </p:nvSpPr>
            <p:spPr bwMode="auto">
              <a:xfrm flipV="1">
                <a:off x="512557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0" name="Line 2044"/>
              <p:cNvSpPr>
                <a:spLocks noChangeShapeType="1"/>
              </p:cNvSpPr>
              <p:nvPr/>
            </p:nvSpPr>
            <p:spPr bwMode="auto">
              <a:xfrm flipV="1">
                <a:off x="512557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1" name="Line 2045"/>
              <p:cNvSpPr>
                <a:spLocks noChangeShapeType="1"/>
              </p:cNvSpPr>
              <p:nvPr/>
            </p:nvSpPr>
            <p:spPr bwMode="auto">
              <a:xfrm flipV="1">
                <a:off x="512557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2" name="Line 2046"/>
              <p:cNvSpPr>
                <a:spLocks noChangeShapeType="1"/>
              </p:cNvSpPr>
              <p:nvPr/>
            </p:nvSpPr>
            <p:spPr bwMode="auto">
              <a:xfrm flipV="1">
                <a:off x="512557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3" name="Line 2047"/>
              <p:cNvSpPr>
                <a:spLocks noChangeShapeType="1"/>
              </p:cNvSpPr>
              <p:nvPr/>
            </p:nvSpPr>
            <p:spPr bwMode="auto">
              <a:xfrm flipV="1">
                <a:off x="512557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4" name="Line 2048"/>
              <p:cNvSpPr>
                <a:spLocks noChangeShapeType="1"/>
              </p:cNvSpPr>
              <p:nvPr/>
            </p:nvSpPr>
            <p:spPr bwMode="auto">
              <a:xfrm flipV="1">
                <a:off x="512557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5" name="Line 2049"/>
              <p:cNvSpPr>
                <a:spLocks noChangeShapeType="1"/>
              </p:cNvSpPr>
              <p:nvPr/>
            </p:nvSpPr>
            <p:spPr bwMode="auto">
              <a:xfrm flipV="1">
                <a:off x="512557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6" name="Line 2050"/>
              <p:cNvSpPr>
                <a:spLocks noChangeShapeType="1"/>
              </p:cNvSpPr>
              <p:nvPr/>
            </p:nvSpPr>
            <p:spPr bwMode="auto">
              <a:xfrm flipV="1">
                <a:off x="512557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7" name="Line 2051"/>
              <p:cNvSpPr>
                <a:spLocks noChangeShapeType="1"/>
              </p:cNvSpPr>
              <p:nvPr/>
            </p:nvSpPr>
            <p:spPr bwMode="auto">
              <a:xfrm flipV="1">
                <a:off x="512557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8" name="Line 2052"/>
              <p:cNvSpPr>
                <a:spLocks noChangeShapeType="1"/>
              </p:cNvSpPr>
              <p:nvPr/>
            </p:nvSpPr>
            <p:spPr bwMode="auto">
              <a:xfrm flipV="1">
                <a:off x="512557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9" name="Rectangle 2053"/>
              <p:cNvSpPr>
                <a:spLocks noChangeArrowheads="1"/>
              </p:cNvSpPr>
              <p:nvPr/>
            </p:nvSpPr>
            <p:spPr bwMode="auto">
              <a:xfrm>
                <a:off x="4932411" y="5714500"/>
                <a:ext cx="0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" name="Line 2054"/>
              <p:cNvSpPr>
                <a:spLocks noChangeShapeType="1"/>
              </p:cNvSpPr>
              <p:nvPr/>
            </p:nvSpPr>
            <p:spPr bwMode="auto">
              <a:xfrm>
                <a:off x="5618132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1" name="Line 2055"/>
              <p:cNvSpPr>
                <a:spLocks noChangeShapeType="1"/>
              </p:cNvSpPr>
              <p:nvPr/>
            </p:nvSpPr>
            <p:spPr bwMode="auto">
              <a:xfrm flipV="1">
                <a:off x="5618132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2" name="Line 2056"/>
              <p:cNvSpPr>
                <a:spLocks noChangeShapeType="1"/>
              </p:cNvSpPr>
              <p:nvPr/>
            </p:nvSpPr>
            <p:spPr bwMode="auto">
              <a:xfrm flipV="1">
                <a:off x="5618132" y="5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3" name="Line 2057"/>
              <p:cNvSpPr>
                <a:spLocks noChangeShapeType="1"/>
              </p:cNvSpPr>
              <p:nvPr/>
            </p:nvSpPr>
            <p:spPr bwMode="auto">
              <a:xfrm flipV="1">
                <a:off x="5618132" y="553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4" name="Line 2058"/>
              <p:cNvSpPr>
                <a:spLocks noChangeShapeType="1"/>
              </p:cNvSpPr>
              <p:nvPr/>
            </p:nvSpPr>
            <p:spPr bwMode="auto">
              <a:xfrm flipV="1">
                <a:off x="5618132" y="54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5" name="Line 2059"/>
              <p:cNvSpPr>
                <a:spLocks noChangeShapeType="1"/>
              </p:cNvSpPr>
              <p:nvPr/>
            </p:nvSpPr>
            <p:spPr bwMode="auto">
              <a:xfrm flipV="1">
                <a:off x="5618132" y="5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6" name="Line 2060"/>
              <p:cNvSpPr>
                <a:spLocks noChangeShapeType="1"/>
              </p:cNvSpPr>
              <p:nvPr/>
            </p:nvSpPr>
            <p:spPr bwMode="auto">
              <a:xfrm flipV="1">
                <a:off x="5618132" y="539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7" name="Line 2061"/>
              <p:cNvSpPr>
                <a:spLocks noChangeShapeType="1"/>
              </p:cNvSpPr>
              <p:nvPr/>
            </p:nvSpPr>
            <p:spPr bwMode="auto">
              <a:xfrm flipV="1">
                <a:off x="5618132" y="5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8" name="Line 2062"/>
              <p:cNvSpPr>
                <a:spLocks noChangeShapeType="1"/>
              </p:cNvSpPr>
              <p:nvPr/>
            </p:nvSpPr>
            <p:spPr bwMode="auto">
              <a:xfrm flipV="1">
                <a:off x="5618132" y="5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9" name="Line 2063"/>
              <p:cNvSpPr>
                <a:spLocks noChangeShapeType="1"/>
              </p:cNvSpPr>
              <p:nvPr/>
            </p:nvSpPr>
            <p:spPr bwMode="auto">
              <a:xfrm flipV="1">
                <a:off x="5618132" y="52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0" name="Line 2064"/>
              <p:cNvSpPr>
                <a:spLocks noChangeShapeType="1"/>
              </p:cNvSpPr>
              <p:nvPr/>
            </p:nvSpPr>
            <p:spPr bwMode="auto">
              <a:xfrm flipV="1">
                <a:off x="5618132" y="52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1" name="Line 2065"/>
              <p:cNvSpPr>
                <a:spLocks noChangeShapeType="1"/>
              </p:cNvSpPr>
              <p:nvPr/>
            </p:nvSpPr>
            <p:spPr bwMode="auto">
              <a:xfrm flipV="1">
                <a:off x="5618132" y="5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2" name="Line 2066"/>
              <p:cNvSpPr>
                <a:spLocks noChangeShapeType="1"/>
              </p:cNvSpPr>
              <p:nvPr/>
            </p:nvSpPr>
            <p:spPr bwMode="auto">
              <a:xfrm flipV="1">
                <a:off x="5618132" y="512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3" name="Line 2067"/>
              <p:cNvSpPr>
                <a:spLocks noChangeShapeType="1"/>
              </p:cNvSpPr>
              <p:nvPr/>
            </p:nvSpPr>
            <p:spPr bwMode="auto">
              <a:xfrm flipV="1">
                <a:off x="5618132" y="5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4" name="Line 2068"/>
              <p:cNvSpPr>
                <a:spLocks noChangeShapeType="1"/>
              </p:cNvSpPr>
              <p:nvPr/>
            </p:nvSpPr>
            <p:spPr bwMode="auto">
              <a:xfrm flipV="1">
                <a:off x="5618132" y="5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5" name="Line 2069"/>
              <p:cNvSpPr>
                <a:spLocks noChangeShapeType="1"/>
              </p:cNvSpPr>
              <p:nvPr/>
            </p:nvSpPr>
            <p:spPr bwMode="auto">
              <a:xfrm flipV="1">
                <a:off x="5618132" y="50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6" name="Line 2070"/>
              <p:cNvSpPr>
                <a:spLocks noChangeShapeType="1"/>
              </p:cNvSpPr>
              <p:nvPr/>
            </p:nvSpPr>
            <p:spPr bwMode="auto">
              <a:xfrm flipV="1">
                <a:off x="5618132" y="49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7" name="Line 2071"/>
              <p:cNvSpPr>
                <a:spLocks noChangeShapeType="1"/>
              </p:cNvSpPr>
              <p:nvPr/>
            </p:nvSpPr>
            <p:spPr bwMode="auto">
              <a:xfrm flipV="1">
                <a:off x="5618132" y="491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8" name="Line 2072"/>
              <p:cNvSpPr>
                <a:spLocks noChangeShapeType="1"/>
              </p:cNvSpPr>
              <p:nvPr/>
            </p:nvSpPr>
            <p:spPr bwMode="auto">
              <a:xfrm flipV="1">
                <a:off x="5618132" y="486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9" name="Line 2073"/>
              <p:cNvSpPr>
                <a:spLocks noChangeShapeType="1"/>
              </p:cNvSpPr>
              <p:nvPr/>
            </p:nvSpPr>
            <p:spPr bwMode="auto">
              <a:xfrm flipV="1">
                <a:off x="5618132" y="4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0" name="Line 2074"/>
              <p:cNvSpPr>
                <a:spLocks noChangeShapeType="1"/>
              </p:cNvSpPr>
              <p:nvPr/>
            </p:nvSpPr>
            <p:spPr bwMode="auto">
              <a:xfrm flipV="1">
                <a:off x="5618132" y="4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1" name="Line 2075"/>
              <p:cNvSpPr>
                <a:spLocks noChangeShapeType="1"/>
              </p:cNvSpPr>
              <p:nvPr/>
            </p:nvSpPr>
            <p:spPr bwMode="auto">
              <a:xfrm flipV="1">
                <a:off x="5618132" y="47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2" name="Line 2076"/>
              <p:cNvSpPr>
                <a:spLocks noChangeShapeType="1"/>
              </p:cNvSpPr>
              <p:nvPr/>
            </p:nvSpPr>
            <p:spPr bwMode="auto">
              <a:xfrm flipV="1">
                <a:off x="5618132" y="46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3" name="Line 2077"/>
              <p:cNvSpPr>
                <a:spLocks noChangeShapeType="1"/>
              </p:cNvSpPr>
              <p:nvPr/>
            </p:nvSpPr>
            <p:spPr bwMode="auto">
              <a:xfrm flipV="1">
                <a:off x="5618132" y="465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4" name="Line 2078"/>
              <p:cNvSpPr>
                <a:spLocks noChangeShapeType="1"/>
              </p:cNvSpPr>
              <p:nvPr/>
            </p:nvSpPr>
            <p:spPr bwMode="auto">
              <a:xfrm flipV="1">
                <a:off x="5618132" y="459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5" name="Line 2079"/>
              <p:cNvSpPr>
                <a:spLocks noChangeShapeType="1"/>
              </p:cNvSpPr>
              <p:nvPr/>
            </p:nvSpPr>
            <p:spPr bwMode="auto">
              <a:xfrm flipV="1">
                <a:off x="5618132" y="4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6" name="Line 2080"/>
              <p:cNvSpPr>
                <a:spLocks noChangeShapeType="1"/>
              </p:cNvSpPr>
              <p:nvPr/>
            </p:nvSpPr>
            <p:spPr bwMode="auto">
              <a:xfrm flipV="1">
                <a:off x="5618132" y="4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7" name="Line 2081"/>
              <p:cNvSpPr>
                <a:spLocks noChangeShapeType="1"/>
              </p:cNvSpPr>
              <p:nvPr/>
            </p:nvSpPr>
            <p:spPr bwMode="auto">
              <a:xfrm flipV="1">
                <a:off x="5618132" y="44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8" name="Line 2082"/>
              <p:cNvSpPr>
                <a:spLocks noChangeShapeType="1"/>
              </p:cNvSpPr>
              <p:nvPr/>
            </p:nvSpPr>
            <p:spPr bwMode="auto">
              <a:xfrm flipV="1">
                <a:off x="5618132" y="4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9" name="Line 2083"/>
              <p:cNvSpPr>
                <a:spLocks noChangeShapeType="1"/>
              </p:cNvSpPr>
              <p:nvPr/>
            </p:nvSpPr>
            <p:spPr bwMode="auto">
              <a:xfrm flipV="1">
                <a:off x="5618132" y="438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0" name="Line 2084"/>
              <p:cNvSpPr>
                <a:spLocks noChangeShapeType="1"/>
              </p:cNvSpPr>
              <p:nvPr/>
            </p:nvSpPr>
            <p:spPr bwMode="auto">
              <a:xfrm flipV="1">
                <a:off x="5618132" y="433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1" name="Line 2085"/>
              <p:cNvSpPr>
                <a:spLocks noChangeShapeType="1"/>
              </p:cNvSpPr>
              <p:nvPr/>
            </p:nvSpPr>
            <p:spPr bwMode="auto">
              <a:xfrm flipV="1">
                <a:off x="5618132" y="4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2" name="Line 2086"/>
              <p:cNvSpPr>
                <a:spLocks noChangeShapeType="1"/>
              </p:cNvSpPr>
              <p:nvPr/>
            </p:nvSpPr>
            <p:spPr bwMode="auto">
              <a:xfrm flipV="1">
                <a:off x="5618132" y="4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3" name="Line 2087"/>
              <p:cNvSpPr>
                <a:spLocks noChangeShapeType="1"/>
              </p:cNvSpPr>
              <p:nvPr/>
            </p:nvSpPr>
            <p:spPr bwMode="auto">
              <a:xfrm flipV="1">
                <a:off x="5618132" y="4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4" name="Line 2088"/>
              <p:cNvSpPr>
                <a:spLocks noChangeShapeType="1"/>
              </p:cNvSpPr>
              <p:nvPr/>
            </p:nvSpPr>
            <p:spPr bwMode="auto">
              <a:xfrm flipV="1">
                <a:off x="5618132" y="4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5" name="Line 2089"/>
              <p:cNvSpPr>
                <a:spLocks noChangeShapeType="1"/>
              </p:cNvSpPr>
              <p:nvPr/>
            </p:nvSpPr>
            <p:spPr bwMode="auto">
              <a:xfrm flipV="1">
                <a:off x="5618132" y="41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6" name="Line 2090"/>
              <p:cNvSpPr>
                <a:spLocks noChangeShapeType="1"/>
              </p:cNvSpPr>
              <p:nvPr/>
            </p:nvSpPr>
            <p:spPr bwMode="auto">
              <a:xfrm flipV="1">
                <a:off x="5618132" y="40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7" name="Line 2091"/>
              <p:cNvSpPr>
                <a:spLocks noChangeShapeType="1"/>
              </p:cNvSpPr>
              <p:nvPr/>
            </p:nvSpPr>
            <p:spPr bwMode="auto">
              <a:xfrm flipV="1">
                <a:off x="5618132" y="4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8" name="Line 2092"/>
              <p:cNvSpPr>
                <a:spLocks noChangeShapeType="1"/>
              </p:cNvSpPr>
              <p:nvPr/>
            </p:nvSpPr>
            <p:spPr bwMode="auto">
              <a:xfrm flipV="1">
                <a:off x="5618132" y="39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9" name="Line 2093"/>
              <p:cNvSpPr>
                <a:spLocks noChangeShapeType="1"/>
              </p:cNvSpPr>
              <p:nvPr/>
            </p:nvSpPr>
            <p:spPr bwMode="auto">
              <a:xfrm flipV="1">
                <a:off x="5618132" y="3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0" name="Line 2094"/>
              <p:cNvSpPr>
                <a:spLocks noChangeShapeType="1"/>
              </p:cNvSpPr>
              <p:nvPr/>
            </p:nvSpPr>
            <p:spPr bwMode="auto">
              <a:xfrm flipV="1">
                <a:off x="5618132" y="3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1" name="Line 2095"/>
              <p:cNvSpPr>
                <a:spLocks noChangeShapeType="1"/>
              </p:cNvSpPr>
              <p:nvPr/>
            </p:nvSpPr>
            <p:spPr bwMode="auto">
              <a:xfrm flipV="1">
                <a:off x="5618132" y="38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2" name="Line 2096"/>
              <p:cNvSpPr>
                <a:spLocks noChangeShapeType="1"/>
              </p:cNvSpPr>
              <p:nvPr/>
            </p:nvSpPr>
            <p:spPr bwMode="auto">
              <a:xfrm flipV="1">
                <a:off x="5618132" y="38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3" name="Line 2097"/>
              <p:cNvSpPr>
                <a:spLocks noChangeShapeType="1"/>
              </p:cNvSpPr>
              <p:nvPr/>
            </p:nvSpPr>
            <p:spPr bwMode="auto">
              <a:xfrm flipV="1">
                <a:off x="5618132" y="37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4" name="Line 2098"/>
              <p:cNvSpPr>
                <a:spLocks noChangeShapeType="1"/>
              </p:cNvSpPr>
              <p:nvPr/>
            </p:nvSpPr>
            <p:spPr bwMode="auto">
              <a:xfrm flipV="1">
                <a:off x="5618132" y="37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5" name="Line 2099"/>
              <p:cNvSpPr>
                <a:spLocks noChangeShapeType="1"/>
              </p:cNvSpPr>
              <p:nvPr/>
            </p:nvSpPr>
            <p:spPr bwMode="auto">
              <a:xfrm flipV="1">
                <a:off x="5618132" y="3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6" name="Line 2100"/>
              <p:cNvSpPr>
                <a:spLocks noChangeShapeType="1"/>
              </p:cNvSpPr>
              <p:nvPr/>
            </p:nvSpPr>
            <p:spPr bwMode="auto">
              <a:xfrm flipV="1">
                <a:off x="5618132" y="3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7" name="Line 2101"/>
              <p:cNvSpPr>
                <a:spLocks noChangeShapeType="1"/>
              </p:cNvSpPr>
              <p:nvPr/>
            </p:nvSpPr>
            <p:spPr bwMode="auto">
              <a:xfrm flipV="1">
                <a:off x="5618132" y="35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8" name="Line 2102"/>
              <p:cNvSpPr>
                <a:spLocks noChangeShapeType="1"/>
              </p:cNvSpPr>
              <p:nvPr/>
            </p:nvSpPr>
            <p:spPr bwMode="auto">
              <a:xfrm flipV="1">
                <a:off x="5618132" y="35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9" name="Line 2103"/>
              <p:cNvSpPr>
                <a:spLocks noChangeShapeType="1"/>
              </p:cNvSpPr>
              <p:nvPr/>
            </p:nvSpPr>
            <p:spPr bwMode="auto">
              <a:xfrm flipV="1">
                <a:off x="5618132" y="35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0" name="Line 2104"/>
              <p:cNvSpPr>
                <a:spLocks noChangeShapeType="1"/>
              </p:cNvSpPr>
              <p:nvPr/>
            </p:nvSpPr>
            <p:spPr bwMode="auto">
              <a:xfrm flipV="1">
                <a:off x="5618132" y="34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1" name="Line 2105"/>
              <p:cNvSpPr>
                <a:spLocks noChangeShapeType="1"/>
              </p:cNvSpPr>
              <p:nvPr/>
            </p:nvSpPr>
            <p:spPr bwMode="auto">
              <a:xfrm flipV="1">
                <a:off x="5618132" y="34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2" name="Line 2106"/>
              <p:cNvSpPr>
                <a:spLocks noChangeShapeType="1"/>
              </p:cNvSpPr>
              <p:nvPr/>
            </p:nvSpPr>
            <p:spPr bwMode="auto">
              <a:xfrm flipV="1">
                <a:off x="5618132" y="33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3" name="Line 2107"/>
              <p:cNvSpPr>
                <a:spLocks noChangeShapeType="1"/>
              </p:cNvSpPr>
              <p:nvPr/>
            </p:nvSpPr>
            <p:spPr bwMode="auto">
              <a:xfrm flipV="1">
                <a:off x="5618132" y="33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4" name="Line 2108"/>
              <p:cNvSpPr>
                <a:spLocks noChangeShapeType="1"/>
              </p:cNvSpPr>
              <p:nvPr/>
            </p:nvSpPr>
            <p:spPr bwMode="auto">
              <a:xfrm flipV="1">
                <a:off x="5618132" y="32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5" name="Line 2109"/>
              <p:cNvSpPr>
                <a:spLocks noChangeShapeType="1"/>
              </p:cNvSpPr>
              <p:nvPr/>
            </p:nvSpPr>
            <p:spPr bwMode="auto">
              <a:xfrm flipV="1">
                <a:off x="5618132" y="32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6" name="Line 2110"/>
              <p:cNvSpPr>
                <a:spLocks noChangeShapeType="1"/>
              </p:cNvSpPr>
              <p:nvPr/>
            </p:nvSpPr>
            <p:spPr bwMode="auto">
              <a:xfrm flipV="1">
                <a:off x="5618132" y="31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7" name="Line 2111"/>
              <p:cNvSpPr>
                <a:spLocks noChangeShapeType="1"/>
              </p:cNvSpPr>
              <p:nvPr/>
            </p:nvSpPr>
            <p:spPr bwMode="auto">
              <a:xfrm flipV="1">
                <a:off x="5618132" y="31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8" name="Line 2112"/>
              <p:cNvSpPr>
                <a:spLocks noChangeShapeType="1"/>
              </p:cNvSpPr>
              <p:nvPr/>
            </p:nvSpPr>
            <p:spPr bwMode="auto">
              <a:xfrm flipV="1">
                <a:off x="5618132" y="30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9" name="Line 2113"/>
              <p:cNvSpPr>
                <a:spLocks noChangeShapeType="1"/>
              </p:cNvSpPr>
              <p:nvPr/>
            </p:nvSpPr>
            <p:spPr bwMode="auto">
              <a:xfrm flipV="1">
                <a:off x="5618132" y="30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0" name="Line 2114"/>
              <p:cNvSpPr>
                <a:spLocks noChangeShapeType="1"/>
              </p:cNvSpPr>
              <p:nvPr/>
            </p:nvSpPr>
            <p:spPr bwMode="auto">
              <a:xfrm flipV="1">
                <a:off x="5618132" y="30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1" name="Line 2115"/>
              <p:cNvSpPr>
                <a:spLocks noChangeShapeType="1"/>
              </p:cNvSpPr>
              <p:nvPr/>
            </p:nvSpPr>
            <p:spPr bwMode="auto">
              <a:xfrm flipV="1">
                <a:off x="5618132" y="29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2" name="Line 2116"/>
              <p:cNvSpPr>
                <a:spLocks noChangeShapeType="1"/>
              </p:cNvSpPr>
              <p:nvPr/>
            </p:nvSpPr>
            <p:spPr bwMode="auto">
              <a:xfrm flipV="1">
                <a:off x="5618132" y="29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3" name="Line 2117"/>
              <p:cNvSpPr>
                <a:spLocks noChangeShapeType="1"/>
              </p:cNvSpPr>
              <p:nvPr/>
            </p:nvSpPr>
            <p:spPr bwMode="auto">
              <a:xfrm flipV="1">
                <a:off x="5618132" y="28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4" name="Line 2118"/>
              <p:cNvSpPr>
                <a:spLocks noChangeShapeType="1"/>
              </p:cNvSpPr>
              <p:nvPr/>
            </p:nvSpPr>
            <p:spPr bwMode="auto">
              <a:xfrm flipV="1">
                <a:off x="5618132" y="283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5" name="Line 2119"/>
              <p:cNvSpPr>
                <a:spLocks noChangeShapeType="1"/>
              </p:cNvSpPr>
              <p:nvPr/>
            </p:nvSpPr>
            <p:spPr bwMode="auto">
              <a:xfrm flipV="1">
                <a:off x="5618132" y="27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6" name="Line 2120"/>
              <p:cNvSpPr>
                <a:spLocks noChangeShapeType="1"/>
              </p:cNvSpPr>
              <p:nvPr/>
            </p:nvSpPr>
            <p:spPr bwMode="auto">
              <a:xfrm flipV="1">
                <a:off x="5618132" y="27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7" name="Line 2121"/>
              <p:cNvSpPr>
                <a:spLocks noChangeShapeType="1"/>
              </p:cNvSpPr>
              <p:nvPr/>
            </p:nvSpPr>
            <p:spPr bwMode="auto">
              <a:xfrm flipV="1">
                <a:off x="5618132" y="27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8" name="Line 2122"/>
              <p:cNvSpPr>
                <a:spLocks noChangeShapeType="1"/>
              </p:cNvSpPr>
              <p:nvPr/>
            </p:nvSpPr>
            <p:spPr bwMode="auto">
              <a:xfrm flipV="1">
                <a:off x="5618132" y="26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9" name="Line 2123"/>
              <p:cNvSpPr>
                <a:spLocks noChangeShapeType="1"/>
              </p:cNvSpPr>
              <p:nvPr/>
            </p:nvSpPr>
            <p:spPr bwMode="auto">
              <a:xfrm flipV="1">
                <a:off x="5618132" y="26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0" name="Line 2124"/>
              <p:cNvSpPr>
                <a:spLocks noChangeShapeType="1"/>
              </p:cNvSpPr>
              <p:nvPr/>
            </p:nvSpPr>
            <p:spPr bwMode="auto">
              <a:xfrm flipV="1">
                <a:off x="5618132" y="2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1" name="Line 2125"/>
              <p:cNvSpPr>
                <a:spLocks noChangeShapeType="1"/>
              </p:cNvSpPr>
              <p:nvPr/>
            </p:nvSpPr>
            <p:spPr bwMode="auto">
              <a:xfrm flipV="1">
                <a:off x="5618132" y="25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2" name="Line 2126"/>
              <p:cNvSpPr>
                <a:spLocks noChangeShapeType="1"/>
              </p:cNvSpPr>
              <p:nvPr/>
            </p:nvSpPr>
            <p:spPr bwMode="auto">
              <a:xfrm flipV="1">
                <a:off x="5618132" y="24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3" name="Line 2127"/>
              <p:cNvSpPr>
                <a:spLocks noChangeShapeType="1"/>
              </p:cNvSpPr>
              <p:nvPr/>
            </p:nvSpPr>
            <p:spPr bwMode="auto">
              <a:xfrm flipV="1">
                <a:off x="5618132" y="2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4" name="Line 2128"/>
              <p:cNvSpPr>
                <a:spLocks noChangeShapeType="1"/>
              </p:cNvSpPr>
              <p:nvPr/>
            </p:nvSpPr>
            <p:spPr bwMode="auto">
              <a:xfrm flipV="1">
                <a:off x="5618132" y="23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5" name="Line 2129"/>
              <p:cNvSpPr>
                <a:spLocks noChangeShapeType="1"/>
              </p:cNvSpPr>
              <p:nvPr/>
            </p:nvSpPr>
            <p:spPr bwMode="auto">
              <a:xfrm flipV="1">
                <a:off x="5618132" y="2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6" name="Line 2130"/>
              <p:cNvSpPr>
                <a:spLocks noChangeShapeType="1"/>
              </p:cNvSpPr>
              <p:nvPr/>
            </p:nvSpPr>
            <p:spPr bwMode="auto">
              <a:xfrm flipV="1">
                <a:off x="5618132" y="2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7" name="Line 2131"/>
              <p:cNvSpPr>
                <a:spLocks noChangeShapeType="1"/>
              </p:cNvSpPr>
              <p:nvPr/>
            </p:nvSpPr>
            <p:spPr bwMode="auto">
              <a:xfrm flipV="1">
                <a:off x="5618132" y="22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8" name="Line 2132"/>
              <p:cNvSpPr>
                <a:spLocks noChangeShapeType="1"/>
              </p:cNvSpPr>
              <p:nvPr/>
            </p:nvSpPr>
            <p:spPr bwMode="auto">
              <a:xfrm flipV="1">
                <a:off x="5618132" y="22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9" name="Line 2133"/>
              <p:cNvSpPr>
                <a:spLocks noChangeShapeType="1"/>
              </p:cNvSpPr>
              <p:nvPr/>
            </p:nvSpPr>
            <p:spPr bwMode="auto">
              <a:xfrm flipV="1">
                <a:off x="5618132" y="2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0" name="Line 2134"/>
              <p:cNvSpPr>
                <a:spLocks noChangeShapeType="1"/>
              </p:cNvSpPr>
              <p:nvPr/>
            </p:nvSpPr>
            <p:spPr bwMode="auto">
              <a:xfrm flipV="1">
                <a:off x="5618132" y="21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1" name="Line 2135"/>
              <p:cNvSpPr>
                <a:spLocks noChangeShapeType="1"/>
              </p:cNvSpPr>
              <p:nvPr/>
            </p:nvSpPr>
            <p:spPr bwMode="auto">
              <a:xfrm flipV="1">
                <a:off x="561813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2" name="Line 2136"/>
              <p:cNvSpPr>
                <a:spLocks noChangeShapeType="1"/>
              </p:cNvSpPr>
              <p:nvPr/>
            </p:nvSpPr>
            <p:spPr bwMode="auto">
              <a:xfrm flipV="1">
                <a:off x="561813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3" name="Line 2137"/>
              <p:cNvSpPr>
                <a:spLocks noChangeShapeType="1"/>
              </p:cNvSpPr>
              <p:nvPr/>
            </p:nvSpPr>
            <p:spPr bwMode="auto">
              <a:xfrm flipV="1">
                <a:off x="561813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4" name="Line 2138"/>
              <p:cNvSpPr>
                <a:spLocks noChangeShapeType="1"/>
              </p:cNvSpPr>
              <p:nvPr/>
            </p:nvSpPr>
            <p:spPr bwMode="auto">
              <a:xfrm flipV="1">
                <a:off x="561813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5" name="Line 2139"/>
              <p:cNvSpPr>
                <a:spLocks noChangeShapeType="1"/>
              </p:cNvSpPr>
              <p:nvPr/>
            </p:nvSpPr>
            <p:spPr bwMode="auto">
              <a:xfrm flipV="1">
                <a:off x="561813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6" name="Line 2140"/>
              <p:cNvSpPr>
                <a:spLocks noChangeShapeType="1"/>
              </p:cNvSpPr>
              <p:nvPr/>
            </p:nvSpPr>
            <p:spPr bwMode="auto">
              <a:xfrm flipV="1">
                <a:off x="561813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7" name="Line 2141"/>
              <p:cNvSpPr>
                <a:spLocks noChangeShapeType="1"/>
              </p:cNvSpPr>
              <p:nvPr/>
            </p:nvSpPr>
            <p:spPr bwMode="auto">
              <a:xfrm flipV="1">
                <a:off x="561813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8" name="Line 2142"/>
              <p:cNvSpPr>
                <a:spLocks noChangeShapeType="1"/>
              </p:cNvSpPr>
              <p:nvPr/>
            </p:nvSpPr>
            <p:spPr bwMode="auto">
              <a:xfrm flipV="1">
                <a:off x="561813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9" name="Line 2143"/>
              <p:cNvSpPr>
                <a:spLocks noChangeShapeType="1"/>
              </p:cNvSpPr>
              <p:nvPr/>
            </p:nvSpPr>
            <p:spPr bwMode="auto">
              <a:xfrm flipV="1">
                <a:off x="561813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0" name="Line 2144"/>
              <p:cNvSpPr>
                <a:spLocks noChangeShapeType="1"/>
              </p:cNvSpPr>
              <p:nvPr/>
            </p:nvSpPr>
            <p:spPr bwMode="auto">
              <a:xfrm flipV="1">
                <a:off x="561813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1" name="Line 2145"/>
              <p:cNvSpPr>
                <a:spLocks noChangeShapeType="1"/>
              </p:cNvSpPr>
              <p:nvPr/>
            </p:nvSpPr>
            <p:spPr bwMode="auto">
              <a:xfrm flipV="1">
                <a:off x="561813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2" name="Line 2146"/>
              <p:cNvSpPr>
                <a:spLocks noChangeShapeType="1"/>
              </p:cNvSpPr>
              <p:nvPr/>
            </p:nvSpPr>
            <p:spPr bwMode="auto">
              <a:xfrm flipV="1">
                <a:off x="561813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3" name="Line 2147"/>
              <p:cNvSpPr>
                <a:spLocks noChangeShapeType="1"/>
              </p:cNvSpPr>
              <p:nvPr/>
            </p:nvSpPr>
            <p:spPr bwMode="auto">
              <a:xfrm flipV="1">
                <a:off x="561813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4" name="Line 2148"/>
              <p:cNvSpPr>
                <a:spLocks noChangeShapeType="1"/>
              </p:cNvSpPr>
              <p:nvPr/>
            </p:nvSpPr>
            <p:spPr bwMode="auto">
              <a:xfrm flipV="1">
                <a:off x="561813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5" name="Line 2149"/>
              <p:cNvSpPr>
                <a:spLocks noChangeShapeType="1"/>
              </p:cNvSpPr>
              <p:nvPr/>
            </p:nvSpPr>
            <p:spPr bwMode="auto">
              <a:xfrm flipV="1">
                <a:off x="561813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6" name="Line 2150"/>
              <p:cNvSpPr>
                <a:spLocks noChangeShapeType="1"/>
              </p:cNvSpPr>
              <p:nvPr/>
            </p:nvSpPr>
            <p:spPr bwMode="auto">
              <a:xfrm flipV="1">
                <a:off x="561813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7" name="Line 2151"/>
              <p:cNvSpPr>
                <a:spLocks noChangeShapeType="1"/>
              </p:cNvSpPr>
              <p:nvPr/>
            </p:nvSpPr>
            <p:spPr bwMode="auto">
              <a:xfrm flipV="1">
                <a:off x="561813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8" name="Line 2152"/>
              <p:cNvSpPr>
                <a:spLocks noChangeShapeType="1"/>
              </p:cNvSpPr>
              <p:nvPr/>
            </p:nvSpPr>
            <p:spPr bwMode="auto">
              <a:xfrm flipV="1">
                <a:off x="561813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9" name="Line 2153"/>
              <p:cNvSpPr>
                <a:spLocks noChangeShapeType="1"/>
              </p:cNvSpPr>
              <p:nvPr/>
            </p:nvSpPr>
            <p:spPr bwMode="auto">
              <a:xfrm flipV="1">
                <a:off x="561813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0" name="Line 2154"/>
              <p:cNvSpPr>
                <a:spLocks noChangeShapeType="1"/>
              </p:cNvSpPr>
              <p:nvPr/>
            </p:nvSpPr>
            <p:spPr bwMode="auto">
              <a:xfrm flipV="1">
                <a:off x="561813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1" name="Line 2155"/>
              <p:cNvSpPr>
                <a:spLocks noChangeShapeType="1"/>
              </p:cNvSpPr>
              <p:nvPr/>
            </p:nvSpPr>
            <p:spPr bwMode="auto">
              <a:xfrm flipV="1">
                <a:off x="561813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2" name="Line 2156"/>
              <p:cNvSpPr>
                <a:spLocks noChangeShapeType="1"/>
              </p:cNvSpPr>
              <p:nvPr/>
            </p:nvSpPr>
            <p:spPr bwMode="auto">
              <a:xfrm flipV="1">
                <a:off x="561813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3" name="Line 2157"/>
              <p:cNvSpPr>
                <a:spLocks noChangeShapeType="1"/>
              </p:cNvSpPr>
              <p:nvPr/>
            </p:nvSpPr>
            <p:spPr bwMode="auto">
              <a:xfrm flipV="1">
                <a:off x="561813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4" name="Line 2158"/>
              <p:cNvSpPr>
                <a:spLocks noChangeShapeType="1"/>
              </p:cNvSpPr>
              <p:nvPr/>
            </p:nvSpPr>
            <p:spPr bwMode="auto">
              <a:xfrm flipV="1">
                <a:off x="561813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5" name="Line 2159"/>
              <p:cNvSpPr>
                <a:spLocks noChangeShapeType="1"/>
              </p:cNvSpPr>
              <p:nvPr/>
            </p:nvSpPr>
            <p:spPr bwMode="auto">
              <a:xfrm flipV="1">
                <a:off x="561813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6" name="Line 2160"/>
              <p:cNvSpPr>
                <a:spLocks noChangeShapeType="1"/>
              </p:cNvSpPr>
              <p:nvPr/>
            </p:nvSpPr>
            <p:spPr bwMode="auto">
              <a:xfrm flipV="1">
                <a:off x="561813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7" name="Line 2161"/>
              <p:cNvSpPr>
                <a:spLocks noChangeShapeType="1"/>
              </p:cNvSpPr>
              <p:nvPr/>
            </p:nvSpPr>
            <p:spPr bwMode="auto">
              <a:xfrm flipV="1">
                <a:off x="561813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8" name="Line 2162"/>
              <p:cNvSpPr>
                <a:spLocks noChangeShapeType="1"/>
              </p:cNvSpPr>
              <p:nvPr/>
            </p:nvSpPr>
            <p:spPr bwMode="auto">
              <a:xfrm flipV="1">
                <a:off x="561813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9" name="Line 2163"/>
              <p:cNvSpPr>
                <a:spLocks noChangeShapeType="1"/>
              </p:cNvSpPr>
              <p:nvPr/>
            </p:nvSpPr>
            <p:spPr bwMode="auto">
              <a:xfrm flipV="1">
                <a:off x="561813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0" name="Line 2164"/>
              <p:cNvSpPr>
                <a:spLocks noChangeShapeType="1"/>
              </p:cNvSpPr>
              <p:nvPr/>
            </p:nvSpPr>
            <p:spPr bwMode="auto">
              <a:xfrm flipV="1">
                <a:off x="561813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1" name="Line 2165"/>
              <p:cNvSpPr>
                <a:spLocks noChangeShapeType="1"/>
              </p:cNvSpPr>
              <p:nvPr/>
            </p:nvSpPr>
            <p:spPr bwMode="auto">
              <a:xfrm flipV="1">
                <a:off x="561813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2" name="Line 2166"/>
              <p:cNvSpPr>
                <a:spLocks noChangeShapeType="1"/>
              </p:cNvSpPr>
              <p:nvPr/>
            </p:nvSpPr>
            <p:spPr bwMode="auto">
              <a:xfrm flipV="1">
                <a:off x="561813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3" name="Line 2167"/>
              <p:cNvSpPr>
                <a:spLocks noChangeShapeType="1"/>
              </p:cNvSpPr>
              <p:nvPr/>
            </p:nvSpPr>
            <p:spPr bwMode="auto">
              <a:xfrm flipV="1">
                <a:off x="561813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4" name="Line 2168"/>
              <p:cNvSpPr>
                <a:spLocks noChangeShapeType="1"/>
              </p:cNvSpPr>
              <p:nvPr/>
            </p:nvSpPr>
            <p:spPr bwMode="auto">
              <a:xfrm flipV="1">
                <a:off x="561813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5" name="Line 2169"/>
              <p:cNvSpPr>
                <a:spLocks noChangeShapeType="1"/>
              </p:cNvSpPr>
              <p:nvPr/>
            </p:nvSpPr>
            <p:spPr bwMode="auto">
              <a:xfrm flipV="1">
                <a:off x="561813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6" name="Line 2170"/>
              <p:cNvSpPr>
                <a:spLocks noChangeShapeType="1"/>
              </p:cNvSpPr>
              <p:nvPr/>
            </p:nvSpPr>
            <p:spPr bwMode="auto">
              <a:xfrm flipV="1">
                <a:off x="561813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7" name="Line 2171"/>
              <p:cNvSpPr>
                <a:spLocks noChangeShapeType="1"/>
              </p:cNvSpPr>
              <p:nvPr/>
            </p:nvSpPr>
            <p:spPr bwMode="auto">
              <a:xfrm flipV="1">
                <a:off x="561813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9" name="Line 2173"/>
              <p:cNvSpPr>
                <a:spLocks noChangeShapeType="1"/>
              </p:cNvSpPr>
              <p:nvPr/>
            </p:nvSpPr>
            <p:spPr bwMode="auto">
              <a:xfrm>
                <a:off x="6108278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0" name="Line 2174"/>
              <p:cNvSpPr>
                <a:spLocks noChangeShapeType="1"/>
              </p:cNvSpPr>
              <p:nvPr/>
            </p:nvSpPr>
            <p:spPr bwMode="auto">
              <a:xfrm flipV="1">
                <a:off x="6108278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1" name="Rectangle 2175"/>
              <p:cNvSpPr>
                <a:spLocks noChangeArrowheads="1"/>
              </p:cNvSpPr>
              <p:nvPr/>
            </p:nvSpPr>
            <p:spPr bwMode="auto">
              <a:xfrm>
                <a:off x="5915117" y="5714500"/>
                <a:ext cx="487731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2" name="Rectangle 2176"/>
              <p:cNvSpPr>
                <a:spLocks noChangeArrowheads="1"/>
              </p:cNvSpPr>
              <p:nvPr/>
            </p:nvSpPr>
            <p:spPr bwMode="auto">
              <a:xfrm>
                <a:off x="1694553" y="6034500"/>
                <a:ext cx="3764222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Frequency q of allele 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3" name="Freeform 2177"/>
              <p:cNvSpPr>
                <a:spLocks/>
              </p:cNvSpPr>
              <p:nvPr/>
            </p:nvSpPr>
            <p:spPr bwMode="auto">
              <a:xfrm>
                <a:off x="1192335" y="504500"/>
                <a:ext cx="4819363" cy="5092500"/>
              </a:xfrm>
              <a:custGeom>
                <a:avLst/>
                <a:gdLst>
                  <a:gd name="T0" fmla="*/ 60 w 5986"/>
                  <a:gd name="T1" fmla="*/ 123 h 6110"/>
                  <a:gd name="T2" fmla="*/ 182 w 5986"/>
                  <a:gd name="T3" fmla="*/ 361 h 6110"/>
                  <a:gd name="T4" fmla="*/ 304 w 5986"/>
                  <a:gd name="T5" fmla="*/ 597 h 6110"/>
                  <a:gd name="T6" fmla="*/ 427 w 5986"/>
                  <a:gd name="T7" fmla="*/ 827 h 6110"/>
                  <a:gd name="T8" fmla="*/ 549 w 5986"/>
                  <a:gd name="T9" fmla="*/ 1051 h 6110"/>
                  <a:gd name="T10" fmla="*/ 671 w 5986"/>
                  <a:gd name="T11" fmla="*/ 1271 h 6110"/>
                  <a:gd name="T12" fmla="*/ 793 w 5986"/>
                  <a:gd name="T13" fmla="*/ 1486 h 6110"/>
                  <a:gd name="T14" fmla="*/ 916 w 5986"/>
                  <a:gd name="T15" fmla="*/ 1697 h 6110"/>
                  <a:gd name="T16" fmla="*/ 1038 w 5986"/>
                  <a:gd name="T17" fmla="*/ 1903 h 6110"/>
                  <a:gd name="T18" fmla="*/ 1160 w 5986"/>
                  <a:gd name="T19" fmla="*/ 2102 h 6110"/>
                  <a:gd name="T20" fmla="*/ 1283 w 5986"/>
                  <a:gd name="T21" fmla="*/ 2298 h 6110"/>
                  <a:gd name="T22" fmla="*/ 1405 w 5986"/>
                  <a:gd name="T23" fmla="*/ 2489 h 6110"/>
                  <a:gd name="T24" fmla="*/ 1527 w 5986"/>
                  <a:gd name="T25" fmla="*/ 2674 h 6110"/>
                  <a:gd name="T26" fmla="*/ 1648 w 5986"/>
                  <a:gd name="T27" fmla="*/ 2856 h 6110"/>
                  <a:gd name="T28" fmla="*/ 1770 w 5986"/>
                  <a:gd name="T29" fmla="*/ 3032 h 6110"/>
                  <a:gd name="T30" fmla="*/ 1893 w 5986"/>
                  <a:gd name="T31" fmla="*/ 3202 h 6110"/>
                  <a:gd name="T32" fmla="*/ 2015 w 5986"/>
                  <a:gd name="T33" fmla="*/ 3369 h 6110"/>
                  <a:gd name="T34" fmla="*/ 2137 w 5986"/>
                  <a:gd name="T35" fmla="*/ 3530 h 6110"/>
                  <a:gd name="T36" fmla="*/ 2259 w 5986"/>
                  <a:gd name="T37" fmla="*/ 3687 h 6110"/>
                  <a:gd name="T38" fmla="*/ 2382 w 5986"/>
                  <a:gd name="T39" fmla="*/ 3838 h 6110"/>
                  <a:gd name="T40" fmla="*/ 2504 w 5986"/>
                  <a:gd name="T41" fmla="*/ 3984 h 6110"/>
                  <a:gd name="T42" fmla="*/ 2626 w 5986"/>
                  <a:gd name="T43" fmla="*/ 4127 h 6110"/>
                  <a:gd name="T44" fmla="*/ 2748 w 5986"/>
                  <a:gd name="T45" fmla="*/ 4263 h 6110"/>
                  <a:gd name="T46" fmla="*/ 2871 w 5986"/>
                  <a:gd name="T47" fmla="*/ 4396 h 6110"/>
                  <a:gd name="T48" fmla="*/ 2993 w 5986"/>
                  <a:gd name="T49" fmla="*/ 4522 h 6110"/>
                  <a:gd name="T50" fmla="*/ 3114 w 5986"/>
                  <a:gd name="T51" fmla="*/ 4645 h 6110"/>
                  <a:gd name="T52" fmla="*/ 3236 w 5986"/>
                  <a:gd name="T53" fmla="*/ 4761 h 6110"/>
                  <a:gd name="T54" fmla="*/ 3358 w 5986"/>
                  <a:gd name="T55" fmla="*/ 4874 h 6110"/>
                  <a:gd name="T56" fmla="*/ 3481 w 5986"/>
                  <a:gd name="T57" fmla="*/ 4982 h 6110"/>
                  <a:gd name="T58" fmla="*/ 3603 w 5986"/>
                  <a:gd name="T59" fmla="*/ 5085 h 6110"/>
                  <a:gd name="T60" fmla="*/ 3725 w 5986"/>
                  <a:gd name="T61" fmla="*/ 5182 h 6110"/>
                  <a:gd name="T62" fmla="*/ 3848 w 5986"/>
                  <a:gd name="T63" fmla="*/ 5276 h 6110"/>
                  <a:gd name="T64" fmla="*/ 3970 w 5986"/>
                  <a:gd name="T65" fmla="*/ 5364 h 6110"/>
                  <a:gd name="T66" fmla="*/ 4092 w 5986"/>
                  <a:gd name="T67" fmla="*/ 5446 h 6110"/>
                  <a:gd name="T68" fmla="*/ 4214 w 5986"/>
                  <a:gd name="T69" fmla="*/ 5525 h 6110"/>
                  <a:gd name="T70" fmla="*/ 4337 w 5986"/>
                  <a:gd name="T71" fmla="*/ 5598 h 6110"/>
                  <a:gd name="T72" fmla="*/ 4459 w 5986"/>
                  <a:gd name="T73" fmla="*/ 5667 h 6110"/>
                  <a:gd name="T74" fmla="*/ 4581 w 5986"/>
                  <a:gd name="T75" fmla="*/ 5729 h 6110"/>
                  <a:gd name="T76" fmla="*/ 4702 w 5986"/>
                  <a:gd name="T77" fmla="*/ 5789 h 6110"/>
                  <a:gd name="T78" fmla="*/ 4824 w 5986"/>
                  <a:gd name="T79" fmla="*/ 5843 h 6110"/>
                  <a:gd name="T80" fmla="*/ 4947 w 5986"/>
                  <a:gd name="T81" fmla="*/ 5890 h 6110"/>
                  <a:gd name="T82" fmla="*/ 5069 w 5986"/>
                  <a:gd name="T83" fmla="*/ 5935 h 6110"/>
                  <a:gd name="T84" fmla="*/ 5191 w 5986"/>
                  <a:gd name="T85" fmla="*/ 5974 h 6110"/>
                  <a:gd name="T86" fmla="*/ 5313 w 5986"/>
                  <a:gd name="T87" fmla="*/ 6008 h 6110"/>
                  <a:gd name="T88" fmla="*/ 5436 w 5986"/>
                  <a:gd name="T89" fmla="*/ 6038 h 6110"/>
                  <a:gd name="T90" fmla="*/ 5558 w 5986"/>
                  <a:gd name="T91" fmla="*/ 6062 h 6110"/>
                  <a:gd name="T92" fmla="*/ 5680 w 5986"/>
                  <a:gd name="T93" fmla="*/ 6081 h 6110"/>
                  <a:gd name="T94" fmla="*/ 5803 w 5986"/>
                  <a:gd name="T95" fmla="*/ 6096 h 6110"/>
                  <a:gd name="T96" fmla="*/ 5925 w 5986"/>
                  <a:gd name="T97" fmla="*/ 6107 h 6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6110">
                    <a:moveTo>
                      <a:pt x="0" y="0"/>
                    </a:moveTo>
                    <a:lnTo>
                      <a:pt x="60" y="123"/>
                    </a:lnTo>
                    <a:lnTo>
                      <a:pt x="121" y="243"/>
                    </a:lnTo>
                    <a:lnTo>
                      <a:pt x="182" y="361"/>
                    </a:lnTo>
                    <a:lnTo>
                      <a:pt x="243" y="479"/>
                    </a:lnTo>
                    <a:lnTo>
                      <a:pt x="304" y="597"/>
                    </a:lnTo>
                    <a:lnTo>
                      <a:pt x="365" y="712"/>
                    </a:lnTo>
                    <a:lnTo>
                      <a:pt x="427" y="827"/>
                    </a:lnTo>
                    <a:lnTo>
                      <a:pt x="488" y="939"/>
                    </a:lnTo>
                    <a:lnTo>
                      <a:pt x="549" y="1051"/>
                    </a:lnTo>
                    <a:lnTo>
                      <a:pt x="610" y="1163"/>
                    </a:lnTo>
                    <a:lnTo>
                      <a:pt x="671" y="1271"/>
                    </a:lnTo>
                    <a:lnTo>
                      <a:pt x="732" y="1379"/>
                    </a:lnTo>
                    <a:lnTo>
                      <a:pt x="793" y="1486"/>
                    </a:lnTo>
                    <a:lnTo>
                      <a:pt x="855" y="1592"/>
                    </a:lnTo>
                    <a:lnTo>
                      <a:pt x="916" y="1697"/>
                    </a:lnTo>
                    <a:lnTo>
                      <a:pt x="977" y="1800"/>
                    </a:lnTo>
                    <a:lnTo>
                      <a:pt x="1038" y="1903"/>
                    </a:lnTo>
                    <a:lnTo>
                      <a:pt x="1099" y="2002"/>
                    </a:lnTo>
                    <a:lnTo>
                      <a:pt x="1160" y="2102"/>
                    </a:lnTo>
                    <a:lnTo>
                      <a:pt x="1221" y="2201"/>
                    </a:lnTo>
                    <a:lnTo>
                      <a:pt x="1283" y="2298"/>
                    </a:lnTo>
                    <a:lnTo>
                      <a:pt x="1344" y="2393"/>
                    </a:lnTo>
                    <a:lnTo>
                      <a:pt x="1405" y="2489"/>
                    </a:lnTo>
                    <a:lnTo>
                      <a:pt x="1466" y="2581"/>
                    </a:lnTo>
                    <a:lnTo>
                      <a:pt x="1527" y="2674"/>
                    </a:lnTo>
                    <a:lnTo>
                      <a:pt x="1587" y="2765"/>
                    </a:lnTo>
                    <a:lnTo>
                      <a:pt x="1648" y="2856"/>
                    </a:lnTo>
                    <a:lnTo>
                      <a:pt x="1709" y="2944"/>
                    </a:lnTo>
                    <a:lnTo>
                      <a:pt x="1770" y="3032"/>
                    </a:lnTo>
                    <a:lnTo>
                      <a:pt x="1831" y="3117"/>
                    </a:lnTo>
                    <a:lnTo>
                      <a:pt x="1893" y="3202"/>
                    </a:lnTo>
                    <a:lnTo>
                      <a:pt x="1954" y="3286"/>
                    </a:lnTo>
                    <a:lnTo>
                      <a:pt x="2015" y="3369"/>
                    </a:lnTo>
                    <a:lnTo>
                      <a:pt x="2076" y="3450"/>
                    </a:lnTo>
                    <a:lnTo>
                      <a:pt x="2137" y="3530"/>
                    </a:lnTo>
                    <a:lnTo>
                      <a:pt x="2198" y="3609"/>
                    </a:lnTo>
                    <a:lnTo>
                      <a:pt x="2259" y="3687"/>
                    </a:lnTo>
                    <a:lnTo>
                      <a:pt x="2321" y="3763"/>
                    </a:lnTo>
                    <a:lnTo>
                      <a:pt x="2382" y="3838"/>
                    </a:lnTo>
                    <a:lnTo>
                      <a:pt x="2443" y="3912"/>
                    </a:lnTo>
                    <a:lnTo>
                      <a:pt x="2504" y="3984"/>
                    </a:lnTo>
                    <a:lnTo>
                      <a:pt x="2565" y="4055"/>
                    </a:lnTo>
                    <a:lnTo>
                      <a:pt x="2626" y="4127"/>
                    </a:lnTo>
                    <a:lnTo>
                      <a:pt x="2687" y="4196"/>
                    </a:lnTo>
                    <a:lnTo>
                      <a:pt x="2748" y="4263"/>
                    </a:lnTo>
                    <a:lnTo>
                      <a:pt x="2810" y="4330"/>
                    </a:lnTo>
                    <a:lnTo>
                      <a:pt x="2871" y="4396"/>
                    </a:lnTo>
                    <a:lnTo>
                      <a:pt x="2932" y="4460"/>
                    </a:lnTo>
                    <a:lnTo>
                      <a:pt x="2993" y="4522"/>
                    </a:lnTo>
                    <a:lnTo>
                      <a:pt x="3054" y="4583"/>
                    </a:lnTo>
                    <a:lnTo>
                      <a:pt x="3114" y="4645"/>
                    </a:lnTo>
                    <a:lnTo>
                      <a:pt x="3175" y="4704"/>
                    </a:lnTo>
                    <a:lnTo>
                      <a:pt x="3236" y="4761"/>
                    </a:lnTo>
                    <a:lnTo>
                      <a:pt x="3297" y="4819"/>
                    </a:lnTo>
                    <a:lnTo>
                      <a:pt x="3358" y="4874"/>
                    </a:lnTo>
                    <a:lnTo>
                      <a:pt x="3420" y="4928"/>
                    </a:lnTo>
                    <a:lnTo>
                      <a:pt x="3481" y="4982"/>
                    </a:lnTo>
                    <a:lnTo>
                      <a:pt x="3542" y="5034"/>
                    </a:lnTo>
                    <a:lnTo>
                      <a:pt x="3603" y="5085"/>
                    </a:lnTo>
                    <a:lnTo>
                      <a:pt x="3664" y="5134"/>
                    </a:lnTo>
                    <a:lnTo>
                      <a:pt x="3725" y="5182"/>
                    </a:lnTo>
                    <a:lnTo>
                      <a:pt x="3786" y="5229"/>
                    </a:lnTo>
                    <a:lnTo>
                      <a:pt x="3848" y="5276"/>
                    </a:lnTo>
                    <a:lnTo>
                      <a:pt x="3909" y="5319"/>
                    </a:lnTo>
                    <a:lnTo>
                      <a:pt x="3970" y="5364"/>
                    </a:lnTo>
                    <a:lnTo>
                      <a:pt x="4031" y="5406"/>
                    </a:lnTo>
                    <a:lnTo>
                      <a:pt x="4092" y="5446"/>
                    </a:lnTo>
                    <a:lnTo>
                      <a:pt x="4153" y="5486"/>
                    </a:lnTo>
                    <a:lnTo>
                      <a:pt x="4214" y="5525"/>
                    </a:lnTo>
                    <a:lnTo>
                      <a:pt x="4276" y="5562"/>
                    </a:lnTo>
                    <a:lnTo>
                      <a:pt x="4337" y="5598"/>
                    </a:lnTo>
                    <a:lnTo>
                      <a:pt x="4398" y="5632"/>
                    </a:lnTo>
                    <a:lnTo>
                      <a:pt x="4459" y="5667"/>
                    </a:lnTo>
                    <a:lnTo>
                      <a:pt x="4520" y="5698"/>
                    </a:lnTo>
                    <a:lnTo>
                      <a:pt x="4581" y="5729"/>
                    </a:lnTo>
                    <a:lnTo>
                      <a:pt x="4641" y="5759"/>
                    </a:lnTo>
                    <a:lnTo>
                      <a:pt x="4702" y="5789"/>
                    </a:lnTo>
                    <a:lnTo>
                      <a:pt x="4763" y="5816"/>
                    </a:lnTo>
                    <a:lnTo>
                      <a:pt x="4824" y="5843"/>
                    </a:lnTo>
                    <a:lnTo>
                      <a:pt x="4885" y="5867"/>
                    </a:lnTo>
                    <a:lnTo>
                      <a:pt x="4947" y="5890"/>
                    </a:lnTo>
                    <a:lnTo>
                      <a:pt x="5008" y="5914"/>
                    </a:lnTo>
                    <a:lnTo>
                      <a:pt x="5069" y="5935"/>
                    </a:lnTo>
                    <a:lnTo>
                      <a:pt x="5130" y="5955"/>
                    </a:lnTo>
                    <a:lnTo>
                      <a:pt x="5191" y="5974"/>
                    </a:lnTo>
                    <a:lnTo>
                      <a:pt x="5252" y="5992"/>
                    </a:lnTo>
                    <a:lnTo>
                      <a:pt x="5313" y="6008"/>
                    </a:lnTo>
                    <a:lnTo>
                      <a:pt x="5375" y="6023"/>
                    </a:lnTo>
                    <a:lnTo>
                      <a:pt x="5436" y="6038"/>
                    </a:lnTo>
                    <a:lnTo>
                      <a:pt x="5497" y="6050"/>
                    </a:lnTo>
                    <a:lnTo>
                      <a:pt x="5558" y="6062"/>
                    </a:lnTo>
                    <a:lnTo>
                      <a:pt x="5619" y="6072"/>
                    </a:lnTo>
                    <a:lnTo>
                      <a:pt x="5680" y="6081"/>
                    </a:lnTo>
                    <a:lnTo>
                      <a:pt x="5741" y="6090"/>
                    </a:lnTo>
                    <a:lnTo>
                      <a:pt x="5803" y="6096"/>
                    </a:lnTo>
                    <a:lnTo>
                      <a:pt x="5864" y="6102"/>
                    </a:lnTo>
                    <a:lnTo>
                      <a:pt x="5925" y="6107"/>
                    </a:lnTo>
                    <a:lnTo>
                      <a:pt x="5986" y="611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4" name="Freeform 2178"/>
              <p:cNvSpPr>
                <a:spLocks/>
              </p:cNvSpPr>
              <p:nvPr/>
            </p:nvSpPr>
            <p:spPr bwMode="auto">
              <a:xfrm>
                <a:off x="6011697" y="5597000"/>
                <a:ext cx="96580" cy="0"/>
              </a:xfrm>
              <a:custGeom>
                <a:avLst/>
                <a:gdLst>
                  <a:gd name="T0" fmla="*/ 0 w 122"/>
                  <a:gd name="T1" fmla="*/ 0 h 1"/>
                  <a:gd name="T2" fmla="*/ 61 w 122"/>
                  <a:gd name="T3" fmla="*/ 1 h 1"/>
                  <a:gd name="T4" fmla="*/ 122 w 12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">
                    <a:moveTo>
                      <a:pt x="0" y="0"/>
                    </a:moveTo>
                    <a:lnTo>
                      <a:pt x="61" y="1"/>
                    </a:lnTo>
                    <a:lnTo>
                      <a:pt x="122" y="1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5" name="Freeform 2179"/>
              <p:cNvSpPr>
                <a:spLocks/>
              </p:cNvSpPr>
              <p:nvPr/>
            </p:nvSpPr>
            <p:spPr bwMode="auto">
              <a:xfrm>
                <a:off x="1192335" y="3052000"/>
                <a:ext cx="4819363" cy="2545000"/>
              </a:xfrm>
              <a:custGeom>
                <a:avLst/>
                <a:gdLst>
                  <a:gd name="T0" fmla="*/ 60 w 5986"/>
                  <a:gd name="T1" fmla="*/ 2934 h 3055"/>
                  <a:gd name="T2" fmla="*/ 182 w 5986"/>
                  <a:gd name="T3" fmla="*/ 2700 h 3055"/>
                  <a:gd name="T4" fmla="*/ 304 w 5986"/>
                  <a:gd name="T5" fmla="*/ 2475 h 3055"/>
                  <a:gd name="T6" fmla="*/ 427 w 5986"/>
                  <a:gd name="T7" fmla="*/ 2260 h 3055"/>
                  <a:gd name="T8" fmla="*/ 549 w 5986"/>
                  <a:gd name="T9" fmla="*/ 2054 h 3055"/>
                  <a:gd name="T10" fmla="*/ 671 w 5986"/>
                  <a:gd name="T11" fmla="*/ 1859 h 3055"/>
                  <a:gd name="T12" fmla="*/ 793 w 5986"/>
                  <a:gd name="T13" fmla="*/ 1674 h 3055"/>
                  <a:gd name="T14" fmla="*/ 916 w 5986"/>
                  <a:gd name="T15" fmla="*/ 1498 h 3055"/>
                  <a:gd name="T16" fmla="*/ 1038 w 5986"/>
                  <a:gd name="T17" fmla="*/ 1331 h 3055"/>
                  <a:gd name="T18" fmla="*/ 1160 w 5986"/>
                  <a:gd name="T19" fmla="*/ 1175 h 3055"/>
                  <a:gd name="T20" fmla="*/ 1283 w 5986"/>
                  <a:gd name="T21" fmla="*/ 1028 h 3055"/>
                  <a:gd name="T22" fmla="*/ 1405 w 5986"/>
                  <a:gd name="T23" fmla="*/ 890 h 3055"/>
                  <a:gd name="T24" fmla="*/ 1527 w 5986"/>
                  <a:gd name="T25" fmla="*/ 764 h 3055"/>
                  <a:gd name="T26" fmla="*/ 1648 w 5986"/>
                  <a:gd name="T27" fmla="*/ 647 h 3055"/>
                  <a:gd name="T28" fmla="*/ 1770 w 5986"/>
                  <a:gd name="T29" fmla="*/ 540 h 3055"/>
                  <a:gd name="T30" fmla="*/ 1893 w 5986"/>
                  <a:gd name="T31" fmla="*/ 441 h 3055"/>
                  <a:gd name="T32" fmla="*/ 2015 w 5986"/>
                  <a:gd name="T33" fmla="*/ 353 h 3055"/>
                  <a:gd name="T34" fmla="*/ 2137 w 5986"/>
                  <a:gd name="T35" fmla="*/ 276 h 3055"/>
                  <a:gd name="T36" fmla="*/ 2259 w 5986"/>
                  <a:gd name="T37" fmla="*/ 207 h 3055"/>
                  <a:gd name="T38" fmla="*/ 2382 w 5986"/>
                  <a:gd name="T39" fmla="*/ 147 h 3055"/>
                  <a:gd name="T40" fmla="*/ 2504 w 5986"/>
                  <a:gd name="T41" fmla="*/ 100 h 3055"/>
                  <a:gd name="T42" fmla="*/ 2626 w 5986"/>
                  <a:gd name="T43" fmla="*/ 59 h 3055"/>
                  <a:gd name="T44" fmla="*/ 2748 w 5986"/>
                  <a:gd name="T45" fmla="*/ 31 h 3055"/>
                  <a:gd name="T46" fmla="*/ 2871 w 5986"/>
                  <a:gd name="T47" fmla="*/ 12 h 3055"/>
                  <a:gd name="T48" fmla="*/ 2993 w 5986"/>
                  <a:gd name="T49" fmla="*/ 1 h 3055"/>
                  <a:gd name="T50" fmla="*/ 3114 w 5986"/>
                  <a:gd name="T51" fmla="*/ 1 h 3055"/>
                  <a:gd name="T52" fmla="*/ 3236 w 5986"/>
                  <a:gd name="T53" fmla="*/ 12 h 3055"/>
                  <a:gd name="T54" fmla="*/ 3358 w 5986"/>
                  <a:gd name="T55" fmla="*/ 31 h 3055"/>
                  <a:gd name="T56" fmla="*/ 3481 w 5986"/>
                  <a:gd name="T57" fmla="*/ 59 h 3055"/>
                  <a:gd name="T58" fmla="*/ 3603 w 5986"/>
                  <a:gd name="T59" fmla="*/ 100 h 3055"/>
                  <a:gd name="T60" fmla="*/ 3725 w 5986"/>
                  <a:gd name="T61" fmla="*/ 147 h 3055"/>
                  <a:gd name="T62" fmla="*/ 3848 w 5986"/>
                  <a:gd name="T63" fmla="*/ 207 h 3055"/>
                  <a:gd name="T64" fmla="*/ 3970 w 5986"/>
                  <a:gd name="T65" fmla="*/ 276 h 3055"/>
                  <a:gd name="T66" fmla="*/ 4092 w 5986"/>
                  <a:gd name="T67" fmla="*/ 353 h 3055"/>
                  <a:gd name="T68" fmla="*/ 4214 w 5986"/>
                  <a:gd name="T69" fmla="*/ 441 h 3055"/>
                  <a:gd name="T70" fmla="*/ 4337 w 5986"/>
                  <a:gd name="T71" fmla="*/ 540 h 3055"/>
                  <a:gd name="T72" fmla="*/ 4459 w 5986"/>
                  <a:gd name="T73" fmla="*/ 647 h 3055"/>
                  <a:gd name="T74" fmla="*/ 4581 w 5986"/>
                  <a:gd name="T75" fmla="*/ 764 h 3055"/>
                  <a:gd name="T76" fmla="*/ 4702 w 5986"/>
                  <a:gd name="T77" fmla="*/ 890 h 3055"/>
                  <a:gd name="T78" fmla="*/ 4824 w 5986"/>
                  <a:gd name="T79" fmla="*/ 1028 h 3055"/>
                  <a:gd name="T80" fmla="*/ 4947 w 5986"/>
                  <a:gd name="T81" fmla="*/ 1175 h 3055"/>
                  <a:gd name="T82" fmla="*/ 5069 w 5986"/>
                  <a:gd name="T83" fmla="*/ 1331 h 3055"/>
                  <a:gd name="T84" fmla="*/ 5191 w 5986"/>
                  <a:gd name="T85" fmla="*/ 1498 h 3055"/>
                  <a:gd name="T86" fmla="*/ 5313 w 5986"/>
                  <a:gd name="T87" fmla="*/ 1674 h 3055"/>
                  <a:gd name="T88" fmla="*/ 5436 w 5986"/>
                  <a:gd name="T89" fmla="*/ 1859 h 3055"/>
                  <a:gd name="T90" fmla="*/ 5558 w 5986"/>
                  <a:gd name="T91" fmla="*/ 2054 h 3055"/>
                  <a:gd name="T92" fmla="*/ 5680 w 5986"/>
                  <a:gd name="T93" fmla="*/ 2260 h 3055"/>
                  <a:gd name="T94" fmla="*/ 5803 w 5986"/>
                  <a:gd name="T95" fmla="*/ 2475 h 3055"/>
                  <a:gd name="T96" fmla="*/ 5925 w 5986"/>
                  <a:gd name="T97" fmla="*/ 2700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3055">
                    <a:moveTo>
                      <a:pt x="0" y="3055"/>
                    </a:moveTo>
                    <a:lnTo>
                      <a:pt x="60" y="2934"/>
                    </a:lnTo>
                    <a:lnTo>
                      <a:pt x="121" y="2817"/>
                    </a:lnTo>
                    <a:lnTo>
                      <a:pt x="182" y="2700"/>
                    </a:lnTo>
                    <a:lnTo>
                      <a:pt x="243" y="2587"/>
                    </a:lnTo>
                    <a:lnTo>
                      <a:pt x="304" y="2475"/>
                    </a:lnTo>
                    <a:lnTo>
                      <a:pt x="365" y="2366"/>
                    </a:lnTo>
                    <a:lnTo>
                      <a:pt x="427" y="2260"/>
                    </a:lnTo>
                    <a:lnTo>
                      <a:pt x="488" y="2156"/>
                    </a:lnTo>
                    <a:lnTo>
                      <a:pt x="549" y="2054"/>
                    </a:lnTo>
                    <a:lnTo>
                      <a:pt x="610" y="1956"/>
                    </a:lnTo>
                    <a:lnTo>
                      <a:pt x="671" y="1859"/>
                    </a:lnTo>
                    <a:lnTo>
                      <a:pt x="732" y="1765"/>
                    </a:lnTo>
                    <a:lnTo>
                      <a:pt x="793" y="1674"/>
                    </a:lnTo>
                    <a:lnTo>
                      <a:pt x="855" y="1584"/>
                    </a:lnTo>
                    <a:lnTo>
                      <a:pt x="916" y="1498"/>
                    </a:lnTo>
                    <a:lnTo>
                      <a:pt x="977" y="1413"/>
                    </a:lnTo>
                    <a:lnTo>
                      <a:pt x="1038" y="1331"/>
                    </a:lnTo>
                    <a:lnTo>
                      <a:pt x="1099" y="1251"/>
                    </a:lnTo>
                    <a:lnTo>
                      <a:pt x="1160" y="1175"/>
                    </a:lnTo>
                    <a:lnTo>
                      <a:pt x="1221" y="1101"/>
                    </a:lnTo>
                    <a:lnTo>
                      <a:pt x="1283" y="1028"/>
                    </a:lnTo>
                    <a:lnTo>
                      <a:pt x="1344" y="959"/>
                    </a:lnTo>
                    <a:lnTo>
                      <a:pt x="1405" y="890"/>
                    </a:lnTo>
                    <a:lnTo>
                      <a:pt x="1466" y="826"/>
                    </a:lnTo>
                    <a:lnTo>
                      <a:pt x="1527" y="764"/>
                    </a:lnTo>
                    <a:lnTo>
                      <a:pt x="1587" y="704"/>
                    </a:lnTo>
                    <a:lnTo>
                      <a:pt x="1648" y="647"/>
                    </a:lnTo>
                    <a:lnTo>
                      <a:pt x="1709" y="592"/>
                    </a:lnTo>
                    <a:lnTo>
                      <a:pt x="1770" y="540"/>
                    </a:lnTo>
                    <a:lnTo>
                      <a:pt x="1831" y="489"/>
                    </a:lnTo>
                    <a:lnTo>
                      <a:pt x="1893" y="441"/>
                    </a:lnTo>
                    <a:lnTo>
                      <a:pt x="1954" y="397"/>
                    </a:lnTo>
                    <a:lnTo>
                      <a:pt x="2015" y="353"/>
                    </a:lnTo>
                    <a:lnTo>
                      <a:pt x="2076" y="313"/>
                    </a:lnTo>
                    <a:lnTo>
                      <a:pt x="2137" y="276"/>
                    </a:lnTo>
                    <a:lnTo>
                      <a:pt x="2198" y="240"/>
                    </a:lnTo>
                    <a:lnTo>
                      <a:pt x="2259" y="207"/>
                    </a:lnTo>
                    <a:lnTo>
                      <a:pt x="2321" y="176"/>
                    </a:lnTo>
                    <a:lnTo>
                      <a:pt x="2382" y="147"/>
                    </a:lnTo>
                    <a:lnTo>
                      <a:pt x="2443" y="122"/>
                    </a:lnTo>
                    <a:lnTo>
                      <a:pt x="2504" y="100"/>
                    </a:lnTo>
                    <a:lnTo>
                      <a:pt x="2565" y="79"/>
                    </a:lnTo>
                    <a:lnTo>
                      <a:pt x="2626" y="59"/>
                    </a:lnTo>
                    <a:lnTo>
                      <a:pt x="2687" y="45"/>
                    </a:lnTo>
                    <a:lnTo>
                      <a:pt x="2748" y="31"/>
                    </a:lnTo>
                    <a:lnTo>
                      <a:pt x="2810" y="19"/>
                    </a:lnTo>
                    <a:lnTo>
                      <a:pt x="2871" y="12"/>
                    </a:lnTo>
                    <a:lnTo>
                      <a:pt x="2932" y="6"/>
                    </a:lnTo>
                    <a:lnTo>
                      <a:pt x="2993" y="1"/>
                    </a:lnTo>
                    <a:lnTo>
                      <a:pt x="3054" y="0"/>
                    </a:lnTo>
                    <a:lnTo>
                      <a:pt x="3114" y="1"/>
                    </a:lnTo>
                    <a:lnTo>
                      <a:pt x="3175" y="6"/>
                    </a:lnTo>
                    <a:lnTo>
                      <a:pt x="3236" y="12"/>
                    </a:lnTo>
                    <a:lnTo>
                      <a:pt x="3297" y="19"/>
                    </a:lnTo>
                    <a:lnTo>
                      <a:pt x="3358" y="31"/>
                    </a:lnTo>
                    <a:lnTo>
                      <a:pt x="3420" y="45"/>
                    </a:lnTo>
                    <a:lnTo>
                      <a:pt x="3481" y="59"/>
                    </a:lnTo>
                    <a:lnTo>
                      <a:pt x="3542" y="79"/>
                    </a:lnTo>
                    <a:lnTo>
                      <a:pt x="3603" y="100"/>
                    </a:lnTo>
                    <a:lnTo>
                      <a:pt x="3664" y="122"/>
                    </a:lnTo>
                    <a:lnTo>
                      <a:pt x="3725" y="147"/>
                    </a:lnTo>
                    <a:lnTo>
                      <a:pt x="3786" y="176"/>
                    </a:lnTo>
                    <a:lnTo>
                      <a:pt x="3848" y="207"/>
                    </a:lnTo>
                    <a:lnTo>
                      <a:pt x="3909" y="240"/>
                    </a:lnTo>
                    <a:lnTo>
                      <a:pt x="3970" y="276"/>
                    </a:lnTo>
                    <a:lnTo>
                      <a:pt x="4031" y="313"/>
                    </a:lnTo>
                    <a:lnTo>
                      <a:pt x="4092" y="353"/>
                    </a:lnTo>
                    <a:lnTo>
                      <a:pt x="4153" y="397"/>
                    </a:lnTo>
                    <a:lnTo>
                      <a:pt x="4214" y="441"/>
                    </a:lnTo>
                    <a:lnTo>
                      <a:pt x="4276" y="489"/>
                    </a:lnTo>
                    <a:lnTo>
                      <a:pt x="4337" y="540"/>
                    </a:lnTo>
                    <a:lnTo>
                      <a:pt x="4398" y="592"/>
                    </a:lnTo>
                    <a:lnTo>
                      <a:pt x="4459" y="647"/>
                    </a:lnTo>
                    <a:lnTo>
                      <a:pt x="4520" y="704"/>
                    </a:lnTo>
                    <a:lnTo>
                      <a:pt x="4581" y="764"/>
                    </a:lnTo>
                    <a:lnTo>
                      <a:pt x="4641" y="826"/>
                    </a:lnTo>
                    <a:lnTo>
                      <a:pt x="4702" y="890"/>
                    </a:lnTo>
                    <a:lnTo>
                      <a:pt x="4763" y="959"/>
                    </a:lnTo>
                    <a:lnTo>
                      <a:pt x="4824" y="1028"/>
                    </a:lnTo>
                    <a:lnTo>
                      <a:pt x="4885" y="1101"/>
                    </a:lnTo>
                    <a:lnTo>
                      <a:pt x="4947" y="1175"/>
                    </a:lnTo>
                    <a:lnTo>
                      <a:pt x="5008" y="1251"/>
                    </a:lnTo>
                    <a:lnTo>
                      <a:pt x="5069" y="1331"/>
                    </a:lnTo>
                    <a:lnTo>
                      <a:pt x="5130" y="1413"/>
                    </a:lnTo>
                    <a:lnTo>
                      <a:pt x="5191" y="1498"/>
                    </a:lnTo>
                    <a:lnTo>
                      <a:pt x="5252" y="1584"/>
                    </a:lnTo>
                    <a:lnTo>
                      <a:pt x="5313" y="1674"/>
                    </a:lnTo>
                    <a:lnTo>
                      <a:pt x="5375" y="1765"/>
                    </a:lnTo>
                    <a:lnTo>
                      <a:pt x="5436" y="1859"/>
                    </a:lnTo>
                    <a:lnTo>
                      <a:pt x="5497" y="1956"/>
                    </a:lnTo>
                    <a:lnTo>
                      <a:pt x="5558" y="2054"/>
                    </a:lnTo>
                    <a:lnTo>
                      <a:pt x="5619" y="2156"/>
                    </a:lnTo>
                    <a:lnTo>
                      <a:pt x="5680" y="2260"/>
                    </a:lnTo>
                    <a:lnTo>
                      <a:pt x="5741" y="2366"/>
                    </a:lnTo>
                    <a:lnTo>
                      <a:pt x="5803" y="2475"/>
                    </a:lnTo>
                    <a:lnTo>
                      <a:pt x="5864" y="2587"/>
                    </a:lnTo>
                    <a:lnTo>
                      <a:pt x="5925" y="2700"/>
                    </a:lnTo>
                    <a:lnTo>
                      <a:pt x="5986" y="2817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6" name="Freeform 2180"/>
              <p:cNvSpPr>
                <a:spLocks/>
              </p:cNvSpPr>
              <p:nvPr/>
            </p:nvSpPr>
            <p:spPr bwMode="auto">
              <a:xfrm>
                <a:off x="6011697" y="5399500"/>
                <a:ext cx="96580" cy="197500"/>
              </a:xfrm>
              <a:custGeom>
                <a:avLst/>
                <a:gdLst>
                  <a:gd name="T0" fmla="*/ 0 w 122"/>
                  <a:gd name="T1" fmla="*/ 0 h 238"/>
                  <a:gd name="T2" fmla="*/ 61 w 122"/>
                  <a:gd name="T3" fmla="*/ 117 h 238"/>
                  <a:gd name="T4" fmla="*/ 122 w 122"/>
                  <a:gd name="T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38">
                    <a:moveTo>
                      <a:pt x="0" y="0"/>
                    </a:moveTo>
                    <a:lnTo>
                      <a:pt x="61" y="117"/>
                    </a:lnTo>
                    <a:lnTo>
                      <a:pt x="122" y="238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7" name="Freeform 2181"/>
              <p:cNvSpPr>
                <a:spLocks/>
              </p:cNvSpPr>
              <p:nvPr/>
            </p:nvSpPr>
            <p:spPr bwMode="auto">
              <a:xfrm>
                <a:off x="1192335" y="707000"/>
                <a:ext cx="4819363" cy="4890000"/>
              </a:xfrm>
              <a:custGeom>
                <a:avLst/>
                <a:gdLst>
                  <a:gd name="T0" fmla="*/ 60 w 5986"/>
                  <a:gd name="T1" fmla="*/ 5868 h 5868"/>
                  <a:gd name="T2" fmla="*/ 182 w 5986"/>
                  <a:gd name="T3" fmla="*/ 5864 h 5868"/>
                  <a:gd name="T4" fmla="*/ 304 w 5986"/>
                  <a:gd name="T5" fmla="*/ 5853 h 5868"/>
                  <a:gd name="T6" fmla="*/ 427 w 5986"/>
                  <a:gd name="T7" fmla="*/ 5838 h 5868"/>
                  <a:gd name="T8" fmla="*/ 549 w 5986"/>
                  <a:gd name="T9" fmla="*/ 5819 h 5868"/>
                  <a:gd name="T10" fmla="*/ 671 w 5986"/>
                  <a:gd name="T11" fmla="*/ 5795 h 5868"/>
                  <a:gd name="T12" fmla="*/ 793 w 5986"/>
                  <a:gd name="T13" fmla="*/ 5765 h 5868"/>
                  <a:gd name="T14" fmla="*/ 916 w 5986"/>
                  <a:gd name="T15" fmla="*/ 5731 h 5868"/>
                  <a:gd name="T16" fmla="*/ 1038 w 5986"/>
                  <a:gd name="T17" fmla="*/ 5692 h 5868"/>
                  <a:gd name="T18" fmla="*/ 1160 w 5986"/>
                  <a:gd name="T19" fmla="*/ 5647 h 5868"/>
                  <a:gd name="T20" fmla="*/ 1283 w 5986"/>
                  <a:gd name="T21" fmla="*/ 5600 h 5868"/>
                  <a:gd name="T22" fmla="*/ 1405 w 5986"/>
                  <a:gd name="T23" fmla="*/ 5546 h 5868"/>
                  <a:gd name="T24" fmla="*/ 1527 w 5986"/>
                  <a:gd name="T25" fmla="*/ 5486 h 5868"/>
                  <a:gd name="T26" fmla="*/ 1648 w 5986"/>
                  <a:gd name="T27" fmla="*/ 5424 h 5868"/>
                  <a:gd name="T28" fmla="*/ 1770 w 5986"/>
                  <a:gd name="T29" fmla="*/ 5355 h 5868"/>
                  <a:gd name="T30" fmla="*/ 1893 w 5986"/>
                  <a:gd name="T31" fmla="*/ 5282 h 5868"/>
                  <a:gd name="T32" fmla="*/ 2015 w 5986"/>
                  <a:gd name="T33" fmla="*/ 5203 h 5868"/>
                  <a:gd name="T34" fmla="*/ 2137 w 5986"/>
                  <a:gd name="T35" fmla="*/ 5121 h 5868"/>
                  <a:gd name="T36" fmla="*/ 2259 w 5986"/>
                  <a:gd name="T37" fmla="*/ 5033 h 5868"/>
                  <a:gd name="T38" fmla="*/ 2382 w 5986"/>
                  <a:gd name="T39" fmla="*/ 4939 h 5868"/>
                  <a:gd name="T40" fmla="*/ 2504 w 5986"/>
                  <a:gd name="T41" fmla="*/ 4842 h 5868"/>
                  <a:gd name="T42" fmla="*/ 2626 w 5986"/>
                  <a:gd name="T43" fmla="*/ 4739 h 5868"/>
                  <a:gd name="T44" fmla="*/ 2748 w 5986"/>
                  <a:gd name="T45" fmla="*/ 4631 h 5868"/>
                  <a:gd name="T46" fmla="*/ 2871 w 5986"/>
                  <a:gd name="T47" fmla="*/ 4518 h 5868"/>
                  <a:gd name="T48" fmla="*/ 2993 w 5986"/>
                  <a:gd name="T49" fmla="*/ 4402 h 5868"/>
                  <a:gd name="T50" fmla="*/ 3114 w 5986"/>
                  <a:gd name="T51" fmla="*/ 4279 h 5868"/>
                  <a:gd name="T52" fmla="*/ 3236 w 5986"/>
                  <a:gd name="T53" fmla="*/ 4153 h 5868"/>
                  <a:gd name="T54" fmla="*/ 3358 w 5986"/>
                  <a:gd name="T55" fmla="*/ 4020 h 5868"/>
                  <a:gd name="T56" fmla="*/ 3481 w 5986"/>
                  <a:gd name="T57" fmla="*/ 3884 h 5868"/>
                  <a:gd name="T58" fmla="*/ 3603 w 5986"/>
                  <a:gd name="T59" fmla="*/ 3741 h 5868"/>
                  <a:gd name="T60" fmla="*/ 3725 w 5986"/>
                  <a:gd name="T61" fmla="*/ 3595 h 5868"/>
                  <a:gd name="T62" fmla="*/ 3848 w 5986"/>
                  <a:gd name="T63" fmla="*/ 3444 h 5868"/>
                  <a:gd name="T64" fmla="*/ 3970 w 5986"/>
                  <a:gd name="T65" fmla="*/ 3287 h 5868"/>
                  <a:gd name="T66" fmla="*/ 4092 w 5986"/>
                  <a:gd name="T67" fmla="*/ 3126 h 5868"/>
                  <a:gd name="T68" fmla="*/ 4214 w 5986"/>
                  <a:gd name="T69" fmla="*/ 2959 h 5868"/>
                  <a:gd name="T70" fmla="*/ 4337 w 5986"/>
                  <a:gd name="T71" fmla="*/ 2789 h 5868"/>
                  <a:gd name="T72" fmla="*/ 4459 w 5986"/>
                  <a:gd name="T73" fmla="*/ 2613 h 5868"/>
                  <a:gd name="T74" fmla="*/ 4581 w 5986"/>
                  <a:gd name="T75" fmla="*/ 2431 h 5868"/>
                  <a:gd name="T76" fmla="*/ 4702 w 5986"/>
                  <a:gd name="T77" fmla="*/ 2246 h 5868"/>
                  <a:gd name="T78" fmla="*/ 4824 w 5986"/>
                  <a:gd name="T79" fmla="*/ 2055 h 5868"/>
                  <a:gd name="T80" fmla="*/ 4947 w 5986"/>
                  <a:gd name="T81" fmla="*/ 1859 h 5868"/>
                  <a:gd name="T82" fmla="*/ 5069 w 5986"/>
                  <a:gd name="T83" fmla="*/ 1660 h 5868"/>
                  <a:gd name="T84" fmla="*/ 5191 w 5986"/>
                  <a:gd name="T85" fmla="*/ 1454 h 5868"/>
                  <a:gd name="T86" fmla="*/ 5313 w 5986"/>
                  <a:gd name="T87" fmla="*/ 1243 h 5868"/>
                  <a:gd name="T88" fmla="*/ 5436 w 5986"/>
                  <a:gd name="T89" fmla="*/ 1028 h 5868"/>
                  <a:gd name="T90" fmla="*/ 5558 w 5986"/>
                  <a:gd name="T91" fmla="*/ 808 h 5868"/>
                  <a:gd name="T92" fmla="*/ 5680 w 5986"/>
                  <a:gd name="T93" fmla="*/ 584 h 5868"/>
                  <a:gd name="T94" fmla="*/ 5803 w 5986"/>
                  <a:gd name="T95" fmla="*/ 354 h 5868"/>
                  <a:gd name="T96" fmla="*/ 5925 w 5986"/>
                  <a:gd name="T97" fmla="*/ 118 h 5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5868">
                    <a:moveTo>
                      <a:pt x="0" y="5868"/>
                    </a:moveTo>
                    <a:lnTo>
                      <a:pt x="60" y="5868"/>
                    </a:lnTo>
                    <a:lnTo>
                      <a:pt x="121" y="5867"/>
                    </a:lnTo>
                    <a:lnTo>
                      <a:pt x="182" y="5864"/>
                    </a:lnTo>
                    <a:lnTo>
                      <a:pt x="243" y="5859"/>
                    </a:lnTo>
                    <a:lnTo>
                      <a:pt x="304" y="5853"/>
                    </a:lnTo>
                    <a:lnTo>
                      <a:pt x="365" y="5847"/>
                    </a:lnTo>
                    <a:lnTo>
                      <a:pt x="427" y="5838"/>
                    </a:lnTo>
                    <a:lnTo>
                      <a:pt x="488" y="5829"/>
                    </a:lnTo>
                    <a:lnTo>
                      <a:pt x="549" y="5819"/>
                    </a:lnTo>
                    <a:lnTo>
                      <a:pt x="610" y="5807"/>
                    </a:lnTo>
                    <a:lnTo>
                      <a:pt x="671" y="5795"/>
                    </a:lnTo>
                    <a:lnTo>
                      <a:pt x="732" y="5780"/>
                    </a:lnTo>
                    <a:lnTo>
                      <a:pt x="793" y="5765"/>
                    </a:lnTo>
                    <a:lnTo>
                      <a:pt x="855" y="5749"/>
                    </a:lnTo>
                    <a:lnTo>
                      <a:pt x="916" y="5731"/>
                    </a:lnTo>
                    <a:lnTo>
                      <a:pt x="977" y="5712"/>
                    </a:lnTo>
                    <a:lnTo>
                      <a:pt x="1038" y="5692"/>
                    </a:lnTo>
                    <a:lnTo>
                      <a:pt x="1099" y="5671"/>
                    </a:lnTo>
                    <a:lnTo>
                      <a:pt x="1160" y="5647"/>
                    </a:lnTo>
                    <a:lnTo>
                      <a:pt x="1221" y="5624"/>
                    </a:lnTo>
                    <a:lnTo>
                      <a:pt x="1283" y="5600"/>
                    </a:lnTo>
                    <a:lnTo>
                      <a:pt x="1344" y="5573"/>
                    </a:lnTo>
                    <a:lnTo>
                      <a:pt x="1405" y="5546"/>
                    </a:lnTo>
                    <a:lnTo>
                      <a:pt x="1466" y="5516"/>
                    </a:lnTo>
                    <a:lnTo>
                      <a:pt x="1527" y="5486"/>
                    </a:lnTo>
                    <a:lnTo>
                      <a:pt x="1587" y="5455"/>
                    </a:lnTo>
                    <a:lnTo>
                      <a:pt x="1648" y="5424"/>
                    </a:lnTo>
                    <a:lnTo>
                      <a:pt x="1709" y="5389"/>
                    </a:lnTo>
                    <a:lnTo>
                      <a:pt x="1770" y="5355"/>
                    </a:lnTo>
                    <a:lnTo>
                      <a:pt x="1831" y="5319"/>
                    </a:lnTo>
                    <a:lnTo>
                      <a:pt x="1893" y="5282"/>
                    </a:lnTo>
                    <a:lnTo>
                      <a:pt x="1954" y="5243"/>
                    </a:lnTo>
                    <a:lnTo>
                      <a:pt x="2015" y="5203"/>
                    </a:lnTo>
                    <a:lnTo>
                      <a:pt x="2076" y="5163"/>
                    </a:lnTo>
                    <a:lnTo>
                      <a:pt x="2137" y="5121"/>
                    </a:lnTo>
                    <a:lnTo>
                      <a:pt x="2198" y="5076"/>
                    </a:lnTo>
                    <a:lnTo>
                      <a:pt x="2259" y="5033"/>
                    </a:lnTo>
                    <a:lnTo>
                      <a:pt x="2321" y="4986"/>
                    </a:lnTo>
                    <a:lnTo>
                      <a:pt x="2382" y="4939"/>
                    </a:lnTo>
                    <a:lnTo>
                      <a:pt x="2443" y="4891"/>
                    </a:lnTo>
                    <a:lnTo>
                      <a:pt x="2504" y="4842"/>
                    </a:lnTo>
                    <a:lnTo>
                      <a:pt x="2565" y="4791"/>
                    </a:lnTo>
                    <a:lnTo>
                      <a:pt x="2626" y="4739"/>
                    </a:lnTo>
                    <a:lnTo>
                      <a:pt x="2687" y="4685"/>
                    </a:lnTo>
                    <a:lnTo>
                      <a:pt x="2748" y="4631"/>
                    </a:lnTo>
                    <a:lnTo>
                      <a:pt x="2810" y="4576"/>
                    </a:lnTo>
                    <a:lnTo>
                      <a:pt x="2871" y="4518"/>
                    </a:lnTo>
                    <a:lnTo>
                      <a:pt x="2932" y="4461"/>
                    </a:lnTo>
                    <a:lnTo>
                      <a:pt x="2993" y="4402"/>
                    </a:lnTo>
                    <a:lnTo>
                      <a:pt x="3054" y="4340"/>
                    </a:lnTo>
                    <a:lnTo>
                      <a:pt x="3114" y="4279"/>
                    </a:lnTo>
                    <a:lnTo>
                      <a:pt x="3175" y="4217"/>
                    </a:lnTo>
                    <a:lnTo>
                      <a:pt x="3236" y="4153"/>
                    </a:lnTo>
                    <a:lnTo>
                      <a:pt x="3297" y="4087"/>
                    </a:lnTo>
                    <a:lnTo>
                      <a:pt x="3358" y="4020"/>
                    </a:lnTo>
                    <a:lnTo>
                      <a:pt x="3420" y="3953"/>
                    </a:lnTo>
                    <a:lnTo>
                      <a:pt x="3481" y="3884"/>
                    </a:lnTo>
                    <a:lnTo>
                      <a:pt x="3542" y="3812"/>
                    </a:lnTo>
                    <a:lnTo>
                      <a:pt x="3603" y="3741"/>
                    </a:lnTo>
                    <a:lnTo>
                      <a:pt x="3664" y="3669"/>
                    </a:lnTo>
                    <a:lnTo>
                      <a:pt x="3725" y="3595"/>
                    </a:lnTo>
                    <a:lnTo>
                      <a:pt x="3786" y="3520"/>
                    </a:lnTo>
                    <a:lnTo>
                      <a:pt x="3848" y="3444"/>
                    </a:lnTo>
                    <a:lnTo>
                      <a:pt x="3909" y="3366"/>
                    </a:lnTo>
                    <a:lnTo>
                      <a:pt x="3970" y="3287"/>
                    </a:lnTo>
                    <a:lnTo>
                      <a:pt x="4031" y="3207"/>
                    </a:lnTo>
                    <a:lnTo>
                      <a:pt x="4092" y="3126"/>
                    </a:lnTo>
                    <a:lnTo>
                      <a:pt x="4153" y="3043"/>
                    </a:lnTo>
                    <a:lnTo>
                      <a:pt x="4214" y="2959"/>
                    </a:lnTo>
                    <a:lnTo>
                      <a:pt x="4276" y="2874"/>
                    </a:lnTo>
                    <a:lnTo>
                      <a:pt x="4337" y="2789"/>
                    </a:lnTo>
                    <a:lnTo>
                      <a:pt x="4398" y="2701"/>
                    </a:lnTo>
                    <a:lnTo>
                      <a:pt x="4459" y="2613"/>
                    </a:lnTo>
                    <a:lnTo>
                      <a:pt x="4520" y="2522"/>
                    </a:lnTo>
                    <a:lnTo>
                      <a:pt x="4581" y="2431"/>
                    </a:lnTo>
                    <a:lnTo>
                      <a:pt x="4641" y="2338"/>
                    </a:lnTo>
                    <a:lnTo>
                      <a:pt x="4702" y="2246"/>
                    </a:lnTo>
                    <a:lnTo>
                      <a:pt x="4763" y="2150"/>
                    </a:lnTo>
                    <a:lnTo>
                      <a:pt x="4824" y="2055"/>
                    </a:lnTo>
                    <a:lnTo>
                      <a:pt x="4885" y="1958"/>
                    </a:lnTo>
                    <a:lnTo>
                      <a:pt x="4947" y="1859"/>
                    </a:lnTo>
                    <a:lnTo>
                      <a:pt x="5008" y="1759"/>
                    </a:lnTo>
                    <a:lnTo>
                      <a:pt x="5069" y="1660"/>
                    </a:lnTo>
                    <a:lnTo>
                      <a:pt x="5130" y="1557"/>
                    </a:lnTo>
                    <a:lnTo>
                      <a:pt x="5191" y="1454"/>
                    </a:lnTo>
                    <a:lnTo>
                      <a:pt x="5252" y="1349"/>
                    </a:lnTo>
                    <a:lnTo>
                      <a:pt x="5313" y="1243"/>
                    </a:lnTo>
                    <a:lnTo>
                      <a:pt x="5375" y="1136"/>
                    </a:lnTo>
                    <a:lnTo>
                      <a:pt x="5436" y="1028"/>
                    </a:lnTo>
                    <a:lnTo>
                      <a:pt x="5497" y="920"/>
                    </a:lnTo>
                    <a:lnTo>
                      <a:pt x="5558" y="808"/>
                    </a:lnTo>
                    <a:lnTo>
                      <a:pt x="5619" y="696"/>
                    </a:lnTo>
                    <a:lnTo>
                      <a:pt x="5680" y="584"/>
                    </a:lnTo>
                    <a:lnTo>
                      <a:pt x="5741" y="469"/>
                    </a:lnTo>
                    <a:lnTo>
                      <a:pt x="5803" y="354"/>
                    </a:lnTo>
                    <a:lnTo>
                      <a:pt x="5864" y="236"/>
                    </a:lnTo>
                    <a:lnTo>
                      <a:pt x="5925" y="118"/>
                    </a:lnTo>
                    <a:lnTo>
                      <a:pt x="598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8" name="Freeform 2182"/>
              <p:cNvSpPr>
                <a:spLocks/>
              </p:cNvSpPr>
              <p:nvPr/>
            </p:nvSpPr>
            <p:spPr bwMode="auto">
              <a:xfrm>
                <a:off x="6011697" y="504500"/>
                <a:ext cx="96580" cy="202500"/>
              </a:xfrm>
              <a:custGeom>
                <a:avLst/>
                <a:gdLst>
                  <a:gd name="T0" fmla="*/ 0 w 122"/>
                  <a:gd name="T1" fmla="*/ 243 h 243"/>
                  <a:gd name="T2" fmla="*/ 61 w 122"/>
                  <a:gd name="T3" fmla="*/ 123 h 243"/>
                  <a:gd name="T4" fmla="*/ 122 w 122"/>
                  <a:gd name="T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43">
                    <a:moveTo>
                      <a:pt x="0" y="243"/>
                    </a:moveTo>
                    <a:lnTo>
                      <a:pt x="61" y="123"/>
                    </a:lnTo>
                    <a:lnTo>
                      <a:pt x="122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3" name="Rectangle 2187"/>
              <p:cNvSpPr>
                <a:spLocks noChangeArrowheads="1"/>
              </p:cNvSpPr>
              <p:nvPr/>
            </p:nvSpPr>
            <p:spPr bwMode="auto">
              <a:xfrm>
                <a:off x="3235010" y="2562000"/>
                <a:ext cx="806446" cy="45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9" name="Rectangle 2183"/>
              <p:cNvSpPr>
                <a:spLocks noChangeArrowheads="1"/>
              </p:cNvSpPr>
              <p:nvPr/>
            </p:nvSpPr>
            <p:spPr bwMode="auto">
              <a:xfrm>
                <a:off x="1590729" y="822000"/>
                <a:ext cx="806446" cy="4550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4206" name="Straight Connector 4205"/>
              <p:cNvCxnSpPr>
                <a:endCxn id="2769" idx="0"/>
              </p:cNvCxnSpPr>
              <p:nvPr/>
            </p:nvCxnSpPr>
            <p:spPr>
              <a:xfrm flipH="1">
                <a:off x="3650307" y="539501"/>
                <a:ext cx="9655" cy="50575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8" name="Straight Connector 4207"/>
              <p:cNvCxnSpPr>
                <a:stCxn id="3688" idx="0"/>
                <a:endCxn id="3687" idx="0"/>
              </p:cNvCxnSpPr>
              <p:nvPr/>
            </p:nvCxnSpPr>
            <p:spPr>
              <a:xfrm flipH="1">
                <a:off x="1192333" y="3052000"/>
                <a:ext cx="49159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1262054" y="797145"/>
              <a:ext cx="4799672" cy="4959999"/>
              <a:chOff x="1262054" y="797145"/>
              <a:chExt cx="4799672" cy="4959999"/>
            </a:xfrm>
          </p:grpSpPr>
          <p:sp>
            <p:nvSpPr>
              <p:cNvPr id="2604" name="Rectangle 2603"/>
              <p:cNvSpPr/>
              <p:nvPr/>
            </p:nvSpPr>
            <p:spPr>
              <a:xfrm>
                <a:off x="1262054" y="797145"/>
                <a:ext cx="4799672" cy="4959999"/>
              </a:xfrm>
              <a:prstGeom prst="rect">
                <a:avLst/>
              </a:prstGeom>
              <a:solidFill>
                <a:srgbClr val="FFFFFF">
                  <a:alpha val="87843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0" name="Rectangle 2188"/>
              <p:cNvSpPr>
                <a:spLocks noChangeArrowheads="1"/>
              </p:cNvSpPr>
              <p:nvPr/>
            </p:nvSpPr>
            <p:spPr bwMode="auto">
              <a:xfrm>
                <a:off x="3403645" y="2998395"/>
                <a:ext cx="961048" cy="477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Arial" panose="020B0604020202020204" pitchFamily="34" charset="0"/>
                  </a:rPr>
                  <a:t>A1A2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3524" name="Straight Arrow Connector 3523"/>
            <p:cNvCxnSpPr/>
            <p:nvPr/>
          </p:nvCxnSpPr>
          <p:spPr>
            <a:xfrm flipH="1">
              <a:off x="3137982" y="742349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6" name="Oval 3685"/>
            <p:cNvSpPr/>
            <p:nvPr/>
          </p:nvSpPr>
          <p:spPr>
            <a:xfrm>
              <a:off x="3034875" y="3294442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8" name="Rectangle 609"/>
            <p:cNvSpPr>
              <a:spLocks noChangeArrowheads="1"/>
            </p:cNvSpPr>
            <p:nvPr/>
          </p:nvSpPr>
          <p:spPr bwMode="auto">
            <a:xfrm>
              <a:off x="726656" y="4470219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0.24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4129" name="Straight Connector 4128"/>
            <p:cNvCxnSpPr/>
            <p:nvPr/>
          </p:nvCxnSpPr>
          <p:spPr>
            <a:xfrm flipV="1">
              <a:off x="1172340" y="4574645"/>
              <a:ext cx="4915945" cy="2750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5" name="Oval 4204"/>
            <p:cNvSpPr/>
            <p:nvPr/>
          </p:nvSpPr>
          <p:spPr>
            <a:xfrm>
              <a:off x="3034875" y="4494497"/>
              <a:ext cx="216000" cy="21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09" name="Straight Arrow Connector 4208"/>
            <p:cNvCxnSpPr/>
            <p:nvPr/>
          </p:nvCxnSpPr>
          <p:spPr>
            <a:xfrm flipH="1">
              <a:off x="5108353" y="754645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0" name="Oval 4209"/>
            <p:cNvSpPr/>
            <p:nvPr/>
          </p:nvSpPr>
          <p:spPr>
            <a:xfrm>
              <a:off x="5004592" y="4064355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1" name="Oval 4210"/>
            <p:cNvSpPr/>
            <p:nvPr/>
          </p:nvSpPr>
          <p:spPr>
            <a:xfrm>
              <a:off x="5000353" y="4933937"/>
              <a:ext cx="216000" cy="21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7" name="TextBox 4206"/>
            <p:cNvSpPr txBox="1"/>
            <p:nvPr/>
          </p:nvSpPr>
          <p:spPr>
            <a:xfrm>
              <a:off x="3159515" y="946087"/>
              <a:ext cx="2503816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</a:rPr>
                <a:t>Pop.1</a:t>
              </a:r>
              <a:r>
                <a:rPr lang="de-DE" dirty="0" smtClean="0"/>
                <a:t>; </a:t>
              </a:r>
              <a:r>
                <a:rPr lang="de-DE" dirty="0" err="1" smtClean="0"/>
                <a:t>Locus</a:t>
              </a:r>
              <a:r>
                <a:rPr lang="de-DE" dirty="0" smtClean="0"/>
                <a:t> 1.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14" name="Rectangle 609"/>
            <p:cNvSpPr>
              <a:spLocks noChangeArrowheads="1"/>
            </p:cNvSpPr>
            <p:nvPr/>
          </p:nvSpPr>
          <p:spPr bwMode="auto">
            <a:xfrm>
              <a:off x="723372" y="4905753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0.16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4215" name="Straight Connector 4214"/>
            <p:cNvCxnSpPr/>
            <p:nvPr/>
          </p:nvCxnSpPr>
          <p:spPr>
            <a:xfrm flipV="1">
              <a:off x="1168143" y="5030677"/>
              <a:ext cx="4915945" cy="2750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2" name="TextBox 4211"/>
            <p:cNvSpPr txBox="1"/>
            <p:nvPr/>
          </p:nvSpPr>
          <p:spPr>
            <a:xfrm>
              <a:off x="5125155" y="2616728"/>
              <a:ext cx="2443452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6600"/>
                  </a:solidFill>
                </a:rPr>
                <a:t>Pop.2</a:t>
              </a:r>
              <a:r>
                <a:rPr lang="de-DE" dirty="0" smtClean="0"/>
                <a:t>; </a:t>
              </a:r>
              <a:r>
                <a:rPr lang="de-DE" dirty="0" err="1" smtClean="0"/>
                <a:t>Locus</a:t>
              </a:r>
              <a:r>
                <a:rPr lang="de-DE" dirty="0" smtClean="0"/>
                <a:t> 1.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 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220" name="TextBox 4219"/>
          <p:cNvSpPr txBox="1"/>
          <p:nvPr/>
        </p:nvSpPr>
        <p:spPr>
          <a:xfrm>
            <a:off x="6409658" y="3605400"/>
            <a:ext cx="5705632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>
                <a:solidFill>
                  <a:srgbClr val="0000FF"/>
                </a:solidFill>
              </a:rPr>
              <a:t>H=48%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6600"/>
                </a:solidFill>
              </a:rPr>
              <a:t>H=32%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message</a:t>
            </a:r>
            <a:r>
              <a:rPr lang="de-DE" dirty="0" smtClean="0"/>
              <a:t>: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F=0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24% in </a:t>
            </a:r>
            <a:r>
              <a:rPr lang="de-DE" dirty="0" smtClean="0">
                <a:solidFill>
                  <a:srgbClr val="0000FF"/>
                </a:solidFill>
              </a:rPr>
              <a:t>Pop.1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F=0.5 (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once-fertilization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plants</a:t>
            </a:r>
            <a:r>
              <a:rPr lang="de-DE" dirty="0" smtClean="0"/>
              <a:t>).</a:t>
            </a:r>
          </a:p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6600"/>
                </a:solidFill>
              </a:rPr>
              <a:t>16% in Pop.2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indicate</a:t>
            </a:r>
            <a:r>
              <a:rPr lang="de-DE" dirty="0" smtClean="0"/>
              <a:t> F=0.5.</a:t>
            </a:r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Finding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24% in Pop.2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would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indicate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=(1 - 0.24/0.32)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0.25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way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dirty="0"/>
          </a:p>
        </p:txBody>
      </p:sp>
      <p:sp>
        <p:nvSpPr>
          <p:cNvPr id="2188" name="TextBox 2187"/>
          <p:cNvSpPr txBox="1"/>
          <p:nvPr/>
        </p:nvSpPr>
        <p:spPr>
          <a:xfrm>
            <a:off x="6409658" y="539277"/>
            <a:ext cx="5705632" cy="20313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Lolium</a:t>
            </a:r>
            <a:r>
              <a:rPr lang="de-DE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perenne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Lolium</a:t>
            </a:r>
            <a:r>
              <a:rPr lang="de-DE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multiflorum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 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P450). With two alleles at that locus and different allele frequencies (p(A2) =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), the non-inbred setting leads to either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heterozy-gotes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or to </a:t>
            </a:r>
            <a:r>
              <a:rPr lang="en-GB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of heterozygous plants (individuals, genotypes).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6</a:t>
            </a:fld>
            <a:endParaRPr lang="en-US" sz="2400" dirty="0"/>
          </a:p>
        </p:txBody>
      </p:sp>
      <p:sp>
        <p:nvSpPr>
          <p:cNvPr id="4217" name="TextBox 4216"/>
          <p:cNvSpPr txBox="1"/>
          <p:nvPr/>
        </p:nvSpPr>
        <p:spPr>
          <a:xfrm>
            <a:off x="37643" y="40480"/>
            <a:ext cx="1209019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heterozygotes: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1" name="Freeform 2179"/>
          <p:cNvSpPr>
            <a:spLocks/>
          </p:cNvSpPr>
          <p:nvPr/>
        </p:nvSpPr>
        <p:spPr bwMode="auto">
          <a:xfrm>
            <a:off x="1182000" y="3279391"/>
            <a:ext cx="4819363" cy="2545000"/>
          </a:xfrm>
          <a:custGeom>
            <a:avLst/>
            <a:gdLst>
              <a:gd name="T0" fmla="*/ 60 w 5986"/>
              <a:gd name="T1" fmla="*/ 2934 h 3055"/>
              <a:gd name="T2" fmla="*/ 182 w 5986"/>
              <a:gd name="T3" fmla="*/ 2700 h 3055"/>
              <a:gd name="T4" fmla="*/ 304 w 5986"/>
              <a:gd name="T5" fmla="*/ 2475 h 3055"/>
              <a:gd name="T6" fmla="*/ 427 w 5986"/>
              <a:gd name="T7" fmla="*/ 2260 h 3055"/>
              <a:gd name="T8" fmla="*/ 549 w 5986"/>
              <a:gd name="T9" fmla="*/ 2054 h 3055"/>
              <a:gd name="T10" fmla="*/ 671 w 5986"/>
              <a:gd name="T11" fmla="*/ 1859 h 3055"/>
              <a:gd name="T12" fmla="*/ 793 w 5986"/>
              <a:gd name="T13" fmla="*/ 1674 h 3055"/>
              <a:gd name="T14" fmla="*/ 916 w 5986"/>
              <a:gd name="T15" fmla="*/ 1498 h 3055"/>
              <a:gd name="T16" fmla="*/ 1038 w 5986"/>
              <a:gd name="T17" fmla="*/ 1331 h 3055"/>
              <a:gd name="T18" fmla="*/ 1160 w 5986"/>
              <a:gd name="T19" fmla="*/ 1175 h 3055"/>
              <a:gd name="T20" fmla="*/ 1283 w 5986"/>
              <a:gd name="T21" fmla="*/ 1028 h 3055"/>
              <a:gd name="T22" fmla="*/ 1405 w 5986"/>
              <a:gd name="T23" fmla="*/ 890 h 3055"/>
              <a:gd name="T24" fmla="*/ 1527 w 5986"/>
              <a:gd name="T25" fmla="*/ 764 h 3055"/>
              <a:gd name="T26" fmla="*/ 1648 w 5986"/>
              <a:gd name="T27" fmla="*/ 647 h 3055"/>
              <a:gd name="T28" fmla="*/ 1770 w 5986"/>
              <a:gd name="T29" fmla="*/ 540 h 3055"/>
              <a:gd name="T30" fmla="*/ 1893 w 5986"/>
              <a:gd name="T31" fmla="*/ 441 h 3055"/>
              <a:gd name="T32" fmla="*/ 2015 w 5986"/>
              <a:gd name="T33" fmla="*/ 353 h 3055"/>
              <a:gd name="T34" fmla="*/ 2137 w 5986"/>
              <a:gd name="T35" fmla="*/ 276 h 3055"/>
              <a:gd name="T36" fmla="*/ 2259 w 5986"/>
              <a:gd name="T37" fmla="*/ 207 h 3055"/>
              <a:gd name="T38" fmla="*/ 2382 w 5986"/>
              <a:gd name="T39" fmla="*/ 147 h 3055"/>
              <a:gd name="T40" fmla="*/ 2504 w 5986"/>
              <a:gd name="T41" fmla="*/ 100 h 3055"/>
              <a:gd name="T42" fmla="*/ 2626 w 5986"/>
              <a:gd name="T43" fmla="*/ 59 h 3055"/>
              <a:gd name="T44" fmla="*/ 2748 w 5986"/>
              <a:gd name="T45" fmla="*/ 31 h 3055"/>
              <a:gd name="T46" fmla="*/ 2871 w 5986"/>
              <a:gd name="T47" fmla="*/ 12 h 3055"/>
              <a:gd name="T48" fmla="*/ 2993 w 5986"/>
              <a:gd name="T49" fmla="*/ 1 h 3055"/>
              <a:gd name="T50" fmla="*/ 3114 w 5986"/>
              <a:gd name="T51" fmla="*/ 1 h 3055"/>
              <a:gd name="T52" fmla="*/ 3236 w 5986"/>
              <a:gd name="T53" fmla="*/ 12 h 3055"/>
              <a:gd name="T54" fmla="*/ 3358 w 5986"/>
              <a:gd name="T55" fmla="*/ 31 h 3055"/>
              <a:gd name="T56" fmla="*/ 3481 w 5986"/>
              <a:gd name="T57" fmla="*/ 59 h 3055"/>
              <a:gd name="T58" fmla="*/ 3603 w 5986"/>
              <a:gd name="T59" fmla="*/ 100 h 3055"/>
              <a:gd name="T60" fmla="*/ 3725 w 5986"/>
              <a:gd name="T61" fmla="*/ 147 h 3055"/>
              <a:gd name="T62" fmla="*/ 3848 w 5986"/>
              <a:gd name="T63" fmla="*/ 207 h 3055"/>
              <a:gd name="T64" fmla="*/ 3970 w 5986"/>
              <a:gd name="T65" fmla="*/ 276 h 3055"/>
              <a:gd name="T66" fmla="*/ 4092 w 5986"/>
              <a:gd name="T67" fmla="*/ 353 h 3055"/>
              <a:gd name="T68" fmla="*/ 4214 w 5986"/>
              <a:gd name="T69" fmla="*/ 441 h 3055"/>
              <a:gd name="T70" fmla="*/ 4337 w 5986"/>
              <a:gd name="T71" fmla="*/ 540 h 3055"/>
              <a:gd name="T72" fmla="*/ 4459 w 5986"/>
              <a:gd name="T73" fmla="*/ 647 h 3055"/>
              <a:gd name="T74" fmla="*/ 4581 w 5986"/>
              <a:gd name="T75" fmla="*/ 764 h 3055"/>
              <a:gd name="T76" fmla="*/ 4702 w 5986"/>
              <a:gd name="T77" fmla="*/ 890 h 3055"/>
              <a:gd name="T78" fmla="*/ 4824 w 5986"/>
              <a:gd name="T79" fmla="*/ 1028 h 3055"/>
              <a:gd name="T80" fmla="*/ 4947 w 5986"/>
              <a:gd name="T81" fmla="*/ 1175 h 3055"/>
              <a:gd name="T82" fmla="*/ 5069 w 5986"/>
              <a:gd name="T83" fmla="*/ 1331 h 3055"/>
              <a:gd name="T84" fmla="*/ 5191 w 5986"/>
              <a:gd name="T85" fmla="*/ 1498 h 3055"/>
              <a:gd name="T86" fmla="*/ 5313 w 5986"/>
              <a:gd name="T87" fmla="*/ 1674 h 3055"/>
              <a:gd name="T88" fmla="*/ 5436 w 5986"/>
              <a:gd name="T89" fmla="*/ 1859 h 3055"/>
              <a:gd name="T90" fmla="*/ 5558 w 5986"/>
              <a:gd name="T91" fmla="*/ 2054 h 3055"/>
              <a:gd name="T92" fmla="*/ 5680 w 5986"/>
              <a:gd name="T93" fmla="*/ 2260 h 3055"/>
              <a:gd name="T94" fmla="*/ 5803 w 5986"/>
              <a:gd name="T95" fmla="*/ 2475 h 3055"/>
              <a:gd name="T96" fmla="*/ 5925 w 5986"/>
              <a:gd name="T97" fmla="*/ 270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86" h="3055">
                <a:moveTo>
                  <a:pt x="0" y="3055"/>
                </a:moveTo>
                <a:lnTo>
                  <a:pt x="60" y="2934"/>
                </a:lnTo>
                <a:lnTo>
                  <a:pt x="121" y="2817"/>
                </a:lnTo>
                <a:lnTo>
                  <a:pt x="182" y="2700"/>
                </a:lnTo>
                <a:lnTo>
                  <a:pt x="243" y="2587"/>
                </a:lnTo>
                <a:lnTo>
                  <a:pt x="304" y="2475"/>
                </a:lnTo>
                <a:lnTo>
                  <a:pt x="365" y="2366"/>
                </a:lnTo>
                <a:lnTo>
                  <a:pt x="427" y="2260"/>
                </a:lnTo>
                <a:lnTo>
                  <a:pt x="488" y="2156"/>
                </a:lnTo>
                <a:lnTo>
                  <a:pt x="549" y="2054"/>
                </a:lnTo>
                <a:lnTo>
                  <a:pt x="610" y="1956"/>
                </a:lnTo>
                <a:lnTo>
                  <a:pt x="671" y="1859"/>
                </a:lnTo>
                <a:lnTo>
                  <a:pt x="732" y="1765"/>
                </a:lnTo>
                <a:lnTo>
                  <a:pt x="793" y="1674"/>
                </a:lnTo>
                <a:lnTo>
                  <a:pt x="855" y="1584"/>
                </a:lnTo>
                <a:lnTo>
                  <a:pt x="916" y="1498"/>
                </a:lnTo>
                <a:lnTo>
                  <a:pt x="977" y="1413"/>
                </a:lnTo>
                <a:lnTo>
                  <a:pt x="1038" y="1331"/>
                </a:lnTo>
                <a:lnTo>
                  <a:pt x="1099" y="1251"/>
                </a:lnTo>
                <a:lnTo>
                  <a:pt x="1160" y="1175"/>
                </a:lnTo>
                <a:lnTo>
                  <a:pt x="1221" y="1101"/>
                </a:lnTo>
                <a:lnTo>
                  <a:pt x="1283" y="1028"/>
                </a:lnTo>
                <a:lnTo>
                  <a:pt x="1344" y="959"/>
                </a:lnTo>
                <a:lnTo>
                  <a:pt x="1405" y="890"/>
                </a:lnTo>
                <a:lnTo>
                  <a:pt x="1466" y="826"/>
                </a:lnTo>
                <a:lnTo>
                  <a:pt x="1527" y="764"/>
                </a:lnTo>
                <a:lnTo>
                  <a:pt x="1587" y="704"/>
                </a:lnTo>
                <a:lnTo>
                  <a:pt x="1648" y="647"/>
                </a:lnTo>
                <a:lnTo>
                  <a:pt x="1709" y="592"/>
                </a:lnTo>
                <a:lnTo>
                  <a:pt x="1770" y="540"/>
                </a:lnTo>
                <a:lnTo>
                  <a:pt x="1831" y="489"/>
                </a:lnTo>
                <a:lnTo>
                  <a:pt x="1893" y="441"/>
                </a:lnTo>
                <a:lnTo>
                  <a:pt x="1954" y="397"/>
                </a:lnTo>
                <a:lnTo>
                  <a:pt x="2015" y="353"/>
                </a:lnTo>
                <a:lnTo>
                  <a:pt x="2076" y="313"/>
                </a:lnTo>
                <a:lnTo>
                  <a:pt x="2137" y="276"/>
                </a:lnTo>
                <a:lnTo>
                  <a:pt x="2198" y="240"/>
                </a:lnTo>
                <a:lnTo>
                  <a:pt x="2259" y="207"/>
                </a:lnTo>
                <a:lnTo>
                  <a:pt x="2321" y="176"/>
                </a:lnTo>
                <a:lnTo>
                  <a:pt x="2382" y="147"/>
                </a:lnTo>
                <a:lnTo>
                  <a:pt x="2443" y="122"/>
                </a:lnTo>
                <a:lnTo>
                  <a:pt x="2504" y="100"/>
                </a:lnTo>
                <a:lnTo>
                  <a:pt x="2565" y="79"/>
                </a:lnTo>
                <a:lnTo>
                  <a:pt x="2626" y="59"/>
                </a:lnTo>
                <a:lnTo>
                  <a:pt x="2687" y="45"/>
                </a:lnTo>
                <a:lnTo>
                  <a:pt x="2748" y="31"/>
                </a:lnTo>
                <a:lnTo>
                  <a:pt x="2810" y="19"/>
                </a:lnTo>
                <a:lnTo>
                  <a:pt x="2871" y="12"/>
                </a:lnTo>
                <a:lnTo>
                  <a:pt x="2932" y="6"/>
                </a:lnTo>
                <a:lnTo>
                  <a:pt x="2993" y="1"/>
                </a:lnTo>
                <a:lnTo>
                  <a:pt x="3054" y="0"/>
                </a:lnTo>
                <a:lnTo>
                  <a:pt x="3114" y="1"/>
                </a:lnTo>
                <a:lnTo>
                  <a:pt x="3175" y="6"/>
                </a:lnTo>
                <a:lnTo>
                  <a:pt x="3236" y="12"/>
                </a:lnTo>
                <a:lnTo>
                  <a:pt x="3297" y="19"/>
                </a:lnTo>
                <a:lnTo>
                  <a:pt x="3358" y="31"/>
                </a:lnTo>
                <a:lnTo>
                  <a:pt x="3420" y="45"/>
                </a:lnTo>
                <a:lnTo>
                  <a:pt x="3481" y="59"/>
                </a:lnTo>
                <a:lnTo>
                  <a:pt x="3542" y="79"/>
                </a:lnTo>
                <a:lnTo>
                  <a:pt x="3603" y="100"/>
                </a:lnTo>
                <a:lnTo>
                  <a:pt x="3664" y="122"/>
                </a:lnTo>
                <a:lnTo>
                  <a:pt x="3725" y="147"/>
                </a:lnTo>
                <a:lnTo>
                  <a:pt x="3786" y="176"/>
                </a:lnTo>
                <a:lnTo>
                  <a:pt x="3848" y="207"/>
                </a:lnTo>
                <a:lnTo>
                  <a:pt x="3909" y="240"/>
                </a:lnTo>
                <a:lnTo>
                  <a:pt x="3970" y="276"/>
                </a:lnTo>
                <a:lnTo>
                  <a:pt x="4031" y="313"/>
                </a:lnTo>
                <a:lnTo>
                  <a:pt x="4092" y="353"/>
                </a:lnTo>
                <a:lnTo>
                  <a:pt x="4153" y="397"/>
                </a:lnTo>
                <a:lnTo>
                  <a:pt x="4214" y="441"/>
                </a:lnTo>
                <a:lnTo>
                  <a:pt x="4276" y="489"/>
                </a:lnTo>
                <a:lnTo>
                  <a:pt x="4337" y="540"/>
                </a:lnTo>
                <a:lnTo>
                  <a:pt x="4398" y="592"/>
                </a:lnTo>
                <a:lnTo>
                  <a:pt x="4459" y="647"/>
                </a:lnTo>
                <a:lnTo>
                  <a:pt x="4520" y="704"/>
                </a:lnTo>
                <a:lnTo>
                  <a:pt x="4581" y="764"/>
                </a:lnTo>
                <a:lnTo>
                  <a:pt x="4641" y="826"/>
                </a:lnTo>
                <a:lnTo>
                  <a:pt x="4702" y="890"/>
                </a:lnTo>
                <a:lnTo>
                  <a:pt x="4763" y="959"/>
                </a:lnTo>
                <a:lnTo>
                  <a:pt x="4824" y="1028"/>
                </a:lnTo>
                <a:lnTo>
                  <a:pt x="4885" y="1101"/>
                </a:lnTo>
                <a:lnTo>
                  <a:pt x="4947" y="1175"/>
                </a:lnTo>
                <a:lnTo>
                  <a:pt x="5008" y="1251"/>
                </a:lnTo>
                <a:lnTo>
                  <a:pt x="5069" y="1331"/>
                </a:lnTo>
                <a:lnTo>
                  <a:pt x="5130" y="1413"/>
                </a:lnTo>
                <a:lnTo>
                  <a:pt x="5191" y="1498"/>
                </a:lnTo>
                <a:lnTo>
                  <a:pt x="5252" y="1584"/>
                </a:lnTo>
                <a:lnTo>
                  <a:pt x="5313" y="1674"/>
                </a:lnTo>
                <a:lnTo>
                  <a:pt x="5375" y="1765"/>
                </a:lnTo>
                <a:lnTo>
                  <a:pt x="5436" y="1859"/>
                </a:lnTo>
                <a:lnTo>
                  <a:pt x="5497" y="1956"/>
                </a:lnTo>
                <a:lnTo>
                  <a:pt x="5558" y="2054"/>
                </a:lnTo>
                <a:lnTo>
                  <a:pt x="5619" y="2156"/>
                </a:lnTo>
                <a:lnTo>
                  <a:pt x="5680" y="2260"/>
                </a:lnTo>
                <a:lnTo>
                  <a:pt x="5741" y="2366"/>
                </a:lnTo>
                <a:lnTo>
                  <a:pt x="5803" y="2475"/>
                </a:lnTo>
                <a:lnTo>
                  <a:pt x="5864" y="2587"/>
                </a:lnTo>
                <a:lnTo>
                  <a:pt x="5925" y="2700"/>
                </a:lnTo>
                <a:lnTo>
                  <a:pt x="5986" y="2817"/>
                </a:lnTo>
              </a:path>
            </a:pathLst>
          </a:custGeom>
          <a:noFill/>
          <a:ln w="25400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22" name="Freeform 2180"/>
          <p:cNvSpPr>
            <a:spLocks/>
          </p:cNvSpPr>
          <p:nvPr/>
        </p:nvSpPr>
        <p:spPr bwMode="auto">
          <a:xfrm>
            <a:off x="5983833" y="5596892"/>
            <a:ext cx="96580" cy="197500"/>
          </a:xfrm>
          <a:custGeom>
            <a:avLst/>
            <a:gdLst>
              <a:gd name="T0" fmla="*/ 0 w 122"/>
              <a:gd name="T1" fmla="*/ 0 h 238"/>
              <a:gd name="T2" fmla="*/ 61 w 122"/>
              <a:gd name="T3" fmla="*/ 117 h 238"/>
              <a:gd name="T4" fmla="*/ 122 w 122"/>
              <a:gd name="T5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238">
                <a:moveTo>
                  <a:pt x="0" y="0"/>
                </a:moveTo>
                <a:lnTo>
                  <a:pt x="61" y="117"/>
                </a:lnTo>
                <a:lnTo>
                  <a:pt x="122" y="238"/>
                </a:lnTo>
              </a:path>
            </a:pathLst>
          </a:custGeom>
          <a:noFill/>
          <a:ln w="25400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23" name="Oval 4222"/>
          <p:cNvSpPr/>
          <p:nvPr/>
        </p:nvSpPr>
        <p:spPr>
          <a:xfrm>
            <a:off x="3013744" y="3299645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4" name="Oval 4223"/>
          <p:cNvSpPr/>
          <p:nvPr/>
        </p:nvSpPr>
        <p:spPr>
          <a:xfrm>
            <a:off x="5000353" y="4057605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5" name="Rectangle 609"/>
          <p:cNvSpPr>
            <a:spLocks noChangeArrowheads="1"/>
          </p:cNvSpPr>
          <p:nvPr/>
        </p:nvSpPr>
        <p:spPr bwMode="auto">
          <a:xfrm>
            <a:off x="731494" y="3264622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0.48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26" name="Rectangle 609"/>
          <p:cNvSpPr>
            <a:spLocks noChangeArrowheads="1"/>
          </p:cNvSpPr>
          <p:nvPr/>
        </p:nvSpPr>
        <p:spPr bwMode="auto">
          <a:xfrm>
            <a:off x="713900" y="4030620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0.32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4227" name="Straight Connector 4226"/>
          <p:cNvCxnSpPr/>
          <p:nvPr/>
        </p:nvCxnSpPr>
        <p:spPr>
          <a:xfrm flipV="1">
            <a:off x="1182000" y="4160140"/>
            <a:ext cx="4915945" cy="275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8" name="Straight Connector 4227"/>
          <p:cNvCxnSpPr/>
          <p:nvPr/>
        </p:nvCxnSpPr>
        <p:spPr>
          <a:xfrm flipV="1">
            <a:off x="1177168" y="3385225"/>
            <a:ext cx="4915945" cy="275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97623" y="5897724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0" name="TextBox 2199"/>
          <p:cNvSpPr txBox="1"/>
          <p:nvPr/>
        </p:nvSpPr>
        <p:spPr>
          <a:xfrm>
            <a:off x="4831646" y="5872339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en-GB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169 0.1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00091 0.127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1" grpId="0" animBg="1"/>
      <p:bldP spid="4223" grpId="0" animBg="1"/>
      <p:bldP spid="4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0" name="TextBox 4219"/>
          <p:cNvSpPr txBox="1"/>
          <p:nvPr/>
        </p:nvSpPr>
        <p:spPr>
          <a:xfrm>
            <a:off x="6409658" y="3431974"/>
            <a:ext cx="5705632" cy="326397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dirty="0" err="1" smtClean="0">
                <a:ea typeface="Times New Roman" panose="02020603050405020304" pitchFamily="18" charset="0"/>
              </a:rPr>
              <a:t>Classical</a:t>
            </a:r>
            <a:r>
              <a:rPr lang="de-DE" dirty="0" smtClean="0">
                <a:ea typeface="Times New Roman" panose="02020603050405020304" pitchFamily="18" charset="0"/>
              </a:rPr>
              <a:t> </a:t>
            </a:r>
            <a:r>
              <a:rPr lang="de-DE" dirty="0" err="1" smtClean="0">
                <a:ea typeface="Times New Roman" panose="02020603050405020304" pitchFamily="18" charset="0"/>
              </a:rPr>
              <a:t>notation</a:t>
            </a:r>
            <a:r>
              <a:rPr lang="de-DE" dirty="0" smtClean="0">
                <a:ea typeface="Times New Roman" panose="02020603050405020304" pitchFamily="18" charset="0"/>
              </a:rPr>
              <a:t>:</a:t>
            </a:r>
            <a:endParaRPr lang="en-GB" dirty="0" smtClean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ea typeface="Times New Roman" panose="02020603050405020304" pitchFamily="18" charset="0"/>
              </a:rPr>
              <a:t>P(AA</a:t>
            </a:r>
            <a:r>
              <a:rPr lang="en-GB" dirty="0">
                <a:ea typeface="Times New Roman" panose="02020603050405020304" pitchFamily="18" charset="0"/>
              </a:rPr>
              <a:t>) = 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</a:rPr>
              <a:t>p²(A) </a:t>
            </a:r>
            <a:r>
              <a:rPr lang="en-GB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      </a:t>
            </a:r>
            <a:r>
              <a:rPr lang="en-GB" dirty="0" smtClean="0">
                <a:ea typeface="Times New Roman" panose="02020603050405020304" pitchFamily="18" charset="0"/>
              </a:rPr>
              <a:t>+  F </a:t>
            </a:r>
            <a:r>
              <a:rPr lang="en-GB" dirty="0">
                <a:ea typeface="Times New Roman" panose="02020603050405020304" pitchFamily="18" charset="0"/>
              </a:rPr>
              <a:t>∙  p(A)∙q(a)</a:t>
            </a:r>
            <a:br>
              <a:rPr lang="en-GB" dirty="0">
                <a:ea typeface="Times New Roman" panose="02020603050405020304" pitchFamily="18" charset="0"/>
              </a:rPr>
            </a:br>
            <a:r>
              <a:rPr lang="en-GB" dirty="0">
                <a:ea typeface="Times New Roman" panose="02020603050405020304" pitchFamily="18" charset="0"/>
              </a:rPr>
              <a:t>H(Aa) = 2∙p(A)∙q(a) - F ∙ 2∙p(A)∙q(a)</a:t>
            </a:r>
          </a:p>
          <a:p>
            <a:r>
              <a:rPr lang="en-GB" dirty="0">
                <a:ea typeface="Times New Roman" panose="02020603050405020304" pitchFamily="18" charset="0"/>
              </a:rPr>
              <a:t>Q(aa) = 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</a:rPr>
              <a:t>q²(a)</a:t>
            </a:r>
            <a:r>
              <a:rPr lang="en-GB" dirty="0">
                <a:ea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</a:rPr>
              <a:t>         + </a:t>
            </a:r>
            <a:r>
              <a:rPr lang="en-GB" dirty="0">
                <a:ea typeface="Times New Roman" panose="02020603050405020304" pitchFamily="18" charset="0"/>
              </a:rPr>
              <a:t>F ∙  p(A)∙q(a)</a:t>
            </a:r>
            <a:endParaRPr lang="de-DE" dirty="0"/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Notation in PLINK </a:t>
            </a:r>
            <a:r>
              <a:rPr lang="de-DE" dirty="0" smtClean="0"/>
              <a:t>(DOI 10.1086/519795)</a:t>
            </a:r>
            <a:br>
              <a:rPr lang="de-DE" dirty="0" smtClean="0"/>
            </a:br>
            <a:r>
              <a:rPr lang="de-DE" dirty="0" smtClean="0"/>
              <a:t>P(AA)+Q(</a:t>
            </a:r>
            <a:r>
              <a:rPr lang="de-DE" dirty="0" err="1" smtClean="0"/>
              <a:t>aa</a:t>
            </a:r>
            <a:r>
              <a:rPr lang="de-DE" dirty="0" smtClean="0"/>
              <a:t>) =  F </a:t>
            </a:r>
            <a:r>
              <a:rPr lang="de-DE" dirty="0" smtClean="0">
                <a:solidFill>
                  <a:srgbClr val="0000FF"/>
                </a:solidFill>
              </a:rPr>
              <a:t>+  (1-F)</a:t>
            </a:r>
            <a:r>
              <a:rPr lang="en-GB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∙</a:t>
            </a:r>
            <a:r>
              <a:rPr lang="de-DE" dirty="0" smtClean="0">
                <a:solidFill>
                  <a:srgbClr val="0000FF"/>
                </a:solidFill>
              </a:rPr>
              <a:t>(</a:t>
            </a:r>
            <a:r>
              <a:rPr lang="en-GB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p²(A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</a:rPr>
              <a:t>) + q²(a</a:t>
            </a:r>
            <a:r>
              <a:rPr lang="en-GB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))</a:t>
            </a:r>
            <a:r>
              <a:rPr lang="en-GB" dirty="0" smtClean="0">
                <a:ea typeface="Times New Roman" panose="02020603050405020304" pitchFamily="18" charset="0"/>
              </a:rPr>
              <a:t/>
            </a:r>
            <a:br>
              <a:rPr lang="en-GB" dirty="0" smtClean="0">
                <a:ea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</a:rPr>
              <a:t>being the probability to be inbred (F) plus the probability of being </a:t>
            </a:r>
            <a:r>
              <a:rPr lang="en-GB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‘anyway’ (1-F)</a:t>
            </a:r>
            <a:r>
              <a:rPr lang="en-GB" dirty="0" smtClean="0">
                <a:ea typeface="Times New Roman" panose="02020603050405020304" pitchFamily="18" charset="0"/>
              </a:rPr>
              <a:t> homozygous (because the restricted number of alleles and chance causes it). </a:t>
            </a:r>
            <a:endParaRPr lang="en-GB" dirty="0"/>
          </a:p>
        </p:txBody>
      </p:sp>
      <p:sp>
        <p:nvSpPr>
          <p:cNvPr id="2188" name="TextBox 2187"/>
          <p:cNvSpPr txBox="1"/>
          <p:nvPr/>
        </p:nvSpPr>
        <p:spPr>
          <a:xfrm>
            <a:off x="6409658" y="539277"/>
            <a:ext cx="5705632" cy="20313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Lolium</a:t>
            </a:r>
            <a:r>
              <a:rPr lang="de-DE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perenne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Lolium</a:t>
            </a:r>
            <a:r>
              <a:rPr lang="de-DE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multiflorum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 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P450). With two alleles at that locus and different allele frequencies (p(A2) =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), the non-inbred setting leads to either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heterozy-gotes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or to </a:t>
            </a:r>
            <a:r>
              <a:rPr lang="en-GB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of heterozygous plants (individuals, genotypes).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7</a:t>
            </a:fld>
            <a:endParaRPr lang="en-US" sz="2400" dirty="0"/>
          </a:p>
        </p:txBody>
      </p:sp>
      <p:grpSp>
        <p:nvGrpSpPr>
          <p:cNvPr id="4218" name="Group 4217"/>
          <p:cNvGrpSpPr/>
          <p:nvPr/>
        </p:nvGrpSpPr>
        <p:grpSpPr>
          <a:xfrm>
            <a:off x="0" y="332145"/>
            <a:ext cx="7906411" cy="6507383"/>
            <a:chOff x="0" y="332145"/>
            <a:chExt cx="7906411" cy="650738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2714" y="332145"/>
              <a:ext cx="7803697" cy="64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6" name="Line 7"/>
            <p:cNvSpPr>
              <a:spLocks noChangeShapeType="1"/>
            </p:cNvSpPr>
            <p:nvPr/>
          </p:nvSpPr>
          <p:spPr bwMode="auto">
            <a:xfrm flipV="1">
              <a:off x="1177171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7" name="Line 8"/>
            <p:cNvSpPr>
              <a:spLocks noChangeShapeType="1"/>
            </p:cNvSpPr>
            <p:nvPr/>
          </p:nvSpPr>
          <p:spPr bwMode="auto">
            <a:xfrm flipV="1">
              <a:off x="6093114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8" name="Line 9"/>
            <p:cNvSpPr>
              <a:spLocks noChangeShapeType="1"/>
            </p:cNvSpPr>
            <p:nvPr/>
          </p:nvSpPr>
          <p:spPr bwMode="auto">
            <a:xfrm flipH="1">
              <a:off x="1085420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9" name="Line 10"/>
            <p:cNvSpPr>
              <a:spLocks noChangeShapeType="1"/>
            </p:cNvSpPr>
            <p:nvPr/>
          </p:nvSpPr>
          <p:spPr bwMode="auto">
            <a:xfrm>
              <a:off x="6093114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0" name="Rectangle 11"/>
            <p:cNvSpPr>
              <a:spLocks noChangeArrowheads="1"/>
            </p:cNvSpPr>
            <p:nvPr/>
          </p:nvSpPr>
          <p:spPr bwMode="auto">
            <a:xfrm>
              <a:off x="624248" y="5954645"/>
              <a:ext cx="487731" cy="4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1" name="Line 12"/>
            <p:cNvSpPr>
              <a:spLocks noChangeShapeType="1"/>
            </p:cNvSpPr>
            <p:nvPr/>
          </p:nvSpPr>
          <p:spPr bwMode="auto">
            <a:xfrm flipH="1">
              <a:off x="1085420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2" name="Line 13"/>
            <p:cNvSpPr>
              <a:spLocks noChangeShapeType="1"/>
            </p:cNvSpPr>
            <p:nvPr/>
          </p:nvSpPr>
          <p:spPr bwMode="auto">
            <a:xfrm>
              <a:off x="6093114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3" name="Line 14"/>
            <p:cNvSpPr>
              <a:spLocks noChangeShapeType="1"/>
            </p:cNvSpPr>
            <p:nvPr/>
          </p:nvSpPr>
          <p:spPr bwMode="auto">
            <a:xfrm>
              <a:off x="117717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4" name="Line 15"/>
            <p:cNvSpPr>
              <a:spLocks noChangeShapeType="1"/>
            </p:cNvSpPr>
            <p:nvPr/>
          </p:nvSpPr>
          <p:spPr bwMode="auto">
            <a:xfrm>
              <a:off x="12327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5" name="Line 16"/>
            <p:cNvSpPr>
              <a:spLocks noChangeShapeType="1"/>
            </p:cNvSpPr>
            <p:nvPr/>
          </p:nvSpPr>
          <p:spPr bwMode="auto">
            <a:xfrm>
              <a:off x="12640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6" name="Line 17"/>
            <p:cNvSpPr>
              <a:spLocks noChangeShapeType="1"/>
            </p:cNvSpPr>
            <p:nvPr/>
          </p:nvSpPr>
          <p:spPr bwMode="auto">
            <a:xfrm>
              <a:off x="131721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7" name="Line 18"/>
            <p:cNvSpPr>
              <a:spLocks noChangeShapeType="1"/>
            </p:cNvSpPr>
            <p:nvPr/>
          </p:nvSpPr>
          <p:spPr bwMode="auto">
            <a:xfrm>
              <a:off x="134860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8" name="Line 19"/>
            <p:cNvSpPr>
              <a:spLocks noChangeShapeType="1"/>
            </p:cNvSpPr>
            <p:nvPr/>
          </p:nvSpPr>
          <p:spPr bwMode="auto">
            <a:xfrm>
              <a:off x="1401720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9" name="Line 20"/>
            <p:cNvSpPr>
              <a:spLocks noChangeShapeType="1"/>
            </p:cNvSpPr>
            <p:nvPr/>
          </p:nvSpPr>
          <p:spPr bwMode="auto">
            <a:xfrm>
              <a:off x="143310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0" name="Line 21"/>
            <p:cNvSpPr>
              <a:spLocks noChangeShapeType="1"/>
            </p:cNvSpPr>
            <p:nvPr/>
          </p:nvSpPr>
          <p:spPr bwMode="auto">
            <a:xfrm>
              <a:off x="14886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1" name="Line 22"/>
            <p:cNvSpPr>
              <a:spLocks noChangeShapeType="1"/>
            </p:cNvSpPr>
            <p:nvPr/>
          </p:nvSpPr>
          <p:spPr bwMode="auto">
            <a:xfrm>
              <a:off x="1520031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2" name="Line 23"/>
            <p:cNvSpPr>
              <a:spLocks noChangeShapeType="1"/>
            </p:cNvSpPr>
            <p:nvPr/>
          </p:nvSpPr>
          <p:spPr bwMode="auto">
            <a:xfrm>
              <a:off x="157315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3" name="Line 24"/>
            <p:cNvSpPr>
              <a:spLocks noChangeShapeType="1"/>
            </p:cNvSpPr>
            <p:nvPr/>
          </p:nvSpPr>
          <p:spPr bwMode="auto">
            <a:xfrm>
              <a:off x="16045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4" name="Line 25"/>
            <p:cNvSpPr>
              <a:spLocks noChangeShapeType="1"/>
            </p:cNvSpPr>
            <p:nvPr/>
          </p:nvSpPr>
          <p:spPr bwMode="auto">
            <a:xfrm>
              <a:off x="165765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5" name="Line 26"/>
            <p:cNvSpPr>
              <a:spLocks noChangeShapeType="1"/>
            </p:cNvSpPr>
            <p:nvPr/>
          </p:nvSpPr>
          <p:spPr bwMode="auto">
            <a:xfrm>
              <a:off x="168904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6" name="Line 27"/>
            <p:cNvSpPr>
              <a:spLocks noChangeShapeType="1"/>
            </p:cNvSpPr>
            <p:nvPr/>
          </p:nvSpPr>
          <p:spPr bwMode="auto">
            <a:xfrm>
              <a:off x="1744581" y="532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7" name="Line 28"/>
            <p:cNvSpPr>
              <a:spLocks noChangeShapeType="1"/>
            </p:cNvSpPr>
            <p:nvPr/>
          </p:nvSpPr>
          <p:spPr bwMode="auto">
            <a:xfrm>
              <a:off x="177355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8" name="Line 29"/>
            <p:cNvSpPr>
              <a:spLocks noChangeShapeType="1"/>
            </p:cNvSpPr>
            <p:nvPr/>
          </p:nvSpPr>
          <p:spPr bwMode="auto">
            <a:xfrm>
              <a:off x="18290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9" name="Line 30"/>
            <p:cNvSpPr>
              <a:spLocks noChangeShapeType="1"/>
            </p:cNvSpPr>
            <p:nvPr/>
          </p:nvSpPr>
          <p:spPr bwMode="auto">
            <a:xfrm>
              <a:off x="18604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0" name="Line 31"/>
            <p:cNvSpPr>
              <a:spLocks noChangeShapeType="1"/>
            </p:cNvSpPr>
            <p:nvPr/>
          </p:nvSpPr>
          <p:spPr bwMode="auto">
            <a:xfrm>
              <a:off x="191359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1" name="Line 32"/>
            <p:cNvSpPr>
              <a:spLocks noChangeShapeType="1"/>
            </p:cNvSpPr>
            <p:nvPr/>
          </p:nvSpPr>
          <p:spPr bwMode="auto">
            <a:xfrm>
              <a:off x="194498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2" name="Line 33"/>
            <p:cNvSpPr>
              <a:spLocks noChangeShapeType="1"/>
            </p:cNvSpPr>
            <p:nvPr/>
          </p:nvSpPr>
          <p:spPr bwMode="auto">
            <a:xfrm>
              <a:off x="19981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3" name="Line 34"/>
            <p:cNvSpPr>
              <a:spLocks noChangeShapeType="1"/>
            </p:cNvSpPr>
            <p:nvPr/>
          </p:nvSpPr>
          <p:spPr bwMode="auto">
            <a:xfrm>
              <a:off x="20294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4" name="Line 35"/>
            <p:cNvSpPr>
              <a:spLocks noChangeShapeType="1"/>
            </p:cNvSpPr>
            <p:nvPr/>
          </p:nvSpPr>
          <p:spPr bwMode="auto">
            <a:xfrm>
              <a:off x="20850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5" name="Line 36"/>
            <p:cNvSpPr>
              <a:spLocks noChangeShapeType="1"/>
            </p:cNvSpPr>
            <p:nvPr/>
          </p:nvSpPr>
          <p:spPr bwMode="auto">
            <a:xfrm>
              <a:off x="211641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6" name="Line 37"/>
            <p:cNvSpPr>
              <a:spLocks noChangeShapeType="1"/>
            </p:cNvSpPr>
            <p:nvPr/>
          </p:nvSpPr>
          <p:spPr bwMode="auto">
            <a:xfrm>
              <a:off x="216953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7" name="Line 38"/>
            <p:cNvSpPr>
              <a:spLocks noChangeShapeType="1"/>
            </p:cNvSpPr>
            <p:nvPr/>
          </p:nvSpPr>
          <p:spPr bwMode="auto">
            <a:xfrm>
              <a:off x="220092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8" name="Line 39"/>
            <p:cNvSpPr>
              <a:spLocks noChangeShapeType="1"/>
            </p:cNvSpPr>
            <p:nvPr/>
          </p:nvSpPr>
          <p:spPr bwMode="auto">
            <a:xfrm>
              <a:off x="22540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9" name="Line 40"/>
            <p:cNvSpPr>
              <a:spLocks noChangeShapeType="1"/>
            </p:cNvSpPr>
            <p:nvPr/>
          </p:nvSpPr>
          <p:spPr bwMode="auto">
            <a:xfrm>
              <a:off x="228543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0" name="Line 41"/>
            <p:cNvSpPr>
              <a:spLocks noChangeShapeType="1"/>
            </p:cNvSpPr>
            <p:nvPr/>
          </p:nvSpPr>
          <p:spPr bwMode="auto">
            <a:xfrm>
              <a:off x="23409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1" name="Line 42"/>
            <p:cNvSpPr>
              <a:spLocks noChangeShapeType="1"/>
            </p:cNvSpPr>
            <p:nvPr/>
          </p:nvSpPr>
          <p:spPr bwMode="auto">
            <a:xfrm>
              <a:off x="23699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2" name="Line 43"/>
            <p:cNvSpPr>
              <a:spLocks noChangeShapeType="1"/>
            </p:cNvSpPr>
            <p:nvPr/>
          </p:nvSpPr>
          <p:spPr bwMode="auto">
            <a:xfrm>
              <a:off x="24254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3" name="Line 44"/>
            <p:cNvSpPr>
              <a:spLocks noChangeShapeType="1"/>
            </p:cNvSpPr>
            <p:nvPr/>
          </p:nvSpPr>
          <p:spPr bwMode="auto">
            <a:xfrm>
              <a:off x="24568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4" name="Line 45"/>
            <p:cNvSpPr>
              <a:spLocks noChangeShapeType="1"/>
            </p:cNvSpPr>
            <p:nvPr/>
          </p:nvSpPr>
          <p:spPr bwMode="auto">
            <a:xfrm>
              <a:off x="250998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5" name="Line 46"/>
            <p:cNvSpPr>
              <a:spLocks noChangeShapeType="1"/>
            </p:cNvSpPr>
            <p:nvPr/>
          </p:nvSpPr>
          <p:spPr bwMode="auto">
            <a:xfrm>
              <a:off x="254136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6" name="Line 47"/>
            <p:cNvSpPr>
              <a:spLocks noChangeShapeType="1"/>
            </p:cNvSpPr>
            <p:nvPr/>
          </p:nvSpPr>
          <p:spPr bwMode="auto">
            <a:xfrm>
              <a:off x="25944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7" name="Line 48"/>
            <p:cNvSpPr>
              <a:spLocks noChangeShapeType="1"/>
            </p:cNvSpPr>
            <p:nvPr/>
          </p:nvSpPr>
          <p:spPr bwMode="auto">
            <a:xfrm>
              <a:off x="26258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8" name="Line 49"/>
            <p:cNvSpPr>
              <a:spLocks noChangeShapeType="1"/>
            </p:cNvSpPr>
            <p:nvPr/>
          </p:nvSpPr>
          <p:spPr bwMode="auto">
            <a:xfrm>
              <a:off x="26814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9" name="Line 50"/>
            <p:cNvSpPr>
              <a:spLocks noChangeShapeType="1"/>
            </p:cNvSpPr>
            <p:nvPr/>
          </p:nvSpPr>
          <p:spPr bwMode="auto">
            <a:xfrm>
              <a:off x="271280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0" name="Line 51"/>
            <p:cNvSpPr>
              <a:spLocks noChangeShapeType="1"/>
            </p:cNvSpPr>
            <p:nvPr/>
          </p:nvSpPr>
          <p:spPr bwMode="auto">
            <a:xfrm>
              <a:off x="276591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1" name="Line 52"/>
            <p:cNvSpPr>
              <a:spLocks noChangeShapeType="1"/>
            </p:cNvSpPr>
            <p:nvPr/>
          </p:nvSpPr>
          <p:spPr bwMode="auto">
            <a:xfrm>
              <a:off x="279730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2" name="Line 53"/>
            <p:cNvSpPr>
              <a:spLocks noChangeShapeType="1"/>
            </p:cNvSpPr>
            <p:nvPr/>
          </p:nvSpPr>
          <p:spPr bwMode="auto">
            <a:xfrm>
              <a:off x="28504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3" name="Line 54"/>
            <p:cNvSpPr>
              <a:spLocks noChangeShapeType="1"/>
            </p:cNvSpPr>
            <p:nvPr/>
          </p:nvSpPr>
          <p:spPr bwMode="auto">
            <a:xfrm>
              <a:off x="288181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4" name="Line 55"/>
            <p:cNvSpPr>
              <a:spLocks noChangeShapeType="1"/>
            </p:cNvSpPr>
            <p:nvPr/>
          </p:nvSpPr>
          <p:spPr bwMode="auto">
            <a:xfrm>
              <a:off x="29373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5" name="Line 56"/>
            <p:cNvSpPr>
              <a:spLocks noChangeShapeType="1"/>
            </p:cNvSpPr>
            <p:nvPr/>
          </p:nvSpPr>
          <p:spPr bwMode="auto">
            <a:xfrm>
              <a:off x="296873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6" name="Line 57"/>
            <p:cNvSpPr>
              <a:spLocks noChangeShapeType="1"/>
            </p:cNvSpPr>
            <p:nvPr/>
          </p:nvSpPr>
          <p:spPr bwMode="auto">
            <a:xfrm>
              <a:off x="302185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7" name="Line 58"/>
            <p:cNvSpPr>
              <a:spLocks noChangeShapeType="1"/>
            </p:cNvSpPr>
            <p:nvPr/>
          </p:nvSpPr>
          <p:spPr bwMode="auto">
            <a:xfrm>
              <a:off x="30532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8" name="Line 59"/>
            <p:cNvSpPr>
              <a:spLocks noChangeShapeType="1"/>
            </p:cNvSpPr>
            <p:nvPr/>
          </p:nvSpPr>
          <p:spPr bwMode="auto">
            <a:xfrm>
              <a:off x="31063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9" name="Line 60"/>
            <p:cNvSpPr>
              <a:spLocks noChangeShapeType="1"/>
            </p:cNvSpPr>
            <p:nvPr/>
          </p:nvSpPr>
          <p:spPr bwMode="auto">
            <a:xfrm>
              <a:off x="313775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0" name="Line 61"/>
            <p:cNvSpPr>
              <a:spLocks noChangeShapeType="1"/>
            </p:cNvSpPr>
            <p:nvPr/>
          </p:nvSpPr>
          <p:spPr bwMode="auto">
            <a:xfrm>
              <a:off x="31908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1" name="Line 62"/>
            <p:cNvSpPr>
              <a:spLocks noChangeShapeType="1"/>
            </p:cNvSpPr>
            <p:nvPr/>
          </p:nvSpPr>
          <p:spPr bwMode="auto">
            <a:xfrm>
              <a:off x="32222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2" name="Line 63"/>
            <p:cNvSpPr>
              <a:spLocks noChangeShapeType="1"/>
            </p:cNvSpPr>
            <p:nvPr/>
          </p:nvSpPr>
          <p:spPr bwMode="auto">
            <a:xfrm>
              <a:off x="32777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3" name="Line 64"/>
            <p:cNvSpPr>
              <a:spLocks noChangeShapeType="1"/>
            </p:cNvSpPr>
            <p:nvPr/>
          </p:nvSpPr>
          <p:spPr bwMode="auto">
            <a:xfrm>
              <a:off x="330918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4" name="Line 65"/>
            <p:cNvSpPr>
              <a:spLocks noChangeShapeType="1"/>
            </p:cNvSpPr>
            <p:nvPr/>
          </p:nvSpPr>
          <p:spPr bwMode="auto">
            <a:xfrm>
              <a:off x="336230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5" name="Line 66"/>
            <p:cNvSpPr>
              <a:spLocks noChangeShapeType="1"/>
            </p:cNvSpPr>
            <p:nvPr/>
          </p:nvSpPr>
          <p:spPr bwMode="auto">
            <a:xfrm>
              <a:off x="339369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6" name="Line 67"/>
            <p:cNvSpPr>
              <a:spLocks noChangeShapeType="1"/>
            </p:cNvSpPr>
            <p:nvPr/>
          </p:nvSpPr>
          <p:spPr bwMode="auto">
            <a:xfrm>
              <a:off x="34468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7" name="Line 68"/>
            <p:cNvSpPr>
              <a:spLocks noChangeShapeType="1"/>
            </p:cNvSpPr>
            <p:nvPr/>
          </p:nvSpPr>
          <p:spPr bwMode="auto">
            <a:xfrm>
              <a:off x="347819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8" name="Line 69"/>
            <p:cNvSpPr>
              <a:spLocks noChangeShapeType="1"/>
            </p:cNvSpPr>
            <p:nvPr/>
          </p:nvSpPr>
          <p:spPr bwMode="auto">
            <a:xfrm>
              <a:off x="35337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9" name="Line 70"/>
            <p:cNvSpPr>
              <a:spLocks noChangeShapeType="1"/>
            </p:cNvSpPr>
            <p:nvPr/>
          </p:nvSpPr>
          <p:spPr bwMode="auto">
            <a:xfrm>
              <a:off x="356512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0" name="Line 71"/>
            <p:cNvSpPr>
              <a:spLocks noChangeShapeType="1"/>
            </p:cNvSpPr>
            <p:nvPr/>
          </p:nvSpPr>
          <p:spPr bwMode="auto">
            <a:xfrm>
              <a:off x="361824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1" name="Line 72"/>
            <p:cNvSpPr>
              <a:spLocks noChangeShapeType="1"/>
            </p:cNvSpPr>
            <p:nvPr/>
          </p:nvSpPr>
          <p:spPr bwMode="auto">
            <a:xfrm>
              <a:off x="36496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2" name="Line 73"/>
            <p:cNvSpPr>
              <a:spLocks noChangeShapeType="1"/>
            </p:cNvSpPr>
            <p:nvPr/>
          </p:nvSpPr>
          <p:spPr bwMode="auto">
            <a:xfrm>
              <a:off x="37027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3" name="Line 74"/>
            <p:cNvSpPr>
              <a:spLocks noChangeShapeType="1"/>
            </p:cNvSpPr>
            <p:nvPr/>
          </p:nvSpPr>
          <p:spPr bwMode="auto">
            <a:xfrm>
              <a:off x="373413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4" name="Line 75"/>
            <p:cNvSpPr>
              <a:spLocks noChangeShapeType="1"/>
            </p:cNvSpPr>
            <p:nvPr/>
          </p:nvSpPr>
          <p:spPr bwMode="auto">
            <a:xfrm>
              <a:off x="37896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5" name="Line 76"/>
            <p:cNvSpPr>
              <a:spLocks noChangeShapeType="1"/>
            </p:cNvSpPr>
            <p:nvPr/>
          </p:nvSpPr>
          <p:spPr bwMode="auto">
            <a:xfrm>
              <a:off x="38186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6" name="Line 77"/>
            <p:cNvSpPr>
              <a:spLocks noChangeShapeType="1"/>
            </p:cNvSpPr>
            <p:nvPr/>
          </p:nvSpPr>
          <p:spPr bwMode="auto">
            <a:xfrm>
              <a:off x="38741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7" name="Line 78"/>
            <p:cNvSpPr>
              <a:spLocks noChangeShapeType="1"/>
            </p:cNvSpPr>
            <p:nvPr/>
          </p:nvSpPr>
          <p:spPr bwMode="auto">
            <a:xfrm>
              <a:off x="390556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8" name="Line 79"/>
            <p:cNvSpPr>
              <a:spLocks noChangeShapeType="1"/>
            </p:cNvSpPr>
            <p:nvPr/>
          </p:nvSpPr>
          <p:spPr bwMode="auto">
            <a:xfrm>
              <a:off x="395868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9" name="Line 80"/>
            <p:cNvSpPr>
              <a:spLocks noChangeShapeType="1"/>
            </p:cNvSpPr>
            <p:nvPr/>
          </p:nvSpPr>
          <p:spPr bwMode="auto">
            <a:xfrm>
              <a:off x="399007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0" name="Line 81"/>
            <p:cNvSpPr>
              <a:spLocks noChangeShapeType="1"/>
            </p:cNvSpPr>
            <p:nvPr/>
          </p:nvSpPr>
          <p:spPr bwMode="auto">
            <a:xfrm>
              <a:off x="40431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1" name="Line 82"/>
            <p:cNvSpPr>
              <a:spLocks noChangeShapeType="1"/>
            </p:cNvSpPr>
            <p:nvPr/>
          </p:nvSpPr>
          <p:spPr bwMode="auto">
            <a:xfrm>
              <a:off x="407458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2" name="Line 83"/>
            <p:cNvSpPr>
              <a:spLocks noChangeShapeType="1"/>
            </p:cNvSpPr>
            <p:nvPr/>
          </p:nvSpPr>
          <p:spPr bwMode="auto">
            <a:xfrm>
              <a:off x="41301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3" name="Line 84"/>
            <p:cNvSpPr>
              <a:spLocks noChangeShapeType="1"/>
            </p:cNvSpPr>
            <p:nvPr/>
          </p:nvSpPr>
          <p:spPr bwMode="auto">
            <a:xfrm>
              <a:off x="416150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4" name="Line 85"/>
            <p:cNvSpPr>
              <a:spLocks noChangeShapeType="1"/>
            </p:cNvSpPr>
            <p:nvPr/>
          </p:nvSpPr>
          <p:spPr bwMode="auto">
            <a:xfrm>
              <a:off x="421462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5" name="Line 86"/>
            <p:cNvSpPr>
              <a:spLocks noChangeShapeType="1"/>
            </p:cNvSpPr>
            <p:nvPr/>
          </p:nvSpPr>
          <p:spPr bwMode="auto">
            <a:xfrm>
              <a:off x="424601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6" name="Line 87"/>
            <p:cNvSpPr>
              <a:spLocks noChangeShapeType="1"/>
            </p:cNvSpPr>
            <p:nvPr/>
          </p:nvSpPr>
          <p:spPr bwMode="auto">
            <a:xfrm>
              <a:off x="42991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7" name="Line 88"/>
            <p:cNvSpPr>
              <a:spLocks noChangeShapeType="1"/>
            </p:cNvSpPr>
            <p:nvPr/>
          </p:nvSpPr>
          <p:spPr bwMode="auto">
            <a:xfrm>
              <a:off x="433052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8" name="Line 89"/>
            <p:cNvSpPr>
              <a:spLocks noChangeShapeType="1"/>
            </p:cNvSpPr>
            <p:nvPr/>
          </p:nvSpPr>
          <p:spPr bwMode="auto">
            <a:xfrm>
              <a:off x="43860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9" name="Line 90"/>
            <p:cNvSpPr>
              <a:spLocks noChangeShapeType="1"/>
            </p:cNvSpPr>
            <p:nvPr/>
          </p:nvSpPr>
          <p:spPr bwMode="auto">
            <a:xfrm>
              <a:off x="44150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0" name="Line 91"/>
            <p:cNvSpPr>
              <a:spLocks noChangeShapeType="1"/>
            </p:cNvSpPr>
            <p:nvPr/>
          </p:nvSpPr>
          <p:spPr bwMode="auto">
            <a:xfrm>
              <a:off x="44705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1" name="Line 92"/>
            <p:cNvSpPr>
              <a:spLocks noChangeShapeType="1"/>
            </p:cNvSpPr>
            <p:nvPr/>
          </p:nvSpPr>
          <p:spPr bwMode="auto">
            <a:xfrm>
              <a:off x="450195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2" name="Line 93"/>
            <p:cNvSpPr>
              <a:spLocks noChangeShapeType="1"/>
            </p:cNvSpPr>
            <p:nvPr/>
          </p:nvSpPr>
          <p:spPr bwMode="auto">
            <a:xfrm>
              <a:off x="45550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3" name="Line 94"/>
            <p:cNvSpPr>
              <a:spLocks noChangeShapeType="1"/>
            </p:cNvSpPr>
            <p:nvPr/>
          </p:nvSpPr>
          <p:spPr bwMode="auto">
            <a:xfrm>
              <a:off x="458645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4" name="Line 95"/>
            <p:cNvSpPr>
              <a:spLocks noChangeShapeType="1"/>
            </p:cNvSpPr>
            <p:nvPr/>
          </p:nvSpPr>
          <p:spPr bwMode="auto">
            <a:xfrm>
              <a:off x="46395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5" name="Line 96"/>
            <p:cNvSpPr>
              <a:spLocks noChangeShapeType="1"/>
            </p:cNvSpPr>
            <p:nvPr/>
          </p:nvSpPr>
          <p:spPr bwMode="auto">
            <a:xfrm>
              <a:off x="467096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6" name="Line 97"/>
            <p:cNvSpPr>
              <a:spLocks noChangeShapeType="1"/>
            </p:cNvSpPr>
            <p:nvPr/>
          </p:nvSpPr>
          <p:spPr bwMode="auto">
            <a:xfrm>
              <a:off x="47265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7" name="Line 98"/>
            <p:cNvSpPr>
              <a:spLocks noChangeShapeType="1"/>
            </p:cNvSpPr>
            <p:nvPr/>
          </p:nvSpPr>
          <p:spPr bwMode="auto">
            <a:xfrm>
              <a:off x="475789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8" name="Line 99"/>
            <p:cNvSpPr>
              <a:spLocks noChangeShapeType="1"/>
            </p:cNvSpPr>
            <p:nvPr/>
          </p:nvSpPr>
          <p:spPr bwMode="auto">
            <a:xfrm>
              <a:off x="481100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9" name="Line 100"/>
            <p:cNvSpPr>
              <a:spLocks noChangeShapeType="1"/>
            </p:cNvSpPr>
            <p:nvPr/>
          </p:nvSpPr>
          <p:spPr bwMode="auto">
            <a:xfrm>
              <a:off x="484239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0" name="Line 101"/>
            <p:cNvSpPr>
              <a:spLocks noChangeShapeType="1"/>
            </p:cNvSpPr>
            <p:nvPr/>
          </p:nvSpPr>
          <p:spPr bwMode="auto">
            <a:xfrm>
              <a:off x="48955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1" name="Line 102"/>
            <p:cNvSpPr>
              <a:spLocks noChangeShapeType="1"/>
            </p:cNvSpPr>
            <p:nvPr/>
          </p:nvSpPr>
          <p:spPr bwMode="auto">
            <a:xfrm>
              <a:off x="492690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2" name="Line 103"/>
            <p:cNvSpPr>
              <a:spLocks noChangeShapeType="1"/>
            </p:cNvSpPr>
            <p:nvPr/>
          </p:nvSpPr>
          <p:spPr bwMode="auto">
            <a:xfrm>
              <a:off x="49824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3" name="Line 104"/>
            <p:cNvSpPr>
              <a:spLocks noChangeShapeType="1"/>
            </p:cNvSpPr>
            <p:nvPr/>
          </p:nvSpPr>
          <p:spPr bwMode="auto">
            <a:xfrm>
              <a:off x="501382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4" name="Line 105"/>
            <p:cNvSpPr>
              <a:spLocks noChangeShapeType="1"/>
            </p:cNvSpPr>
            <p:nvPr/>
          </p:nvSpPr>
          <p:spPr bwMode="auto">
            <a:xfrm>
              <a:off x="506694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5" name="Line 106"/>
            <p:cNvSpPr>
              <a:spLocks noChangeShapeType="1"/>
            </p:cNvSpPr>
            <p:nvPr/>
          </p:nvSpPr>
          <p:spPr bwMode="auto">
            <a:xfrm>
              <a:off x="509833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6" name="Line 107"/>
            <p:cNvSpPr>
              <a:spLocks noChangeShapeType="1"/>
            </p:cNvSpPr>
            <p:nvPr/>
          </p:nvSpPr>
          <p:spPr bwMode="auto">
            <a:xfrm>
              <a:off x="51514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7" name="Line 108"/>
            <p:cNvSpPr>
              <a:spLocks noChangeShapeType="1"/>
            </p:cNvSpPr>
            <p:nvPr/>
          </p:nvSpPr>
          <p:spPr bwMode="auto">
            <a:xfrm>
              <a:off x="518284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8" name="Line 109"/>
            <p:cNvSpPr>
              <a:spLocks noChangeShapeType="1"/>
            </p:cNvSpPr>
            <p:nvPr/>
          </p:nvSpPr>
          <p:spPr bwMode="auto">
            <a:xfrm>
              <a:off x="52359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9" name="Line 110"/>
            <p:cNvSpPr>
              <a:spLocks noChangeShapeType="1"/>
            </p:cNvSpPr>
            <p:nvPr/>
          </p:nvSpPr>
          <p:spPr bwMode="auto">
            <a:xfrm>
              <a:off x="526735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0" name="Line 111"/>
            <p:cNvSpPr>
              <a:spLocks noChangeShapeType="1"/>
            </p:cNvSpPr>
            <p:nvPr/>
          </p:nvSpPr>
          <p:spPr bwMode="auto">
            <a:xfrm>
              <a:off x="53228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1" name="Line 112"/>
            <p:cNvSpPr>
              <a:spLocks noChangeShapeType="1"/>
            </p:cNvSpPr>
            <p:nvPr/>
          </p:nvSpPr>
          <p:spPr bwMode="auto">
            <a:xfrm>
              <a:off x="535427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2" name="Line 113"/>
            <p:cNvSpPr>
              <a:spLocks noChangeShapeType="1"/>
            </p:cNvSpPr>
            <p:nvPr/>
          </p:nvSpPr>
          <p:spPr bwMode="auto">
            <a:xfrm>
              <a:off x="540739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3" name="Line 114"/>
            <p:cNvSpPr>
              <a:spLocks noChangeShapeType="1"/>
            </p:cNvSpPr>
            <p:nvPr/>
          </p:nvSpPr>
          <p:spPr bwMode="auto">
            <a:xfrm>
              <a:off x="543878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4" name="Line 115"/>
            <p:cNvSpPr>
              <a:spLocks noChangeShapeType="1"/>
            </p:cNvSpPr>
            <p:nvPr/>
          </p:nvSpPr>
          <p:spPr bwMode="auto">
            <a:xfrm>
              <a:off x="54919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5" name="Line 116"/>
            <p:cNvSpPr>
              <a:spLocks noChangeShapeType="1"/>
            </p:cNvSpPr>
            <p:nvPr/>
          </p:nvSpPr>
          <p:spPr bwMode="auto">
            <a:xfrm>
              <a:off x="552328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6" name="Line 117"/>
            <p:cNvSpPr>
              <a:spLocks noChangeShapeType="1"/>
            </p:cNvSpPr>
            <p:nvPr/>
          </p:nvSpPr>
          <p:spPr bwMode="auto">
            <a:xfrm>
              <a:off x="557882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7" name="Line 118"/>
            <p:cNvSpPr>
              <a:spLocks noChangeShapeType="1"/>
            </p:cNvSpPr>
            <p:nvPr/>
          </p:nvSpPr>
          <p:spPr bwMode="auto">
            <a:xfrm>
              <a:off x="561021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8" name="Line 119"/>
            <p:cNvSpPr>
              <a:spLocks noChangeShapeType="1"/>
            </p:cNvSpPr>
            <p:nvPr/>
          </p:nvSpPr>
          <p:spPr bwMode="auto">
            <a:xfrm>
              <a:off x="566333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9" name="Line 120"/>
            <p:cNvSpPr>
              <a:spLocks noChangeShapeType="1"/>
            </p:cNvSpPr>
            <p:nvPr/>
          </p:nvSpPr>
          <p:spPr bwMode="auto">
            <a:xfrm>
              <a:off x="569472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0" name="Line 121"/>
            <p:cNvSpPr>
              <a:spLocks noChangeShapeType="1"/>
            </p:cNvSpPr>
            <p:nvPr/>
          </p:nvSpPr>
          <p:spPr bwMode="auto">
            <a:xfrm>
              <a:off x="57478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1" name="Line 122"/>
            <p:cNvSpPr>
              <a:spLocks noChangeShapeType="1"/>
            </p:cNvSpPr>
            <p:nvPr/>
          </p:nvSpPr>
          <p:spPr bwMode="auto">
            <a:xfrm>
              <a:off x="577922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2" name="Line 123"/>
            <p:cNvSpPr>
              <a:spLocks noChangeShapeType="1"/>
            </p:cNvSpPr>
            <p:nvPr/>
          </p:nvSpPr>
          <p:spPr bwMode="auto">
            <a:xfrm>
              <a:off x="583476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3" name="Line 124"/>
            <p:cNvSpPr>
              <a:spLocks noChangeShapeType="1"/>
            </p:cNvSpPr>
            <p:nvPr/>
          </p:nvSpPr>
          <p:spPr bwMode="auto">
            <a:xfrm>
              <a:off x="586373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4" name="Line 125"/>
            <p:cNvSpPr>
              <a:spLocks noChangeShapeType="1"/>
            </p:cNvSpPr>
            <p:nvPr/>
          </p:nvSpPr>
          <p:spPr bwMode="auto">
            <a:xfrm>
              <a:off x="591926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5" name="Line 126"/>
            <p:cNvSpPr>
              <a:spLocks noChangeShapeType="1"/>
            </p:cNvSpPr>
            <p:nvPr/>
          </p:nvSpPr>
          <p:spPr bwMode="auto">
            <a:xfrm>
              <a:off x="595065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6" name="Line 127"/>
            <p:cNvSpPr>
              <a:spLocks noChangeShapeType="1"/>
            </p:cNvSpPr>
            <p:nvPr/>
          </p:nvSpPr>
          <p:spPr bwMode="auto">
            <a:xfrm>
              <a:off x="600377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7" name="Line 128"/>
            <p:cNvSpPr>
              <a:spLocks noChangeShapeType="1"/>
            </p:cNvSpPr>
            <p:nvPr/>
          </p:nvSpPr>
          <p:spPr bwMode="auto">
            <a:xfrm>
              <a:off x="603516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8" name="Line 129"/>
            <p:cNvSpPr>
              <a:spLocks noChangeShapeType="1"/>
            </p:cNvSpPr>
            <p:nvPr/>
          </p:nvSpPr>
          <p:spPr bwMode="auto">
            <a:xfrm>
              <a:off x="60882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0" name="Line 131"/>
            <p:cNvSpPr>
              <a:spLocks noChangeShapeType="1"/>
            </p:cNvSpPr>
            <p:nvPr/>
          </p:nvSpPr>
          <p:spPr bwMode="auto">
            <a:xfrm flipH="1">
              <a:off x="1085420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1" name="Line 132"/>
            <p:cNvSpPr>
              <a:spLocks noChangeShapeType="1"/>
            </p:cNvSpPr>
            <p:nvPr/>
          </p:nvSpPr>
          <p:spPr bwMode="auto">
            <a:xfrm>
              <a:off x="6093114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2" name="Line 133"/>
            <p:cNvSpPr>
              <a:spLocks noChangeShapeType="1"/>
            </p:cNvSpPr>
            <p:nvPr/>
          </p:nvSpPr>
          <p:spPr bwMode="auto">
            <a:xfrm>
              <a:off x="117717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3" name="Line 134"/>
            <p:cNvSpPr>
              <a:spLocks noChangeShapeType="1"/>
            </p:cNvSpPr>
            <p:nvPr/>
          </p:nvSpPr>
          <p:spPr bwMode="auto">
            <a:xfrm>
              <a:off x="12327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4" name="Line 135"/>
            <p:cNvSpPr>
              <a:spLocks noChangeShapeType="1"/>
            </p:cNvSpPr>
            <p:nvPr/>
          </p:nvSpPr>
          <p:spPr bwMode="auto">
            <a:xfrm>
              <a:off x="12640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5" name="Line 136"/>
            <p:cNvSpPr>
              <a:spLocks noChangeShapeType="1"/>
            </p:cNvSpPr>
            <p:nvPr/>
          </p:nvSpPr>
          <p:spPr bwMode="auto">
            <a:xfrm>
              <a:off x="131721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6" name="Line 137"/>
            <p:cNvSpPr>
              <a:spLocks noChangeShapeType="1"/>
            </p:cNvSpPr>
            <p:nvPr/>
          </p:nvSpPr>
          <p:spPr bwMode="auto">
            <a:xfrm>
              <a:off x="134860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7" name="Line 138"/>
            <p:cNvSpPr>
              <a:spLocks noChangeShapeType="1"/>
            </p:cNvSpPr>
            <p:nvPr/>
          </p:nvSpPr>
          <p:spPr bwMode="auto">
            <a:xfrm>
              <a:off x="1401720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8" name="Line 139"/>
            <p:cNvSpPr>
              <a:spLocks noChangeShapeType="1"/>
            </p:cNvSpPr>
            <p:nvPr/>
          </p:nvSpPr>
          <p:spPr bwMode="auto">
            <a:xfrm>
              <a:off x="143310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9" name="Line 140"/>
            <p:cNvSpPr>
              <a:spLocks noChangeShapeType="1"/>
            </p:cNvSpPr>
            <p:nvPr/>
          </p:nvSpPr>
          <p:spPr bwMode="auto">
            <a:xfrm>
              <a:off x="14886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0" name="Line 141"/>
            <p:cNvSpPr>
              <a:spLocks noChangeShapeType="1"/>
            </p:cNvSpPr>
            <p:nvPr/>
          </p:nvSpPr>
          <p:spPr bwMode="auto">
            <a:xfrm>
              <a:off x="1520031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1" name="Line 142"/>
            <p:cNvSpPr>
              <a:spLocks noChangeShapeType="1"/>
            </p:cNvSpPr>
            <p:nvPr/>
          </p:nvSpPr>
          <p:spPr bwMode="auto">
            <a:xfrm>
              <a:off x="157315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2" name="Line 143"/>
            <p:cNvSpPr>
              <a:spLocks noChangeShapeType="1"/>
            </p:cNvSpPr>
            <p:nvPr/>
          </p:nvSpPr>
          <p:spPr bwMode="auto">
            <a:xfrm>
              <a:off x="16045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3" name="Line 144"/>
            <p:cNvSpPr>
              <a:spLocks noChangeShapeType="1"/>
            </p:cNvSpPr>
            <p:nvPr/>
          </p:nvSpPr>
          <p:spPr bwMode="auto">
            <a:xfrm>
              <a:off x="165765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4" name="Line 145"/>
            <p:cNvSpPr>
              <a:spLocks noChangeShapeType="1"/>
            </p:cNvSpPr>
            <p:nvPr/>
          </p:nvSpPr>
          <p:spPr bwMode="auto">
            <a:xfrm>
              <a:off x="168904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5" name="Line 146"/>
            <p:cNvSpPr>
              <a:spLocks noChangeShapeType="1"/>
            </p:cNvSpPr>
            <p:nvPr/>
          </p:nvSpPr>
          <p:spPr bwMode="auto">
            <a:xfrm>
              <a:off x="1744581" y="481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6" name="Line 147"/>
            <p:cNvSpPr>
              <a:spLocks noChangeShapeType="1"/>
            </p:cNvSpPr>
            <p:nvPr/>
          </p:nvSpPr>
          <p:spPr bwMode="auto">
            <a:xfrm>
              <a:off x="177355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7" name="Line 148"/>
            <p:cNvSpPr>
              <a:spLocks noChangeShapeType="1"/>
            </p:cNvSpPr>
            <p:nvPr/>
          </p:nvSpPr>
          <p:spPr bwMode="auto">
            <a:xfrm>
              <a:off x="18290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8" name="Line 149"/>
            <p:cNvSpPr>
              <a:spLocks noChangeShapeType="1"/>
            </p:cNvSpPr>
            <p:nvPr/>
          </p:nvSpPr>
          <p:spPr bwMode="auto">
            <a:xfrm>
              <a:off x="18604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9" name="Line 150"/>
            <p:cNvSpPr>
              <a:spLocks noChangeShapeType="1"/>
            </p:cNvSpPr>
            <p:nvPr/>
          </p:nvSpPr>
          <p:spPr bwMode="auto">
            <a:xfrm>
              <a:off x="191359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0" name="Line 151"/>
            <p:cNvSpPr>
              <a:spLocks noChangeShapeType="1"/>
            </p:cNvSpPr>
            <p:nvPr/>
          </p:nvSpPr>
          <p:spPr bwMode="auto">
            <a:xfrm>
              <a:off x="194498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1" name="Line 152"/>
            <p:cNvSpPr>
              <a:spLocks noChangeShapeType="1"/>
            </p:cNvSpPr>
            <p:nvPr/>
          </p:nvSpPr>
          <p:spPr bwMode="auto">
            <a:xfrm>
              <a:off x="19981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2" name="Line 153"/>
            <p:cNvSpPr>
              <a:spLocks noChangeShapeType="1"/>
            </p:cNvSpPr>
            <p:nvPr/>
          </p:nvSpPr>
          <p:spPr bwMode="auto">
            <a:xfrm>
              <a:off x="20294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3" name="Line 154"/>
            <p:cNvSpPr>
              <a:spLocks noChangeShapeType="1"/>
            </p:cNvSpPr>
            <p:nvPr/>
          </p:nvSpPr>
          <p:spPr bwMode="auto">
            <a:xfrm>
              <a:off x="20850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4" name="Line 155"/>
            <p:cNvSpPr>
              <a:spLocks noChangeShapeType="1"/>
            </p:cNvSpPr>
            <p:nvPr/>
          </p:nvSpPr>
          <p:spPr bwMode="auto">
            <a:xfrm>
              <a:off x="211641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5" name="Line 156"/>
            <p:cNvSpPr>
              <a:spLocks noChangeShapeType="1"/>
            </p:cNvSpPr>
            <p:nvPr/>
          </p:nvSpPr>
          <p:spPr bwMode="auto">
            <a:xfrm>
              <a:off x="216953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6" name="Line 157"/>
            <p:cNvSpPr>
              <a:spLocks noChangeShapeType="1"/>
            </p:cNvSpPr>
            <p:nvPr/>
          </p:nvSpPr>
          <p:spPr bwMode="auto">
            <a:xfrm>
              <a:off x="220092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7" name="Line 158"/>
            <p:cNvSpPr>
              <a:spLocks noChangeShapeType="1"/>
            </p:cNvSpPr>
            <p:nvPr/>
          </p:nvSpPr>
          <p:spPr bwMode="auto">
            <a:xfrm>
              <a:off x="22540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8" name="Line 159"/>
            <p:cNvSpPr>
              <a:spLocks noChangeShapeType="1"/>
            </p:cNvSpPr>
            <p:nvPr/>
          </p:nvSpPr>
          <p:spPr bwMode="auto">
            <a:xfrm>
              <a:off x="228543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9" name="Line 160"/>
            <p:cNvSpPr>
              <a:spLocks noChangeShapeType="1"/>
            </p:cNvSpPr>
            <p:nvPr/>
          </p:nvSpPr>
          <p:spPr bwMode="auto">
            <a:xfrm>
              <a:off x="23409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0" name="Line 161"/>
            <p:cNvSpPr>
              <a:spLocks noChangeShapeType="1"/>
            </p:cNvSpPr>
            <p:nvPr/>
          </p:nvSpPr>
          <p:spPr bwMode="auto">
            <a:xfrm>
              <a:off x="23699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1" name="Line 162"/>
            <p:cNvSpPr>
              <a:spLocks noChangeShapeType="1"/>
            </p:cNvSpPr>
            <p:nvPr/>
          </p:nvSpPr>
          <p:spPr bwMode="auto">
            <a:xfrm>
              <a:off x="24254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2" name="Line 163"/>
            <p:cNvSpPr>
              <a:spLocks noChangeShapeType="1"/>
            </p:cNvSpPr>
            <p:nvPr/>
          </p:nvSpPr>
          <p:spPr bwMode="auto">
            <a:xfrm>
              <a:off x="24568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3" name="Line 164"/>
            <p:cNvSpPr>
              <a:spLocks noChangeShapeType="1"/>
            </p:cNvSpPr>
            <p:nvPr/>
          </p:nvSpPr>
          <p:spPr bwMode="auto">
            <a:xfrm>
              <a:off x="250998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4" name="Line 165"/>
            <p:cNvSpPr>
              <a:spLocks noChangeShapeType="1"/>
            </p:cNvSpPr>
            <p:nvPr/>
          </p:nvSpPr>
          <p:spPr bwMode="auto">
            <a:xfrm>
              <a:off x="254136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5" name="Line 166"/>
            <p:cNvSpPr>
              <a:spLocks noChangeShapeType="1"/>
            </p:cNvSpPr>
            <p:nvPr/>
          </p:nvSpPr>
          <p:spPr bwMode="auto">
            <a:xfrm>
              <a:off x="25944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6" name="Line 167"/>
            <p:cNvSpPr>
              <a:spLocks noChangeShapeType="1"/>
            </p:cNvSpPr>
            <p:nvPr/>
          </p:nvSpPr>
          <p:spPr bwMode="auto">
            <a:xfrm>
              <a:off x="26258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7" name="Line 168"/>
            <p:cNvSpPr>
              <a:spLocks noChangeShapeType="1"/>
            </p:cNvSpPr>
            <p:nvPr/>
          </p:nvSpPr>
          <p:spPr bwMode="auto">
            <a:xfrm>
              <a:off x="26814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8" name="Line 169"/>
            <p:cNvSpPr>
              <a:spLocks noChangeShapeType="1"/>
            </p:cNvSpPr>
            <p:nvPr/>
          </p:nvSpPr>
          <p:spPr bwMode="auto">
            <a:xfrm>
              <a:off x="2712800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9" name="Line 170"/>
            <p:cNvSpPr>
              <a:spLocks noChangeShapeType="1"/>
            </p:cNvSpPr>
            <p:nvPr/>
          </p:nvSpPr>
          <p:spPr bwMode="auto">
            <a:xfrm>
              <a:off x="276591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0" name="Line 171"/>
            <p:cNvSpPr>
              <a:spLocks noChangeShapeType="1"/>
            </p:cNvSpPr>
            <p:nvPr/>
          </p:nvSpPr>
          <p:spPr bwMode="auto">
            <a:xfrm>
              <a:off x="279730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1" name="Line 172"/>
            <p:cNvSpPr>
              <a:spLocks noChangeShapeType="1"/>
            </p:cNvSpPr>
            <p:nvPr/>
          </p:nvSpPr>
          <p:spPr bwMode="auto">
            <a:xfrm>
              <a:off x="28504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2" name="Line 173"/>
            <p:cNvSpPr>
              <a:spLocks noChangeShapeType="1"/>
            </p:cNvSpPr>
            <p:nvPr/>
          </p:nvSpPr>
          <p:spPr bwMode="auto">
            <a:xfrm>
              <a:off x="288181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3" name="Line 174"/>
            <p:cNvSpPr>
              <a:spLocks noChangeShapeType="1"/>
            </p:cNvSpPr>
            <p:nvPr/>
          </p:nvSpPr>
          <p:spPr bwMode="auto">
            <a:xfrm>
              <a:off x="29373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4" name="Line 175"/>
            <p:cNvSpPr>
              <a:spLocks noChangeShapeType="1"/>
            </p:cNvSpPr>
            <p:nvPr/>
          </p:nvSpPr>
          <p:spPr bwMode="auto">
            <a:xfrm>
              <a:off x="2968738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5" name="Line 176"/>
            <p:cNvSpPr>
              <a:spLocks noChangeShapeType="1"/>
            </p:cNvSpPr>
            <p:nvPr/>
          </p:nvSpPr>
          <p:spPr bwMode="auto">
            <a:xfrm>
              <a:off x="302185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6" name="Line 177"/>
            <p:cNvSpPr>
              <a:spLocks noChangeShapeType="1"/>
            </p:cNvSpPr>
            <p:nvPr/>
          </p:nvSpPr>
          <p:spPr bwMode="auto">
            <a:xfrm>
              <a:off x="30532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7" name="Line 178"/>
            <p:cNvSpPr>
              <a:spLocks noChangeShapeType="1"/>
            </p:cNvSpPr>
            <p:nvPr/>
          </p:nvSpPr>
          <p:spPr bwMode="auto">
            <a:xfrm>
              <a:off x="31063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8" name="Line 179"/>
            <p:cNvSpPr>
              <a:spLocks noChangeShapeType="1"/>
            </p:cNvSpPr>
            <p:nvPr/>
          </p:nvSpPr>
          <p:spPr bwMode="auto">
            <a:xfrm>
              <a:off x="313775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9" name="Line 180"/>
            <p:cNvSpPr>
              <a:spLocks noChangeShapeType="1"/>
            </p:cNvSpPr>
            <p:nvPr/>
          </p:nvSpPr>
          <p:spPr bwMode="auto">
            <a:xfrm>
              <a:off x="31908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0" name="Line 181"/>
            <p:cNvSpPr>
              <a:spLocks noChangeShapeType="1"/>
            </p:cNvSpPr>
            <p:nvPr/>
          </p:nvSpPr>
          <p:spPr bwMode="auto">
            <a:xfrm>
              <a:off x="32222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1" name="Line 182"/>
            <p:cNvSpPr>
              <a:spLocks noChangeShapeType="1"/>
            </p:cNvSpPr>
            <p:nvPr/>
          </p:nvSpPr>
          <p:spPr bwMode="auto">
            <a:xfrm>
              <a:off x="32777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2" name="Line 183"/>
            <p:cNvSpPr>
              <a:spLocks noChangeShapeType="1"/>
            </p:cNvSpPr>
            <p:nvPr/>
          </p:nvSpPr>
          <p:spPr bwMode="auto">
            <a:xfrm>
              <a:off x="330918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3" name="Line 184"/>
            <p:cNvSpPr>
              <a:spLocks noChangeShapeType="1"/>
            </p:cNvSpPr>
            <p:nvPr/>
          </p:nvSpPr>
          <p:spPr bwMode="auto">
            <a:xfrm>
              <a:off x="336230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4" name="Line 185"/>
            <p:cNvSpPr>
              <a:spLocks noChangeShapeType="1"/>
            </p:cNvSpPr>
            <p:nvPr/>
          </p:nvSpPr>
          <p:spPr bwMode="auto">
            <a:xfrm>
              <a:off x="339369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5" name="Line 186"/>
            <p:cNvSpPr>
              <a:spLocks noChangeShapeType="1"/>
            </p:cNvSpPr>
            <p:nvPr/>
          </p:nvSpPr>
          <p:spPr bwMode="auto">
            <a:xfrm>
              <a:off x="34468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6" name="Line 187"/>
            <p:cNvSpPr>
              <a:spLocks noChangeShapeType="1"/>
            </p:cNvSpPr>
            <p:nvPr/>
          </p:nvSpPr>
          <p:spPr bwMode="auto">
            <a:xfrm>
              <a:off x="347819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7" name="Line 188"/>
            <p:cNvSpPr>
              <a:spLocks noChangeShapeType="1"/>
            </p:cNvSpPr>
            <p:nvPr/>
          </p:nvSpPr>
          <p:spPr bwMode="auto">
            <a:xfrm>
              <a:off x="353373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8" name="Line 189"/>
            <p:cNvSpPr>
              <a:spLocks noChangeShapeType="1"/>
            </p:cNvSpPr>
            <p:nvPr/>
          </p:nvSpPr>
          <p:spPr bwMode="auto">
            <a:xfrm>
              <a:off x="3565122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9" name="Line 190"/>
            <p:cNvSpPr>
              <a:spLocks noChangeShapeType="1"/>
            </p:cNvSpPr>
            <p:nvPr/>
          </p:nvSpPr>
          <p:spPr bwMode="auto">
            <a:xfrm>
              <a:off x="361824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0" name="Line 191"/>
            <p:cNvSpPr>
              <a:spLocks noChangeShapeType="1"/>
            </p:cNvSpPr>
            <p:nvPr/>
          </p:nvSpPr>
          <p:spPr bwMode="auto">
            <a:xfrm>
              <a:off x="364962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1" name="Line 192"/>
            <p:cNvSpPr>
              <a:spLocks noChangeShapeType="1"/>
            </p:cNvSpPr>
            <p:nvPr/>
          </p:nvSpPr>
          <p:spPr bwMode="auto">
            <a:xfrm>
              <a:off x="37027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2" name="Line 193"/>
            <p:cNvSpPr>
              <a:spLocks noChangeShapeType="1"/>
            </p:cNvSpPr>
            <p:nvPr/>
          </p:nvSpPr>
          <p:spPr bwMode="auto">
            <a:xfrm>
              <a:off x="373413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3" name="Line 194"/>
            <p:cNvSpPr>
              <a:spLocks noChangeShapeType="1"/>
            </p:cNvSpPr>
            <p:nvPr/>
          </p:nvSpPr>
          <p:spPr bwMode="auto">
            <a:xfrm>
              <a:off x="378967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4" name="Line 195"/>
            <p:cNvSpPr>
              <a:spLocks noChangeShapeType="1"/>
            </p:cNvSpPr>
            <p:nvPr/>
          </p:nvSpPr>
          <p:spPr bwMode="auto">
            <a:xfrm>
              <a:off x="38186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5" name="Line 196"/>
            <p:cNvSpPr>
              <a:spLocks noChangeShapeType="1"/>
            </p:cNvSpPr>
            <p:nvPr/>
          </p:nvSpPr>
          <p:spPr bwMode="auto">
            <a:xfrm>
              <a:off x="387417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6" name="Line 197"/>
            <p:cNvSpPr>
              <a:spLocks noChangeShapeType="1"/>
            </p:cNvSpPr>
            <p:nvPr/>
          </p:nvSpPr>
          <p:spPr bwMode="auto">
            <a:xfrm>
              <a:off x="3905568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7" name="Line 198"/>
            <p:cNvSpPr>
              <a:spLocks noChangeShapeType="1"/>
            </p:cNvSpPr>
            <p:nvPr/>
          </p:nvSpPr>
          <p:spPr bwMode="auto">
            <a:xfrm>
              <a:off x="395868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8" name="Line 199"/>
            <p:cNvSpPr>
              <a:spLocks noChangeShapeType="1"/>
            </p:cNvSpPr>
            <p:nvPr/>
          </p:nvSpPr>
          <p:spPr bwMode="auto">
            <a:xfrm>
              <a:off x="399007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9" name="Line 200"/>
            <p:cNvSpPr>
              <a:spLocks noChangeShapeType="1"/>
            </p:cNvSpPr>
            <p:nvPr/>
          </p:nvSpPr>
          <p:spPr bwMode="auto">
            <a:xfrm>
              <a:off x="40431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0" name="Line 201"/>
            <p:cNvSpPr>
              <a:spLocks noChangeShapeType="1"/>
            </p:cNvSpPr>
            <p:nvPr/>
          </p:nvSpPr>
          <p:spPr bwMode="auto">
            <a:xfrm>
              <a:off x="407458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1" name="Line 202"/>
            <p:cNvSpPr>
              <a:spLocks noChangeShapeType="1"/>
            </p:cNvSpPr>
            <p:nvPr/>
          </p:nvSpPr>
          <p:spPr bwMode="auto">
            <a:xfrm>
              <a:off x="413011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2" name="Line 203"/>
            <p:cNvSpPr>
              <a:spLocks noChangeShapeType="1"/>
            </p:cNvSpPr>
            <p:nvPr/>
          </p:nvSpPr>
          <p:spPr bwMode="auto">
            <a:xfrm>
              <a:off x="416150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3" name="Line 204"/>
            <p:cNvSpPr>
              <a:spLocks noChangeShapeType="1"/>
            </p:cNvSpPr>
            <p:nvPr/>
          </p:nvSpPr>
          <p:spPr bwMode="auto">
            <a:xfrm>
              <a:off x="421462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4" name="Line 205"/>
            <p:cNvSpPr>
              <a:spLocks noChangeShapeType="1"/>
            </p:cNvSpPr>
            <p:nvPr/>
          </p:nvSpPr>
          <p:spPr bwMode="auto">
            <a:xfrm>
              <a:off x="424601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3" name="Right Triangle 2322"/>
            <p:cNvSpPr>
              <a:spLocks noChangeAspect="1"/>
            </p:cNvSpPr>
            <p:nvPr/>
          </p:nvSpPr>
          <p:spPr>
            <a:xfrm>
              <a:off x="0" y="6623628"/>
              <a:ext cx="226195" cy="215900"/>
            </a:xfrm>
            <a:prstGeom prst="rtTriangl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FFFF00"/>
                </a:gs>
                <a:gs pos="99000">
                  <a:srgbClr val="FFFF00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66" name="Group 2765"/>
            <p:cNvGrpSpPr/>
            <p:nvPr/>
          </p:nvGrpSpPr>
          <p:grpSpPr>
            <a:xfrm>
              <a:off x="124444" y="532145"/>
              <a:ext cx="6263240" cy="6177500"/>
              <a:chOff x="139608" y="292000"/>
              <a:chExt cx="6263240" cy="6177500"/>
            </a:xfrm>
          </p:grpSpPr>
          <p:grpSp>
            <p:nvGrpSpPr>
              <p:cNvPr id="6" name="Group 407"/>
              <p:cNvGrpSpPr>
                <a:grpSpLocks/>
              </p:cNvGrpSpPr>
              <p:nvPr/>
            </p:nvGrpSpPr>
            <p:grpSpPr bwMode="auto">
              <a:xfrm>
                <a:off x="1100583" y="3559500"/>
                <a:ext cx="5099446" cy="1020000"/>
                <a:chOff x="411" y="1391"/>
                <a:chExt cx="2112" cy="408"/>
              </a:xfrm>
            </p:grpSpPr>
            <p:sp>
              <p:nvSpPr>
                <p:cNvPr id="3805" name="Line 207"/>
                <p:cNvSpPr>
                  <a:spLocks noChangeShapeType="1"/>
                </p:cNvSpPr>
                <p:nvPr/>
              </p:nvSpPr>
              <p:spPr bwMode="auto">
                <a:xfrm>
                  <a:off x="17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6" name="Line 208"/>
                <p:cNvSpPr>
                  <a:spLocks noChangeShapeType="1"/>
                </p:cNvSpPr>
                <p:nvPr/>
              </p:nvSpPr>
              <p:spPr bwMode="auto">
                <a:xfrm>
                  <a:off x="17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7" name="Line 209"/>
                <p:cNvSpPr>
                  <a:spLocks noChangeShapeType="1"/>
                </p:cNvSpPr>
                <p:nvPr/>
              </p:nvSpPr>
              <p:spPr bwMode="auto">
                <a:xfrm>
                  <a:off x="17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8" name="Line 210"/>
                <p:cNvSpPr>
                  <a:spLocks noChangeShapeType="1"/>
                </p:cNvSpPr>
                <p:nvPr/>
              </p:nvSpPr>
              <p:spPr bwMode="auto">
                <a:xfrm>
                  <a:off x="17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9" name="Line 211"/>
                <p:cNvSpPr>
                  <a:spLocks noChangeShapeType="1"/>
                </p:cNvSpPr>
                <p:nvPr/>
              </p:nvSpPr>
              <p:spPr bwMode="auto">
                <a:xfrm>
                  <a:off x="18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0" name="Line 212"/>
                <p:cNvSpPr>
                  <a:spLocks noChangeShapeType="1"/>
                </p:cNvSpPr>
                <p:nvPr/>
              </p:nvSpPr>
              <p:spPr bwMode="auto">
                <a:xfrm>
                  <a:off x="18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1" name="Line 213"/>
                <p:cNvSpPr>
                  <a:spLocks noChangeShapeType="1"/>
                </p:cNvSpPr>
                <p:nvPr/>
              </p:nvSpPr>
              <p:spPr bwMode="auto">
                <a:xfrm>
                  <a:off x="18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2" name="Line 214"/>
                <p:cNvSpPr>
                  <a:spLocks noChangeShapeType="1"/>
                </p:cNvSpPr>
                <p:nvPr/>
              </p:nvSpPr>
              <p:spPr bwMode="auto">
                <a:xfrm>
                  <a:off x="18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3" name="Line 215"/>
                <p:cNvSpPr>
                  <a:spLocks noChangeShapeType="1"/>
                </p:cNvSpPr>
                <p:nvPr/>
              </p:nvSpPr>
              <p:spPr bwMode="auto">
                <a:xfrm>
                  <a:off x="18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4" name="Line 216"/>
                <p:cNvSpPr>
                  <a:spLocks noChangeShapeType="1"/>
                </p:cNvSpPr>
                <p:nvPr/>
              </p:nvSpPr>
              <p:spPr bwMode="auto">
                <a:xfrm>
                  <a:off x="189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5" name="Line 217"/>
                <p:cNvSpPr>
                  <a:spLocks noChangeShapeType="1"/>
                </p:cNvSpPr>
                <p:nvPr/>
              </p:nvSpPr>
              <p:spPr bwMode="auto">
                <a:xfrm>
                  <a:off x="191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6" name="Line 218"/>
                <p:cNvSpPr>
                  <a:spLocks noChangeShapeType="1"/>
                </p:cNvSpPr>
                <p:nvPr/>
              </p:nvSpPr>
              <p:spPr bwMode="auto">
                <a:xfrm>
                  <a:off x="193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7" name="Line 219"/>
                <p:cNvSpPr>
                  <a:spLocks noChangeShapeType="1"/>
                </p:cNvSpPr>
                <p:nvPr/>
              </p:nvSpPr>
              <p:spPr bwMode="auto">
                <a:xfrm>
                  <a:off x="1954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8" name="Line 220"/>
                <p:cNvSpPr>
                  <a:spLocks noChangeShapeType="1"/>
                </p:cNvSpPr>
                <p:nvPr/>
              </p:nvSpPr>
              <p:spPr bwMode="auto">
                <a:xfrm>
                  <a:off x="1967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9" name="Line 221"/>
                <p:cNvSpPr>
                  <a:spLocks noChangeShapeType="1"/>
                </p:cNvSpPr>
                <p:nvPr/>
              </p:nvSpPr>
              <p:spPr bwMode="auto">
                <a:xfrm>
                  <a:off x="198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0" name="Line 222"/>
                <p:cNvSpPr>
                  <a:spLocks noChangeShapeType="1"/>
                </p:cNvSpPr>
                <p:nvPr/>
              </p:nvSpPr>
              <p:spPr bwMode="auto">
                <a:xfrm>
                  <a:off x="200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1" name="Line 223"/>
                <p:cNvSpPr>
                  <a:spLocks noChangeShapeType="1"/>
                </p:cNvSpPr>
                <p:nvPr/>
              </p:nvSpPr>
              <p:spPr bwMode="auto">
                <a:xfrm>
                  <a:off x="202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2" name="Line 224"/>
                <p:cNvSpPr>
                  <a:spLocks noChangeShapeType="1"/>
                </p:cNvSpPr>
                <p:nvPr/>
              </p:nvSpPr>
              <p:spPr bwMode="auto">
                <a:xfrm>
                  <a:off x="2038" y="1799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3" name="Line 225"/>
                <p:cNvSpPr>
                  <a:spLocks noChangeShapeType="1"/>
                </p:cNvSpPr>
                <p:nvPr/>
              </p:nvSpPr>
              <p:spPr bwMode="auto">
                <a:xfrm>
                  <a:off x="206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4" name="Line 226"/>
                <p:cNvSpPr>
                  <a:spLocks noChangeShapeType="1"/>
                </p:cNvSpPr>
                <p:nvPr/>
              </p:nvSpPr>
              <p:spPr bwMode="auto">
                <a:xfrm>
                  <a:off x="207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5" name="Line 227"/>
                <p:cNvSpPr>
                  <a:spLocks noChangeShapeType="1"/>
                </p:cNvSpPr>
                <p:nvPr/>
              </p:nvSpPr>
              <p:spPr bwMode="auto">
                <a:xfrm>
                  <a:off x="209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6" name="Line 228"/>
                <p:cNvSpPr>
                  <a:spLocks noChangeShapeType="1"/>
                </p:cNvSpPr>
                <p:nvPr/>
              </p:nvSpPr>
              <p:spPr bwMode="auto">
                <a:xfrm>
                  <a:off x="210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7" name="Line 229"/>
                <p:cNvSpPr>
                  <a:spLocks noChangeShapeType="1"/>
                </p:cNvSpPr>
                <p:nvPr/>
              </p:nvSpPr>
              <p:spPr bwMode="auto">
                <a:xfrm>
                  <a:off x="213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8" name="Line 230"/>
                <p:cNvSpPr>
                  <a:spLocks noChangeShapeType="1"/>
                </p:cNvSpPr>
                <p:nvPr/>
              </p:nvSpPr>
              <p:spPr bwMode="auto">
                <a:xfrm>
                  <a:off x="214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9" name="Line 231"/>
                <p:cNvSpPr>
                  <a:spLocks noChangeShapeType="1"/>
                </p:cNvSpPr>
                <p:nvPr/>
              </p:nvSpPr>
              <p:spPr bwMode="auto">
                <a:xfrm>
                  <a:off x="216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0" name="Line 232"/>
                <p:cNvSpPr>
                  <a:spLocks noChangeShapeType="1"/>
                </p:cNvSpPr>
                <p:nvPr/>
              </p:nvSpPr>
              <p:spPr bwMode="auto">
                <a:xfrm>
                  <a:off x="217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1" name="Line 233"/>
                <p:cNvSpPr>
                  <a:spLocks noChangeShapeType="1"/>
                </p:cNvSpPr>
                <p:nvPr/>
              </p:nvSpPr>
              <p:spPr bwMode="auto">
                <a:xfrm>
                  <a:off x="220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2" name="Line 234"/>
                <p:cNvSpPr>
                  <a:spLocks noChangeShapeType="1"/>
                </p:cNvSpPr>
                <p:nvPr/>
              </p:nvSpPr>
              <p:spPr bwMode="auto">
                <a:xfrm>
                  <a:off x="2214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3" name="Line 235"/>
                <p:cNvSpPr>
                  <a:spLocks noChangeShapeType="1"/>
                </p:cNvSpPr>
                <p:nvPr/>
              </p:nvSpPr>
              <p:spPr bwMode="auto">
                <a:xfrm>
                  <a:off x="223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4" name="Line 236"/>
                <p:cNvSpPr>
                  <a:spLocks noChangeShapeType="1"/>
                </p:cNvSpPr>
                <p:nvPr/>
              </p:nvSpPr>
              <p:spPr bwMode="auto">
                <a:xfrm>
                  <a:off x="22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5" name="Line 237"/>
                <p:cNvSpPr>
                  <a:spLocks noChangeShapeType="1"/>
                </p:cNvSpPr>
                <p:nvPr/>
              </p:nvSpPr>
              <p:spPr bwMode="auto">
                <a:xfrm>
                  <a:off x="22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6" name="Line 238"/>
                <p:cNvSpPr>
                  <a:spLocks noChangeShapeType="1"/>
                </p:cNvSpPr>
                <p:nvPr/>
              </p:nvSpPr>
              <p:spPr bwMode="auto">
                <a:xfrm>
                  <a:off x="22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7" name="Line 239"/>
                <p:cNvSpPr>
                  <a:spLocks noChangeShapeType="1"/>
                </p:cNvSpPr>
                <p:nvPr/>
              </p:nvSpPr>
              <p:spPr bwMode="auto">
                <a:xfrm>
                  <a:off x="23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8" name="Line 240"/>
                <p:cNvSpPr>
                  <a:spLocks noChangeShapeType="1"/>
                </p:cNvSpPr>
                <p:nvPr/>
              </p:nvSpPr>
              <p:spPr bwMode="auto">
                <a:xfrm>
                  <a:off x="23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9" name="Line 241"/>
                <p:cNvSpPr>
                  <a:spLocks noChangeShapeType="1"/>
                </p:cNvSpPr>
                <p:nvPr/>
              </p:nvSpPr>
              <p:spPr bwMode="auto">
                <a:xfrm>
                  <a:off x="23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0" name="Line 242"/>
                <p:cNvSpPr>
                  <a:spLocks noChangeShapeType="1"/>
                </p:cNvSpPr>
                <p:nvPr/>
              </p:nvSpPr>
              <p:spPr bwMode="auto">
                <a:xfrm>
                  <a:off x="23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1" name="Line 243"/>
                <p:cNvSpPr>
                  <a:spLocks noChangeShapeType="1"/>
                </p:cNvSpPr>
                <p:nvPr/>
              </p:nvSpPr>
              <p:spPr bwMode="auto">
                <a:xfrm>
                  <a:off x="23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2" name="Line 244"/>
                <p:cNvSpPr>
                  <a:spLocks noChangeShapeType="1"/>
                </p:cNvSpPr>
                <p:nvPr/>
              </p:nvSpPr>
              <p:spPr bwMode="auto">
                <a:xfrm>
                  <a:off x="23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3" name="Line 245"/>
                <p:cNvSpPr>
                  <a:spLocks noChangeShapeType="1"/>
                </p:cNvSpPr>
                <p:nvPr/>
              </p:nvSpPr>
              <p:spPr bwMode="auto">
                <a:xfrm>
                  <a:off x="24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4" name="Line 246"/>
                <p:cNvSpPr>
                  <a:spLocks noChangeShapeType="1"/>
                </p:cNvSpPr>
                <p:nvPr/>
              </p:nvSpPr>
              <p:spPr bwMode="auto">
                <a:xfrm>
                  <a:off x="24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5" name="Line 247"/>
                <p:cNvSpPr>
                  <a:spLocks noChangeShapeType="1"/>
                </p:cNvSpPr>
                <p:nvPr/>
              </p:nvSpPr>
              <p:spPr bwMode="auto">
                <a:xfrm>
                  <a:off x="24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6" name="Line 248"/>
                <p:cNvSpPr>
                  <a:spLocks noChangeShapeType="1"/>
                </p:cNvSpPr>
                <p:nvPr/>
              </p:nvSpPr>
              <p:spPr bwMode="auto">
                <a:xfrm>
                  <a:off x="24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7" name="Line 249"/>
                <p:cNvSpPr>
                  <a:spLocks noChangeShapeType="1"/>
                </p:cNvSpPr>
                <p:nvPr/>
              </p:nvSpPr>
              <p:spPr bwMode="auto">
                <a:xfrm>
                  <a:off x="24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9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411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0" name="Line 252"/>
                <p:cNvSpPr>
                  <a:spLocks noChangeShapeType="1"/>
                </p:cNvSpPr>
                <p:nvPr/>
              </p:nvSpPr>
              <p:spPr bwMode="auto">
                <a:xfrm>
                  <a:off x="2485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1" name="Line 253"/>
                <p:cNvSpPr>
                  <a:spLocks noChangeShapeType="1"/>
                </p:cNvSpPr>
                <p:nvPr/>
              </p:nvSpPr>
              <p:spPr bwMode="auto">
                <a:xfrm>
                  <a:off x="4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2" name="Line 254"/>
                <p:cNvSpPr>
                  <a:spLocks noChangeShapeType="1"/>
                </p:cNvSpPr>
                <p:nvPr/>
              </p:nvSpPr>
              <p:spPr bwMode="auto">
                <a:xfrm>
                  <a:off x="4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3" name="Line 255"/>
                <p:cNvSpPr>
                  <a:spLocks noChangeShapeType="1"/>
                </p:cNvSpPr>
                <p:nvPr/>
              </p:nvSpPr>
              <p:spPr bwMode="auto">
                <a:xfrm>
                  <a:off x="4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4" name="Line 256"/>
                <p:cNvSpPr>
                  <a:spLocks noChangeShapeType="1"/>
                </p:cNvSpPr>
                <p:nvPr/>
              </p:nvSpPr>
              <p:spPr bwMode="auto">
                <a:xfrm>
                  <a:off x="5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5" name="Line 257"/>
                <p:cNvSpPr>
                  <a:spLocks noChangeShapeType="1"/>
                </p:cNvSpPr>
                <p:nvPr/>
              </p:nvSpPr>
              <p:spPr bwMode="auto">
                <a:xfrm>
                  <a:off x="5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6" name="Line 258"/>
                <p:cNvSpPr>
                  <a:spLocks noChangeShapeType="1"/>
                </p:cNvSpPr>
                <p:nvPr/>
              </p:nvSpPr>
              <p:spPr bwMode="auto">
                <a:xfrm>
                  <a:off x="5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7" name="Line 259"/>
                <p:cNvSpPr>
                  <a:spLocks noChangeShapeType="1"/>
                </p:cNvSpPr>
                <p:nvPr/>
              </p:nvSpPr>
              <p:spPr bwMode="auto">
                <a:xfrm>
                  <a:off x="5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8" name="Line 260"/>
                <p:cNvSpPr>
                  <a:spLocks noChangeShapeType="1"/>
                </p:cNvSpPr>
                <p:nvPr/>
              </p:nvSpPr>
              <p:spPr bwMode="auto">
                <a:xfrm>
                  <a:off x="5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9" name="Line 261"/>
                <p:cNvSpPr>
                  <a:spLocks noChangeShapeType="1"/>
                </p:cNvSpPr>
                <p:nvPr/>
              </p:nvSpPr>
              <p:spPr bwMode="auto">
                <a:xfrm>
                  <a:off x="5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0" name="Line 262"/>
                <p:cNvSpPr>
                  <a:spLocks noChangeShapeType="1"/>
                </p:cNvSpPr>
                <p:nvPr/>
              </p:nvSpPr>
              <p:spPr bwMode="auto">
                <a:xfrm>
                  <a:off x="6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1" name="Line 263"/>
                <p:cNvSpPr>
                  <a:spLocks noChangeShapeType="1"/>
                </p:cNvSpPr>
                <p:nvPr/>
              </p:nvSpPr>
              <p:spPr bwMode="auto">
                <a:xfrm>
                  <a:off x="6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2" name="Line 264"/>
                <p:cNvSpPr>
                  <a:spLocks noChangeShapeType="1"/>
                </p:cNvSpPr>
                <p:nvPr/>
              </p:nvSpPr>
              <p:spPr bwMode="auto">
                <a:xfrm>
                  <a:off x="6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3" name="Line 265"/>
                <p:cNvSpPr>
                  <a:spLocks noChangeShapeType="1"/>
                </p:cNvSpPr>
                <p:nvPr/>
              </p:nvSpPr>
              <p:spPr bwMode="auto">
                <a:xfrm>
                  <a:off x="6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4" name="Line 266"/>
                <p:cNvSpPr>
                  <a:spLocks noChangeShapeType="1"/>
                </p:cNvSpPr>
                <p:nvPr/>
              </p:nvSpPr>
              <p:spPr bwMode="auto">
                <a:xfrm>
                  <a:off x="684" y="159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5" name="Line 267"/>
                <p:cNvSpPr>
                  <a:spLocks noChangeShapeType="1"/>
                </p:cNvSpPr>
                <p:nvPr/>
              </p:nvSpPr>
              <p:spPr bwMode="auto">
                <a:xfrm>
                  <a:off x="6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6" name="Line 268"/>
                <p:cNvSpPr>
                  <a:spLocks noChangeShapeType="1"/>
                </p:cNvSpPr>
                <p:nvPr/>
              </p:nvSpPr>
              <p:spPr bwMode="auto">
                <a:xfrm>
                  <a:off x="7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7" name="Line 269"/>
                <p:cNvSpPr>
                  <a:spLocks noChangeShapeType="1"/>
                </p:cNvSpPr>
                <p:nvPr/>
              </p:nvSpPr>
              <p:spPr bwMode="auto">
                <a:xfrm>
                  <a:off x="7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8" name="Line 270"/>
                <p:cNvSpPr>
                  <a:spLocks noChangeShapeType="1"/>
                </p:cNvSpPr>
                <p:nvPr/>
              </p:nvSpPr>
              <p:spPr bwMode="auto">
                <a:xfrm>
                  <a:off x="7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9" name="Line 271"/>
                <p:cNvSpPr>
                  <a:spLocks noChangeShapeType="1"/>
                </p:cNvSpPr>
                <p:nvPr/>
              </p:nvSpPr>
              <p:spPr bwMode="auto">
                <a:xfrm>
                  <a:off x="7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0" name="Line 272"/>
                <p:cNvSpPr>
                  <a:spLocks noChangeShapeType="1"/>
                </p:cNvSpPr>
                <p:nvPr/>
              </p:nvSpPr>
              <p:spPr bwMode="auto">
                <a:xfrm>
                  <a:off x="7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1" name="Line 273"/>
                <p:cNvSpPr>
                  <a:spLocks noChangeShapeType="1"/>
                </p:cNvSpPr>
                <p:nvPr/>
              </p:nvSpPr>
              <p:spPr bwMode="auto">
                <a:xfrm>
                  <a:off x="8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2" name="Line 274"/>
                <p:cNvSpPr>
                  <a:spLocks noChangeShapeType="1"/>
                </p:cNvSpPr>
                <p:nvPr/>
              </p:nvSpPr>
              <p:spPr bwMode="auto">
                <a:xfrm>
                  <a:off x="8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3" name="Line 275"/>
                <p:cNvSpPr>
                  <a:spLocks noChangeShapeType="1"/>
                </p:cNvSpPr>
                <p:nvPr/>
              </p:nvSpPr>
              <p:spPr bwMode="auto">
                <a:xfrm>
                  <a:off x="8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4" name="Line 276"/>
                <p:cNvSpPr>
                  <a:spLocks noChangeShapeType="1"/>
                </p:cNvSpPr>
                <p:nvPr/>
              </p:nvSpPr>
              <p:spPr bwMode="auto">
                <a:xfrm>
                  <a:off x="8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5" name="Line 277"/>
                <p:cNvSpPr>
                  <a:spLocks noChangeShapeType="1"/>
                </p:cNvSpPr>
                <p:nvPr/>
              </p:nvSpPr>
              <p:spPr bwMode="auto">
                <a:xfrm>
                  <a:off x="8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6" name="Line 278"/>
                <p:cNvSpPr>
                  <a:spLocks noChangeShapeType="1"/>
                </p:cNvSpPr>
                <p:nvPr/>
              </p:nvSpPr>
              <p:spPr bwMode="auto">
                <a:xfrm>
                  <a:off x="8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7" name="Line 279"/>
                <p:cNvSpPr>
                  <a:spLocks noChangeShapeType="1"/>
                </p:cNvSpPr>
                <p:nvPr/>
              </p:nvSpPr>
              <p:spPr bwMode="auto">
                <a:xfrm>
                  <a:off x="9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8" name="Line 280"/>
                <p:cNvSpPr>
                  <a:spLocks noChangeShapeType="1"/>
                </p:cNvSpPr>
                <p:nvPr/>
              </p:nvSpPr>
              <p:spPr bwMode="auto">
                <a:xfrm>
                  <a:off x="9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9" name="Line 281"/>
                <p:cNvSpPr>
                  <a:spLocks noChangeShapeType="1"/>
                </p:cNvSpPr>
                <p:nvPr/>
              </p:nvSpPr>
              <p:spPr bwMode="auto">
                <a:xfrm>
                  <a:off x="9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0" name="Line 282"/>
                <p:cNvSpPr>
                  <a:spLocks noChangeShapeType="1"/>
                </p:cNvSpPr>
                <p:nvPr/>
              </p:nvSpPr>
              <p:spPr bwMode="auto">
                <a:xfrm>
                  <a:off x="9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1" name="Line 283"/>
                <p:cNvSpPr>
                  <a:spLocks noChangeShapeType="1"/>
                </p:cNvSpPr>
                <p:nvPr/>
              </p:nvSpPr>
              <p:spPr bwMode="auto">
                <a:xfrm>
                  <a:off x="9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2" name="Line 284"/>
                <p:cNvSpPr>
                  <a:spLocks noChangeShapeType="1"/>
                </p:cNvSpPr>
                <p:nvPr/>
              </p:nvSpPr>
              <p:spPr bwMode="auto">
                <a:xfrm>
                  <a:off x="10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3" name="Line 285"/>
                <p:cNvSpPr>
                  <a:spLocks noChangeShapeType="1"/>
                </p:cNvSpPr>
                <p:nvPr/>
              </p:nvSpPr>
              <p:spPr bwMode="auto">
                <a:xfrm>
                  <a:off x="10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4" name="Line 286"/>
                <p:cNvSpPr>
                  <a:spLocks noChangeShapeType="1"/>
                </p:cNvSpPr>
                <p:nvPr/>
              </p:nvSpPr>
              <p:spPr bwMode="auto">
                <a:xfrm>
                  <a:off x="10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5" name="Line 287"/>
                <p:cNvSpPr>
                  <a:spLocks noChangeShapeType="1"/>
                </p:cNvSpPr>
                <p:nvPr/>
              </p:nvSpPr>
              <p:spPr bwMode="auto">
                <a:xfrm>
                  <a:off x="10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6" name="Line 288"/>
                <p:cNvSpPr>
                  <a:spLocks noChangeShapeType="1"/>
                </p:cNvSpPr>
                <p:nvPr/>
              </p:nvSpPr>
              <p:spPr bwMode="auto">
                <a:xfrm>
                  <a:off x="10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7" name="Line 289"/>
                <p:cNvSpPr>
                  <a:spLocks noChangeShapeType="1"/>
                </p:cNvSpPr>
                <p:nvPr/>
              </p:nvSpPr>
              <p:spPr bwMode="auto">
                <a:xfrm>
                  <a:off x="10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8" name="Line 290"/>
                <p:cNvSpPr>
                  <a:spLocks noChangeShapeType="1"/>
                </p:cNvSpPr>
                <p:nvPr/>
              </p:nvSpPr>
              <p:spPr bwMode="auto">
                <a:xfrm>
                  <a:off x="11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9" name="Line 291"/>
                <p:cNvSpPr>
                  <a:spLocks noChangeShapeType="1"/>
                </p:cNvSpPr>
                <p:nvPr/>
              </p:nvSpPr>
              <p:spPr bwMode="auto">
                <a:xfrm>
                  <a:off x="11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0" name="Line 292"/>
                <p:cNvSpPr>
                  <a:spLocks noChangeShapeType="1"/>
                </p:cNvSpPr>
                <p:nvPr/>
              </p:nvSpPr>
              <p:spPr bwMode="auto">
                <a:xfrm>
                  <a:off x="11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1" name="Line 293"/>
                <p:cNvSpPr>
                  <a:spLocks noChangeShapeType="1"/>
                </p:cNvSpPr>
                <p:nvPr/>
              </p:nvSpPr>
              <p:spPr bwMode="auto">
                <a:xfrm>
                  <a:off x="11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2" name="Line 294"/>
                <p:cNvSpPr>
                  <a:spLocks noChangeShapeType="1"/>
                </p:cNvSpPr>
                <p:nvPr/>
              </p:nvSpPr>
              <p:spPr bwMode="auto">
                <a:xfrm>
                  <a:off x="11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3" name="Line 295"/>
                <p:cNvSpPr>
                  <a:spLocks noChangeShapeType="1"/>
                </p:cNvSpPr>
                <p:nvPr/>
              </p:nvSpPr>
              <p:spPr bwMode="auto">
                <a:xfrm>
                  <a:off x="11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4" name="Line 296"/>
                <p:cNvSpPr>
                  <a:spLocks noChangeShapeType="1"/>
                </p:cNvSpPr>
                <p:nvPr/>
              </p:nvSpPr>
              <p:spPr bwMode="auto">
                <a:xfrm>
                  <a:off x="12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5" name="Line 297"/>
                <p:cNvSpPr>
                  <a:spLocks noChangeShapeType="1"/>
                </p:cNvSpPr>
                <p:nvPr/>
              </p:nvSpPr>
              <p:spPr bwMode="auto">
                <a:xfrm>
                  <a:off x="12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6" name="Line 298"/>
                <p:cNvSpPr>
                  <a:spLocks noChangeShapeType="1"/>
                </p:cNvSpPr>
                <p:nvPr/>
              </p:nvSpPr>
              <p:spPr bwMode="auto">
                <a:xfrm>
                  <a:off x="12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7" name="Line 299"/>
                <p:cNvSpPr>
                  <a:spLocks noChangeShapeType="1"/>
                </p:cNvSpPr>
                <p:nvPr/>
              </p:nvSpPr>
              <p:spPr bwMode="auto">
                <a:xfrm>
                  <a:off x="12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8" name="Line 300"/>
                <p:cNvSpPr>
                  <a:spLocks noChangeShapeType="1"/>
                </p:cNvSpPr>
                <p:nvPr/>
              </p:nvSpPr>
              <p:spPr bwMode="auto">
                <a:xfrm>
                  <a:off x="12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9" name="Line 301"/>
                <p:cNvSpPr>
                  <a:spLocks noChangeShapeType="1"/>
                </p:cNvSpPr>
                <p:nvPr/>
              </p:nvSpPr>
              <p:spPr bwMode="auto">
                <a:xfrm>
                  <a:off x="12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0" name="Line 302"/>
                <p:cNvSpPr>
                  <a:spLocks noChangeShapeType="1"/>
                </p:cNvSpPr>
                <p:nvPr/>
              </p:nvSpPr>
              <p:spPr bwMode="auto">
                <a:xfrm>
                  <a:off x="13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1" name="Line 303"/>
                <p:cNvSpPr>
                  <a:spLocks noChangeShapeType="1"/>
                </p:cNvSpPr>
                <p:nvPr/>
              </p:nvSpPr>
              <p:spPr bwMode="auto">
                <a:xfrm>
                  <a:off x="13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2" name="Line 304"/>
                <p:cNvSpPr>
                  <a:spLocks noChangeShapeType="1"/>
                </p:cNvSpPr>
                <p:nvPr/>
              </p:nvSpPr>
              <p:spPr bwMode="auto">
                <a:xfrm>
                  <a:off x="13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3" name="Line 305"/>
                <p:cNvSpPr>
                  <a:spLocks noChangeShapeType="1"/>
                </p:cNvSpPr>
                <p:nvPr/>
              </p:nvSpPr>
              <p:spPr bwMode="auto">
                <a:xfrm>
                  <a:off x="13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4" name="Line 306"/>
                <p:cNvSpPr>
                  <a:spLocks noChangeShapeType="1"/>
                </p:cNvSpPr>
                <p:nvPr/>
              </p:nvSpPr>
              <p:spPr bwMode="auto">
                <a:xfrm>
                  <a:off x="13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5" name="Line 307"/>
                <p:cNvSpPr>
                  <a:spLocks noChangeShapeType="1"/>
                </p:cNvSpPr>
                <p:nvPr/>
              </p:nvSpPr>
              <p:spPr bwMode="auto">
                <a:xfrm>
                  <a:off x="14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6" name="Line 308"/>
                <p:cNvSpPr>
                  <a:spLocks noChangeShapeType="1"/>
                </p:cNvSpPr>
                <p:nvPr/>
              </p:nvSpPr>
              <p:spPr bwMode="auto">
                <a:xfrm>
                  <a:off x="14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7" name="Line 309"/>
                <p:cNvSpPr>
                  <a:spLocks noChangeShapeType="1"/>
                </p:cNvSpPr>
                <p:nvPr/>
              </p:nvSpPr>
              <p:spPr bwMode="auto">
                <a:xfrm>
                  <a:off x="14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8" name="Line 310"/>
                <p:cNvSpPr>
                  <a:spLocks noChangeShapeType="1"/>
                </p:cNvSpPr>
                <p:nvPr/>
              </p:nvSpPr>
              <p:spPr bwMode="auto">
                <a:xfrm>
                  <a:off x="14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9" name="Line 311"/>
                <p:cNvSpPr>
                  <a:spLocks noChangeShapeType="1"/>
                </p:cNvSpPr>
                <p:nvPr/>
              </p:nvSpPr>
              <p:spPr bwMode="auto">
                <a:xfrm>
                  <a:off x="14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0" name="Line 312"/>
                <p:cNvSpPr>
                  <a:spLocks noChangeShapeType="1"/>
                </p:cNvSpPr>
                <p:nvPr/>
              </p:nvSpPr>
              <p:spPr bwMode="auto">
                <a:xfrm>
                  <a:off x="14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1" name="Line 313"/>
                <p:cNvSpPr>
                  <a:spLocks noChangeShapeType="1"/>
                </p:cNvSpPr>
                <p:nvPr/>
              </p:nvSpPr>
              <p:spPr bwMode="auto">
                <a:xfrm>
                  <a:off x="15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2" name="Line 314"/>
                <p:cNvSpPr>
                  <a:spLocks noChangeShapeType="1"/>
                </p:cNvSpPr>
                <p:nvPr/>
              </p:nvSpPr>
              <p:spPr bwMode="auto">
                <a:xfrm>
                  <a:off x="15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3" name="Line 315"/>
                <p:cNvSpPr>
                  <a:spLocks noChangeShapeType="1"/>
                </p:cNvSpPr>
                <p:nvPr/>
              </p:nvSpPr>
              <p:spPr bwMode="auto">
                <a:xfrm>
                  <a:off x="15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4" name="Line 316"/>
                <p:cNvSpPr>
                  <a:spLocks noChangeShapeType="1"/>
                </p:cNvSpPr>
                <p:nvPr/>
              </p:nvSpPr>
              <p:spPr bwMode="auto">
                <a:xfrm>
                  <a:off x="15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5" name="Line 317"/>
                <p:cNvSpPr>
                  <a:spLocks noChangeShapeType="1"/>
                </p:cNvSpPr>
                <p:nvPr/>
              </p:nvSpPr>
              <p:spPr bwMode="auto">
                <a:xfrm>
                  <a:off x="15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6" name="Line 318"/>
                <p:cNvSpPr>
                  <a:spLocks noChangeShapeType="1"/>
                </p:cNvSpPr>
                <p:nvPr/>
              </p:nvSpPr>
              <p:spPr bwMode="auto">
                <a:xfrm>
                  <a:off x="16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7" name="Line 319"/>
                <p:cNvSpPr>
                  <a:spLocks noChangeShapeType="1"/>
                </p:cNvSpPr>
                <p:nvPr/>
              </p:nvSpPr>
              <p:spPr bwMode="auto">
                <a:xfrm>
                  <a:off x="16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8" name="Line 320"/>
                <p:cNvSpPr>
                  <a:spLocks noChangeShapeType="1"/>
                </p:cNvSpPr>
                <p:nvPr/>
              </p:nvSpPr>
              <p:spPr bwMode="auto">
                <a:xfrm>
                  <a:off x="16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9" name="Line 321"/>
                <p:cNvSpPr>
                  <a:spLocks noChangeShapeType="1"/>
                </p:cNvSpPr>
                <p:nvPr/>
              </p:nvSpPr>
              <p:spPr bwMode="auto">
                <a:xfrm>
                  <a:off x="16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0" name="Line 322"/>
                <p:cNvSpPr>
                  <a:spLocks noChangeShapeType="1"/>
                </p:cNvSpPr>
                <p:nvPr/>
              </p:nvSpPr>
              <p:spPr bwMode="auto">
                <a:xfrm>
                  <a:off x="16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1" name="Line 323"/>
                <p:cNvSpPr>
                  <a:spLocks noChangeShapeType="1"/>
                </p:cNvSpPr>
                <p:nvPr/>
              </p:nvSpPr>
              <p:spPr bwMode="auto">
                <a:xfrm>
                  <a:off x="16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2" name="Line 324"/>
                <p:cNvSpPr>
                  <a:spLocks noChangeShapeType="1"/>
                </p:cNvSpPr>
                <p:nvPr/>
              </p:nvSpPr>
              <p:spPr bwMode="auto">
                <a:xfrm>
                  <a:off x="17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3" name="Line 325"/>
                <p:cNvSpPr>
                  <a:spLocks noChangeShapeType="1"/>
                </p:cNvSpPr>
                <p:nvPr/>
              </p:nvSpPr>
              <p:spPr bwMode="auto">
                <a:xfrm>
                  <a:off x="17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4" name="Line 326"/>
                <p:cNvSpPr>
                  <a:spLocks noChangeShapeType="1"/>
                </p:cNvSpPr>
                <p:nvPr/>
              </p:nvSpPr>
              <p:spPr bwMode="auto">
                <a:xfrm>
                  <a:off x="17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5" name="Line 327"/>
                <p:cNvSpPr>
                  <a:spLocks noChangeShapeType="1"/>
                </p:cNvSpPr>
                <p:nvPr/>
              </p:nvSpPr>
              <p:spPr bwMode="auto">
                <a:xfrm>
                  <a:off x="17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6" name="Line 328"/>
                <p:cNvSpPr>
                  <a:spLocks noChangeShapeType="1"/>
                </p:cNvSpPr>
                <p:nvPr/>
              </p:nvSpPr>
              <p:spPr bwMode="auto">
                <a:xfrm>
                  <a:off x="17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7" name="Line 329"/>
                <p:cNvSpPr>
                  <a:spLocks noChangeShapeType="1"/>
                </p:cNvSpPr>
                <p:nvPr/>
              </p:nvSpPr>
              <p:spPr bwMode="auto">
                <a:xfrm>
                  <a:off x="17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8" name="Line 330"/>
                <p:cNvSpPr>
                  <a:spLocks noChangeShapeType="1"/>
                </p:cNvSpPr>
                <p:nvPr/>
              </p:nvSpPr>
              <p:spPr bwMode="auto">
                <a:xfrm>
                  <a:off x="18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9" name="Line 331"/>
                <p:cNvSpPr>
                  <a:spLocks noChangeShapeType="1"/>
                </p:cNvSpPr>
                <p:nvPr/>
              </p:nvSpPr>
              <p:spPr bwMode="auto">
                <a:xfrm>
                  <a:off x="18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0" name="Line 332"/>
                <p:cNvSpPr>
                  <a:spLocks noChangeShapeType="1"/>
                </p:cNvSpPr>
                <p:nvPr/>
              </p:nvSpPr>
              <p:spPr bwMode="auto">
                <a:xfrm>
                  <a:off x="18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1" name="Line 333"/>
                <p:cNvSpPr>
                  <a:spLocks noChangeShapeType="1"/>
                </p:cNvSpPr>
                <p:nvPr/>
              </p:nvSpPr>
              <p:spPr bwMode="auto">
                <a:xfrm>
                  <a:off x="18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2" name="Line 334"/>
                <p:cNvSpPr>
                  <a:spLocks noChangeShapeType="1"/>
                </p:cNvSpPr>
                <p:nvPr/>
              </p:nvSpPr>
              <p:spPr bwMode="auto">
                <a:xfrm>
                  <a:off x="18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3" name="Line 335"/>
                <p:cNvSpPr>
                  <a:spLocks noChangeShapeType="1"/>
                </p:cNvSpPr>
                <p:nvPr/>
              </p:nvSpPr>
              <p:spPr bwMode="auto">
                <a:xfrm>
                  <a:off x="18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4" name="Line 336"/>
                <p:cNvSpPr>
                  <a:spLocks noChangeShapeType="1"/>
                </p:cNvSpPr>
                <p:nvPr/>
              </p:nvSpPr>
              <p:spPr bwMode="auto">
                <a:xfrm>
                  <a:off x="19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5" name="Line 337"/>
                <p:cNvSpPr>
                  <a:spLocks noChangeShapeType="1"/>
                </p:cNvSpPr>
                <p:nvPr/>
              </p:nvSpPr>
              <p:spPr bwMode="auto">
                <a:xfrm>
                  <a:off x="19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6" name="Line 338"/>
                <p:cNvSpPr>
                  <a:spLocks noChangeShapeType="1"/>
                </p:cNvSpPr>
                <p:nvPr/>
              </p:nvSpPr>
              <p:spPr bwMode="auto">
                <a:xfrm>
                  <a:off x="19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7" name="Line 339"/>
                <p:cNvSpPr>
                  <a:spLocks noChangeShapeType="1"/>
                </p:cNvSpPr>
                <p:nvPr/>
              </p:nvSpPr>
              <p:spPr bwMode="auto">
                <a:xfrm>
                  <a:off x="19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8" name="Line 340"/>
                <p:cNvSpPr>
                  <a:spLocks noChangeShapeType="1"/>
                </p:cNvSpPr>
                <p:nvPr/>
              </p:nvSpPr>
              <p:spPr bwMode="auto">
                <a:xfrm>
                  <a:off x="19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9" name="Line 341"/>
                <p:cNvSpPr>
                  <a:spLocks noChangeShapeType="1"/>
                </p:cNvSpPr>
                <p:nvPr/>
              </p:nvSpPr>
              <p:spPr bwMode="auto">
                <a:xfrm>
                  <a:off x="20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0" name="Line 342"/>
                <p:cNvSpPr>
                  <a:spLocks noChangeShapeType="1"/>
                </p:cNvSpPr>
                <p:nvPr/>
              </p:nvSpPr>
              <p:spPr bwMode="auto">
                <a:xfrm>
                  <a:off x="20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1" name="Line 343"/>
                <p:cNvSpPr>
                  <a:spLocks noChangeShapeType="1"/>
                </p:cNvSpPr>
                <p:nvPr/>
              </p:nvSpPr>
              <p:spPr bwMode="auto">
                <a:xfrm>
                  <a:off x="2038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2" name="Line 344"/>
                <p:cNvSpPr>
                  <a:spLocks noChangeShapeType="1"/>
                </p:cNvSpPr>
                <p:nvPr/>
              </p:nvSpPr>
              <p:spPr bwMode="auto">
                <a:xfrm>
                  <a:off x="20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3" name="Line 345"/>
                <p:cNvSpPr>
                  <a:spLocks noChangeShapeType="1"/>
                </p:cNvSpPr>
                <p:nvPr/>
              </p:nvSpPr>
              <p:spPr bwMode="auto">
                <a:xfrm>
                  <a:off x="20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4" name="Line 346"/>
                <p:cNvSpPr>
                  <a:spLocks noChangeShapeType="1"/>
                </p:cNvSpPr>
                <p:nvPr/>
              </p:nvSpPr>
              <p:spPr bwMode="auto">
                <a:xfrm>
                  <a:off x="20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5" name="Line 347"/>
                <p:cNvSpPr>
                  <a:spLocks noChangeShapeType="1"/>
                </p:cNvSpPr>
                <p:nvPr/>
              </p:nvSpPr>
              <p:spPr bwMode="auto">
                <a:xfrm>
                  <a:off x="21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6" name="Line 348"/>
                <p:cNvSpPr>
                  <a:spLocks noChangeShapeType="1"/>
                </p:cNvSpPr>
                <p:nvPr/>
              </p:nvSpPr>
              <p:spPr bwMode="auto">
                <a:xfrm>
                  <a:off x="213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7" name="Line 349"/>
                <p:cNvSpPr>
                  <a:spLocks noChangeShapeType="1"/>
                </p:cNvSpPr>
                <p:nvPr/>
              </p:nvSpPr>
              <p:spPr bwMode="auto">
                <a:xfrm>
                  <a:off x="21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8" name="Line 350"/>
                <p:cNvSpPr>
                  <a:spLocks noChangeShapeType="1"/>
                </p:cNvSpPr>
                <p:nvPr/>
              </p:nvSpPr>
              <p:spPr bwMode="auto">
                <a:xfrm>
                  <a:off x="21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9" name="Line 351"/>
                <p:cNvSpPr>
                  <a:spLocks noChangeShapeType="1"/>
                </p:cNvSpPr>
                <p:nvPr/>
              </p:nvSpPr>
              <p:spPr bwMode="auto">
                <a:xfrm>
                  <a:off x="21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0" name="Line 352"/>
                <p:cNvSpPr>
                  <a:spLocks noChangeShapeType="1"/>
                </p:cNvSpPr>
                <p:nvPr/>
              </p:nvSpPr>
              <p:spPr bwMode="auto">
                <a:xfrm>
                  <a:off x="22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1" name="Line 353"/>
                <p:cNvSpPr>
                  <a:spLocks noChangeShapeType="1"/>
                </p:cNvSpPr>
                <p:nvPr/>
              </p:nvSpPr>
              <p:spPr bwMode="auto">
                <a:xfrm>
                  <a:off x="22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2" name="Line 354"/>
                <p:cNvSpPr>
                  <a:spLocks noChangeShapeType="1"/>
                </p:cNvSpPr>
                <p:nvPr/>
              </p:nvSpPr>
              <p:spPr bwMode="auto">
                <a:xfrm>
                  <a:off x="22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3" name="Line 355"/>
                <p:cNvSpPr>
                  <a:spLocks noChangeShapeType="1"/>
                </p:cNvSpPr>
                <p:nvPr/>
              </p:nvSpPr>
              <p:spPr bwMode="auto">
                <a:xfrm>
                  <a:off x="22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4" name="Line 356"/>
                <p:cNvSpPr>
                  <a:spLocks noChangeShapeType="1"/>
                </p:cNvSpPr>
                <p:nvPr/>
              </p:nvSpPr>
              <p:spPr bwMode="auto">
                <a:xfrm>
                  <a:off x="22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5" name="Line 357"/>
                <p:cNvSpPr>
                  <a:spLocks noChangeShapeType="1"/>
                </p:cNvSpPr>
                <p:nvPr/>
              </p:nvSpPr>
              <p:spPr bwMode="auto">
                <a:xfrm>
                  <a:off x="22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6" name="Line 358"/>
                <p:cNvSpPr>
                  <a:spLocks noChangeShapeType="1"/>
                </p:cNvSpPr>
                <p:nvPr/>
              </p:nvSpPr>
              <p:spPr bwMode="auto">
                <a:xfrm>
                  <a:off x="23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7" name="Line 359"/>
                <p:cNvSpPr>
                  <a:spLocks noChangeShapeType="1"/>
                </p:cNvSpPr>
                <p:nvPr/>
              </p:nvSpPr>
              <p:spPr bwMode="auto">
                <a:xfrm>
                  <a:off x="23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8" name="Line 360"/>
                <p:cNvSpPr>
                  <a:spLocks noChangeShapeType="1"/>
                </p:cNvSpPr>
                <p:nvPr/>
              </p:nvSpPr>
              <p:spPr bwMode="auto">
                <a:xfrm>
                  <a:off x="23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9" name="Line 361"/>
                <p:cNvSpPr>
                  <a:spLocks noChangeShapeType="1"/>
                </p:cNvSpPr>
                <p:nvPr/>
              </p:nvSpPr>
              <p:spPr bwMode="auto">
                <a:xfrm>
                  <a:off x="23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0" name="Line 362"/>
                <p:cNvSpPr>
                  <a:spLocks noChangeShapeType="1"/>
                </p:cNvSpPr>
                <p:nvPr/>
              </p:nvSpPr>
              <p:spPr bwMode="auto">
                <a:xfrm>
                  <a:off x="23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1" name="Line 363"/>
                <p:cNvSpPr>
                  <a:spLocks noChangeShapeType="1"/>
                </p:cNvSpPr>
                <p:nvPr/>
              </p:nvSpPr>
              <p:spPr bwMode="auto">
                <a:xfrm>
                  <a:off x="23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2" name="Line 364"/>
                <p:cNvSpPr>
                  <a:spLocks noChangeShapeType="1"/>
                </p:cNvSpPr>
                <p:nvPr/>
              </p:nvSpPr>
              <p:spPr bwMode="auto">
                <a:xfrm>
                  <a:off x="24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3" name="Line 365"/>
                <p:cNvSpPr>
                  <a:spLocks noChangeShapeType="1"/>
                </p:cNvSpPr>
                <p:nvPr/>
              </p:nvSpPr>
              <p:spPr bwMode="auto">
                <a:xfrm>
                  <a:off x="24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4" name="Line 366"/>
                <p:cNvSpPr>
                  <a:spLocks noChangeShapeType="1"/>
                </p:cNvSpPr>
                <p:nvPr/>
              </p:nvSpPr>
              <p:spPr bwMode="auto">
                <a:xfrm>
                  <a:off x="24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5" name="Line 367"/>
                <p:cNvSpPr>
                  <a:spLocks noChangeShapeType="1"/>
                </p:cNvSpPr>
                <p:nvPr/>
              </p:nvSpPr>
              <p:spPr bwMode="auto">
                <a:xfrm>
                  <a:off x="24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6" name="Line 368"/>
                <p:cNvSpPr>
                  <a:spLocks noChangeShapeType="1"/>
                </p:cNvSpPr>
                <p:nvPr/>
              </p:nvSpPr>
              <p:spPr bwMode="auto">
                <a:xfrm>
                  <a:off x="24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8" name="Line 370"/>
                <p:cNvSpPr>
                  <a:spLocks noChangeShapeType="1"/>
                </p:cNvSpPr>
                <p:nvPr/>
              </p:nvSpPr>
              <p:spPr bwMode="auto">
                <a:xfrm flipH="1">
                  <a:off x="411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9" name="Line 371"/>
                <p:cNvSpPr>
                  <a:spLocks noChangeShapeType="1"/>
                </p:cNvSpPr>
                <p:nvPr/>
              </p:nvSpPr>
              <p:spPr bwMode="auto">
                <a:xfrm>
                  <a:off x="2485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0" name="Line 372"/>
                <p:cNvSpPr>
                  <a:spLocks noChangeShapeType="1"/>
                </p:cNvSpPr>
                <p:nvPr/>
              </p:nvSpPr>
              <p:spPr bwMode="auto">
                <a:xfrm>
                  <a:off x="4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1" name="Line 373"/>
                <p:cNvSpPr>
                  <a:spLocks noChangeShapeType="1"/>
                </p:cNvSpPr>
                <p:nvPr/>
              </p:nvSpPr>
              <p:spPr bwMode="auto">
                <a:xfrm>
                  <a:off x="4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2" name="Line 374"/>
                <p:cNvSpPr>
                  <a:spLocks noChangeShapeType="1"/>
                </p:cNvSpPr>
                <p:nvPr/>
              </p:nvSpPr>
              <p:spPr bwMode="auto">
                <a:xfrm>
                  <a:off x="4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3" name="Line 375"/>
                <p:cNvSpPr>
                  <a:spLocks noChangeShapeType="1"/>
                </p:cNvSpPr>
                <p:nvPr/>
              </p:nvSpPr>
              <p:spPr bwMode="auto">
                <a:xfrm>
                  <a:off x="5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4" name="Line 376"/>
                <p:cNvSpPr>
                  <a:spLocks noChangeShapeType="1"/>
                </p:cNvSpPr>
                <p:nvPr/>
              </p:nvSpPr>
              <p:spPr bwMode="auto">
                <a:xfrm>
                  <a:off x="5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5" name="Line 377"/>
                <p:cNvSpPr>
                  <a:spLocks noChangeShapeType="1"/>
                </p:cNvSpPr>
                <p:nvPr/>
              </p:nvSpPr>
              <p:spPr bwMode="auto">
                <a:xfrm>
                  <a:off x="5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6" name="Line 378"/>
                <p:cNvSpPr>
                  <a:spLocks noChangeShapeType="1"/>
                </p:cNvSpPr>
                <p:nvPr/>
              </p:nvSpPr>
              <p:spPr bwMode="auto">
                <a:xfrm>
                  <a:off x="5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7" name="Line 379"/>
                <p:cNvSpPr>
                  <a:spLocks noChangeShapeType="1"/>
                </p:cNvSpPr>
                <p:nvPr/>
              </p:nvSpPr>
              <p:spPr bwMode="auto">
                <a:xfrm>
                  <a:off x="5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8" name="Line 380"/>
                <p:cNvSpPr>
                  <a:spLocks noChangeShapeType="1"/>
                </p:cNvSpPr>
                <p:nvPr/>
              </p:nvSpPr>
              <p:spPr bwMode="auto">
                <a:xfrm>
                  <a:off x="5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9" name="Line 381"/>
                <p:cNvSpPr>
                  <a:spLocks noChangeShapeType="1"/>
                </p:cNvSpPr>
                <p:nvPr/>
              </p:nvSpPr>
              <p:spPr bwMode="auto">
                <a:xfrm>
                  <a:off x="6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0" name="Line 382"/>
                <p:cNvSpPr>
                  <a:spLocks noChangeShapeType="1"/>
                </p:cNvSpPr>
                <p:nvPr/>
              </p:nvSpPr>
              <p:spPr bwMode="auto">
                <a:xfrm>
                  <a:off x="6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1" name="Line 383"/>
                <p:cNvSpPr>
                  <a:spLocks noChangeShapeType="1"/>
                </p:cNvSpPr>
                <p:nvPr/>
              </p:nvSpPr>
              <p:spPr bwMode="auto">
                <a:xfrm>
                  <a:off x="6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2" name="Line 384"/>
                <p:cNvSpPr>
                  <a:spLocks noChangeShapeType="1"/>
                </p:cNvSpPr>
                <p:nvPr/>
              </p:nvSpPr>
              <p:spPr bwMode="auto">
                <a:xfrm>
                  <a:off x="6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3" name="Line 385"/>
                <p:cNvSpPr>
                  <a:spLocks noChangeShapeType="1"/>
                </p:cNvSpPr>
                <p:nvPr/>
              </p:nvSpPr>
              <p:spPr bwMode="auto">
                <a:xfrm>
                  <a:off x="684" y="1391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4" name="Line 386"/>
                <p:cNvSpPr>
                  <a:spLocks noChangeShapeType="1"/>
                </p:cNvSpPr>
                <p:nvPr/>
              </p:nvSpPr>
              <p:spPr bwMode="auto">
                <a:xfrm>
                  <a:off x="6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5" name="Line 387"/>
                <p:cNvSpPr>
                  <a:spLocks noChangeShapeType="1"/>
                </p:cNvSpPr>
                <p:nvPr/>
              </p:nvSpPr>
              <p:spPr bwMode="auto">
                <a:xfrm>
                  <a:off x="7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6" name="Line 388"/>
                <p:cNvSpPr>
                  <a:spLocks noChangeShapeType="1"/>
                </p:cNvSpPr>
                <p:nvPr/>
              </p:nvSpPr>
              <p:spPr bwMode="auto">
                <a:xfrm>
                  <a:off x="7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7" name="Line 389"/>
                <p:cNvSpPr>
                  <a:spLocks noChangeShapeType="1"/>
                </p:cNvSpPr>
                <p:nvPr/>
              </p:nvSpPr>
              <p:spPr bwMode="auto">
                <a:xfrm>
                  <a:off x="7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8" name="Line 390"/>
                <p:cNvSpPr>
                  <a:spLocks noChangeShapeType="1"/>
                </p:cNvSpPr>
                <p:nvPr/>
              </p:nvSpPr>
              <p:spPr bwMode="auto">
                <a:xfrm>
                  <a:off x="7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9" name="Line 391"/>
                <p:cNvSpPr>
                  <a:spLocks noChangeShapeType="1"/>
                </p:cNvSpPr>
                <p:nvPr/>
              </p:nvSpPr>
              <p:spPr bwMode="auto">
                <a:xfrm>
                  <a:off x="7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0" name="Line 392"/>
                <p:cNvSpPr>
                  <a:spLocks noChangeShapeType="1"/>
                </p:cNvSpPr>
                <p:nvPr/>
              </p:nvSpPr>
              <p:spPr bwMode="auto">
                <a:xfrm>
                  <a:off x="8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1" name="Line 393"/>
                <p:cNvSpPr>
                  <a:spLocks noChangeShapeType="1"/>
                </p:cNvSpPr>
                <p:nvPr/>
              </p:nvSpPr>
              <p:spPr bwMode="auto">
                <a:xfrm>
                  <a:off x="8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2" name="Line 394"/>
                <p:cNvSpPr>
                  <a:spLocks noChangeShapeType="1"/>
                </p:cNvSpPr>
                <p:nvPr/>
              </p:nvSpPr>
              <p:spPr bwMode="auto">
                <a:xfrm>
                  <a:off x="8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3" name="Line 395"/>
                <p:cNvSpPr>
                  <a:spLocks noChangeShapeType="1"/>
                </p:cNvSpPr>
                <p:nvPr/>
              </p:nvSpPr>
              <p:spPr bwMode="auto">
                <a:xfrm>
                  <a:off x="8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4" name="Line 396"/>
                <p:cNvSpPr>
                  <a:spLocks noChangeShapeType="1"/>
                </p:cNvSpPr>
                <p:nvPr/>
              </p:nvSpPr>
              <p:spPr bwMode="auto">
                <a:xfrm>
                  <a:off x="8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5" name="Line 397"/>
                <p:cNvSpPr>
                  <a:spLocks noChangeShapeType="1"/>
                </p:cNvSpPr>
                <p:nvPr/>
              </p:nvSpPr>
              <p:spPr bwMode="auto">
                <a:xfrm>
                  <a:off x="8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6" name="Line 398"/>
                <p:cNvSpPr>
                  <a:spLocks noChangeShapeType="1"/>
                </p:cNvSpPr>
                <p:nvPr/>
              </p:nvSpPr>
              <p:spPr bwMode="auto">
                <a:xfrm>
                  <a:off x="9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7" name="Line 399"/>
                <p:cNvSpPr>
                  <a:spLocks noChangeShapeType="1"/>
                </p:cNvSpPr>
                <p:nvPr/>
              </p:nvSpPr>
              <p:spPr bwMode="auto">
                <a:xfrm>
                  <a:off x="9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8" name="Line 400"/>
                <p:cNvSpPr>
                  <a:spLocks noChangeShapeType="1"/>
                </p:cNvSpPr>
                <p:nvPr/>
              </p:nvSpPr>
              <p:spPr bwMode="auto">
                <a:xfrm>
                  <a:off x="9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9" name="Line 401"/>
                <p:cNvSpPr>
                  <a:spLocks noChangeShapeType="1"/>
                </p:cNvSpPr>
                <p:nvPr/>
              </p:nvSpPr>
              <p:spPr bwMode="auto">
                <a:xfrm>
                  <a:off x="9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0" name="Line 402"/>
                <p:cNvSpPr>
                  <a:spLocks noChangeShapeType="1"/>
                </p:cNvSpPr>
                <p:nvPr/>
              </p:nvSpPr>
              <p:spPr bwMode="auto">
                <a:xfrm>
                  <a:off x="9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1" name="Line 403"/>
                <p:cNvSpPr>
                  <a:spLocks noChangeShapeType="1"/>
                </p:cNvSpPr>
                <p:nvPr/>
              </p:nvSpPr>
              <p:spPr bwMode="auto">
                <a:xfrm>
                  <a:off x="10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2" name="Line 404"/>
                <p:cNvSpPr>
                  <a:spLocks noChangeShapeType="1"/>
                </p:cNvSpPr>
                <p:nvPr/>
              </p:nvSpPr>
              <p:spPr bwMode="auto">
                <a:xfrm>
                  <a:off x="10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3" name="Line 405"/>
                <p:cNvSpPr>
                  <a:spLocks noChangeShapeType="1"/>
                </p:cNvSpPr>
                <p:nvPr/>
              </p:nvSpPr>
              <p:spPr bwMode="auto">
                <a:xfrm>
                  <a:off x="10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4" name="Line 406"/>
                <p:cNvSpPr>
                  <a:spLocks noChangeShapeType="1"/>
                </p:cNvSpPr>
                <p:nvPr/>
              </p:nvSpPr>
              <p:spPr bwMode="auto">
                <a:xfrm>
                  <a:off x="10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7" name="Group 608"/>
              <p:cNvGrpSpPr>
                <a:grpSpLocks/>
              </p:cNvGrpSpPr>
              <p:nvPr/>
            </p:nvGrpSpPr>
            <p:grpSpPr bwMode="auto">
              <a:xfrm>
                <a:off x="1100583" y="3052000"/>
                <a:ext cx="5099446" cy="507500"/>
                <a:chOff x="411" y="1188"/>
                <a:chExt cx="2112" cy="203"/>
              </a:xfrm>
            </p:grpSpPr>
            <p:sp>
              <p:nvSpPr>
                <p:cNvPr id="3605" name="Line 408"/>
                <p:cNvSpPr>
                  <a:spLocks noChangeShapeType="1"/>
                </p:cNvSpPr>
                <p:nvPr/>
              </p:nvSpPr>
              <p:spPr bwMode="auto">
                <a:xfrm>
                  <a:off x="10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6" name="Line 409"/>
                <p:cNvSpPr>
                  <a:spLocks noChangeShapeType="1"/>
                </p:cNvSpPr>
                <p:nvPr/>
              </p:nvSpPr>
              <p:spPr bwMode="auto">
                <a:xfrm>
                  <a:off x="10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7" name="Line 410"/>
                <p:cNvSpPr>
                  <a:spLocks noChangeShapeType="1"/>
                </p:cNvSpPr>
                <p:nvPr/>
              </p:nvSpPr>
              <p:spPr bwMode="auto">
                <a:xfrm>
                  <a:off x="11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8" name="Line 411"/>
                <p:cNvSpPr>
                  <a:spLocks noChangeShapeType="1"/>
                </p:cNvSpPr>
                <p:nvPr/>
              </p:nvSpPr>
              <p:spPr bwMode="auto">
                <a:xfrm>
                  <a:off x="11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9" name="Line 412"/>
                <p:cNvSpPr>
                  <a:spLocks noChangeShapeType="1"/>
                </p:cNvSpPr>
                <p:nvPr/>
              </p:nvSpPr>
              <p:spPr bwMode="auto">
                <a:xfrm>
                  <a:off x="11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0" name="Line 413"/>
                <p:cNvSpPr>
                  <a:spLocks noChangeShapeType="1"/>
                </p:cNvSpPr>
                <p:nvPr/>
              </p:nvSpPr>
              <p:spPr bwMode="auto">
                <a:xfrm>
                  <a:off x="11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1" name="Line 414"/>
                <p:cNvSpPr>
                  <a:spLocks noChangeShapeType="1"/>
                </p:cNvSpPr>
                <p:nvPr/>
              </p:nvSpPr>
              <p:spPr bwMode="auto">
                <a:xfrm>
                  <a:off x="11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2" name="Line 415"/>
                <p:cNvSpPr>
                  <a:spLocks noChangeShapeType="1"/>
                </p:cNvSpPr>
                <p:nvPr/>
              </p:nvSpPr>
              <p:spPr bwMode="auto">
                <a:xfrm>
                  <a:off x="11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3" name="Line 416"/>
                <p:cNvSpPr>
                  <a:spLocks noChangeShapeType="1"/>
                </p:cNvSpPr>
                <p:nvPr/>
              </p:nvSpPr>
              <p:spPr bwMode="auto">
                <a:xfrm>
                  <a:off x="12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4" name="Line 417"/>
                <p:cNvSpPr>
                  <a:spLocks noChangeShapeType="1"/>
                </p:cNvSpPr>
                <p:nvPr/>
              </p:nvSpPr>
              <p:spPr bwMode="auto">
                <a:xfrm>
                  <a:off x="12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5" name="Line 418"/>
                <p:cNvSpPr>
                  <a:spLocks noChangeShapeType="1"/>
                </p:cNvSpPr>
                <p:nvPr/>
              </p:nvSpPr>
              <p:spPr bwMode="auto">
                <a:xfrm>
                  <a:off x="12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6" name="Line 419"/>
                <p:cNvSpPr>
                  <a:spLocks noChangeShapeType="1"/>
                </p:cNvSpPr>
                <p:nvPr/>
              </p:nvSpPr>
              <p:spPr bwMode="auto">
                <a:xfrm>
                  <a:off x="12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7" name="Line 420"/>
                <p:cNvSpPr>
                  <a:spLocks noChangeShapeType="1"/>
                </p:cNvSpPr>
                <p:nvPr/>
              </p:nvSpPr>
              <p:spPr bwMode="auto">
                <a:xfrm>
                  <a:off x="12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8" name="Line 421"/>
                <p:cNvSpPr>
                  <a:spLocks noChangeShapeType="1"/>
                </p:cNvSpPr>
                <p:nvPr/>
              </p:nvSpPr>
              <p:spPr bwMode="auto">
                <a:xfrm>
                  <a:off x="12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9" name="Line 422"/>
                <p:cNvSpPr>
                  <a:spLocks noChangeShapeType="1"/>
                </p:cNvSpPr>
                <p:nvPr/>
              </p:nvSpPr>
              <p:spPr bwMode="auto">
                <a:xfrm>
                  <a:off x="13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0" name="Line 423"/>
                <p:cNvSpPr>
                  <a:spLocks noChangeShapeType="1"/>
                </p:cNvSpPr>
                <p:nvPr/>
              </p:nvSpPr>
              <p:spPr bwMode="auto">
                <a:xfrm>
                  <a:off x="13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1" name="Line 424"/>
                <p:cNvSpPr>
                  <a:spLocks noChangeShapeType="1"/>
                </p:cNvSpPr>
                <p:nvPr/>
              </p:nvSpPr>
              <p:spPr bwMode="auto">
                <a:xfrm>
                  <a:off x="13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2" name="Line 425"/>
                <p:cNvSpPr>
                  <a:spLocks noChangeShapeType="1"/>
                </p:cNvSpPr>
                <p:nvPr/>
              </p:nvSpPr>
              <p:spPr bwMode="auto">
                <a:xfrm>
                  <a:off x="13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3" name="Line 426"/>
                <p:cNvSpPr>
                  <a:spLocks noChangeShapeType="1"/>
                </p:cNvSpPr>
                <p:nvPr/>
              </p:nvSpPr>
              <p:spPr bwMode="auto">
                <a:xfrm>
                  <a:off x="13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4" name="Line 427"/>
                <p:cNvSpPr>
                  <a:spLocks noChangeShapeType="1"/>
                </p:cNvSpPr>
                <p:nvPr/>
              </p:nvSpPr>
              <p:spPr bwMode="auto">
                <a:xfrm>
                  <a:off x="14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5" name="Line 428"/>
                <p:cNvSpPr>
                  <a:spLocks noChangeShapeType="1"/>
                </p:cNvSpPr>
                <p:nvPr/>
              </p:nvSpPr>
              <p:spPr bwMode="auto">
                <a:xfrm>
                  <a:off x="14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6" name="Line 429"/>
                <p:cNvSpPr>
                  <a:spLocks noChangeShapeType="1"/>
                </p:cNvSpPr>
                <p:nvPr/>
              </p:nvSpPr>
              <p:spPr bwMode="auto">
                <a:xfrm>
                  <a:off x="14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7" name="Line 430"/>
                <p:cNvSpPr>
                  <a:spLocks noChangeShapeType="1"/>
                </p:cNvSpPr>
                <p:nvPr/>
              </p:nvSpPr>
              <p:spPr bwMode="auto">
                <a:xfrm>
                  <a:off x="14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8" name="Line 431"/>
                <p:cNvSpPr>
                  <a:spLocks noChangeShapeType="1"/>
                </p:cNvSpPr>
                <p:nvPr/>
              </p:nvSpPr>
              <p:spPr bwMode="auto">
                <a:xfrm>
                  <a:off x="14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9" name="Line 432"/>
                <p:cNvSpPr>
                  <a:spLocks noChangeShapeType="1"/>
                </p:cNvSpPr>
                <p:nvPr/>
              </p:nvSpPr>
              <p:spPr bwMode="auto">
                <a:xfrm>
                  <a:off x="14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0" name="Line 433"/>
                <p:cNvSpPr>
                  <a:spLocks noChangeShapeType="1"/>
                </p:cNvSpPr>
                <p:nvPr/>
              </p:nvSpPr>
              <p:spPr bwMode="auto">
                <a:xfrm>
                  <a:off x="15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1" name="Line 434"/>
                <p:cNvSpPr>
                  <a:spLocks noChangeShapeType="1"/>
                </p:cNvSpPr>
                <p:nvPr/>
              </p:nvSpPr>
              <p:spPr bwMode="auto">
                <a:xfrm>
                  <a:off x="15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2" name="Line 435"/>
                <p:cNvSpPr>
                  <a:spLocks noChangeShapeType="1"/>
                </p:cNvSpPr>
                <p:nvPr/>
              </p:nvSpPr>
              <p:spPr bwMode="auto">
                <a:xfrm>
                  <a:off x="15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3" name="Line 436"/>
                <p:cNvSpPr>
                  <a:spLocks noChangeShapeType="1"/>
                </p:cNvSpPr>
                <p:nvPr/>
              </p:nvSpPr>
              <p:spPr bwMode="auto">
                <a:xfrm>
                  <a:off x="15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4" name="Line 437"/>
                <p:cNvSpPr>
                  <a:spLocks noChangeShapeType="1"/>
                </p:cNvSpPr>
                <p:nvPr/>
              </p:nvSpPr>
              <p:spPr bwMode="auto">
                <a:xfrm>
                  <a:off x="15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5" name="Line 438"/>
                <p:cNvSpPr>
                  <a:spLocks noChangeShapeType="1"/>
                </p:cNvSpPr>
                <p:nvPr/>
              </p:nvSpPr>
              <p:spPr bwMode="auto">
                <a:xfrm>
                  <a:off x="16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6" name="Line 439"/>
                <p:cNvSpPr>
                  <a:spLocks noChangeShapeType="1"/>
                </p:cNvSpPr>
                <p:nvPr/>
              </p:nvSpPr>
              <p:spPr bwMode="auto">
                <a:xfrm>
                  <a:off x="16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7" name="Line 440"/>
                <p:cNvSpPr>
                  <a:spLocks noChangeShapeType="1"/>
                </p:cNvSpPr>
                <p:nvPr/>
              </p:nvSpPr>
              <p:spPr bwMode="auto">
                <a:xfrm>
                  <a:off x="16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8" name="Line 441"/>
                <p:cNvSpPr>
                  <a:spLocks noChangeShapeType="1"/>
                </p:cNvSpPr>
                <p:nvPr/>
              </p:nvSpPr>
              <p:spPr bwMode="auto">
                <a:xfrm>
                  <a:off x="16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9" name="Line 442"/>
                <p:cNvSpPr>
                  <a:spLocks noChangeShapeType="1"/>
                </p:cNvSpPr>
                <p:nvPr/>
              </p:nvSpPr>
              <p:spPr bwMode="auto">
                <a:xfrm>
                  <a:off x="16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0" name="Line 443"/>
                <p:cNvSpPr>
                  <a:spLocks noChangeShapeType="1"/>
                </p:cNvSpPr>
                <p:nvPr/>
              </p:nvSpPr>
              <p:spPr bwMode="auto">
                <a:xfrm>
                  <a:off x="16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1" name="Line 444"/>
                <p:cNvSpPr>
                  <a:spLocks noChangeShapeType="1"/>
                </p:cNvSpPr>
                <p:nvPr/>
              </p:nvSpPr>
              <p:spPr bwMode="auto">
                <a:xfrm>
                  <a:off x="17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2" name="Line 445"/>
                <p:cNvSpPr>
                  <a:spLocks noChangeShapeType="1"/>
                </p:cNvSpPr>
                <p:nvPr/>
              </p:nvSpPr>
              <p:spPr bwMode="auto">
                <a:xfrm>
                  <a:off x="17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3" name="Line 446"/>
                <p:cNvSpPr>
                  <a:spLocks noChangeShapeType="1"/>
                </p:cNvSpPr>
                <p:nvPr/>
              </p:nvSpPr>
              <p:spPr bwMode="auto">
                <a:xfrm>
                  <a:off x="17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4" name="Line 447"/>
                <p:cNvSpPr>
                  <a:spLocks noChangeShapeType="1"/>
                </p:cNvSpPr>
                <p:nvPr/>
              </p:nvSpPr>
              <p:spPr bwMode="auto">
                <a:xfrm>
                  <a:off x="17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5" name="Line 448"/>
                <p:cNvSpPr>
                  <a:spLocks noChangeShapeType="1"/>
                </p:cNvSpPr>
                <p:nvPr/>
              </p:nvSpPr>
              <p:spPr bwMode="auto">
                <a:xfrm>
                  <a:off x="17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6" name="Line 449"/>
                <p:cNvSpPr>
                  <a:spLocks noChangeShapeType="1"/>
                </p:cNvSpPr>
                <p:nvPr/>
              </p:nvSpPr>
              <p:spPr bwMode="auto">
                <a:xfrm>
                  <a:off x="17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7" name="Line 450"/>
                <p:cNvSpPr>
                  <a:spLocks noChangeShapeType="1"/>
                </p:cNvSpPr>
                <p:nvPr/>
              </p:nvSpPr>
              <p:spPr bwMode="auto">
                <a:xfrm>
                  <a:off x="18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8" name="Line 451"/>
                <p:cNvSpPr>
                  <a:spLocks noChangeShapeType="1"/>
                </p:cNvSpPr>
                <p:nvPr/>
              </p:nvSpPr>
              <p:spPr bwMode="auto">
                <a:xfrm>
                  <a:off x="18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9" name="Line 452"/>
                <p:cNvSpPr>
                  <a:spLocks noChangeShapeType="1"/>
                </p:cNvSpPr>
                <p:nvPr/>
              </p:nvSpPr>
              <p:spPr bwMode="auto">
                <a:xfrm>
                  <a:off x="18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0" name="Line 453"/>
                <p:cNvSpPr>
                  <a:spLocks noChangeShapeType="1"/>
                </p:cNvSpPr>
                <p:nvPr/>
              </p:nvSpPr>
              <p:spPr bwMode="auto">
                <a:xfrm>
                  <a:off x="18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1" name="Line 454"/>
                <p:cNvSpPr>
                  <a:spLocks noChangeShapeType="1"/>
                </p:cNvSpPr>
                <p:nvPr/>
              </p:nvSpPr>
              <p:spPr bwMode="auto">
                <a:xfrm>
                  <a:off x="18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2" name="Line 455"/>
                <p:cNvSpPr>
                  <a:spLocks noChangeShapeType="1"/>
                </p:cNvSpPr>
                <p:nvPr/>
              </p:nvSpPr>
              <p:spPr bwMode="auto">
                <a:xfrm>
                  <a:off x="18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3" name="Line 456"/>
                <p:cNvSpPr>
                  <a:spLocks noChangeShapeType="1"/>
                </p:cNvSpPr>
                <p:nvPr/>
              </p:nvSpPr>
              <p:spPr bwMode="auto">
                <a:xfrm>
                  <a:off x="19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4" name="Line 457"/>
                <p:cNvSpPr>
                  <a:spLocks noChangeShapeType="1"/>
                </p:cNvSpPr>
                <p:nvPr/>
              </p:nvSpPr>
              <p:spPr bwMode="auto">
                <a:xfrm>
                  <a:off x="19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5" name="Line 458"/>
                <p:cNvSpPr>
                  <a:spLocks noChangeShapeType="1"/>
                </p:cNvSpPr>
                <p:nvPr/>
              </p:nvSpPr>
              <p:spPr bwMode="auto">
                <a:xfrm>
                  <a:off x="19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6" name="Line 459"/>
                <p:cNvSpPr>
                  <a:spLocks noChangeShapeType="1"/>
                </p:cNvSpPr>
                <p:nvPr/>
              </p:nvSpPr>
              <p:spPr bwMode="auto">
                <a:xfrm>
                  <a:off x="19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7" name="Line 460"/>
                <p:cNvSpPr>
                  <a:spLocks noChangeShapeType="1"/>
                </p:cNvSpPr>
                <p:nvPr/>
              </p:nvSpPr>
              <p:spPr bwMode="auto">
                <a:xfrm>
                  <a:off x="19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8" name="Line 461"/>
                <p:cNvSpPr>
                  <a:spLocks noChangeShapeType="1"/>
                </p:cNvSpPr>
                <p:nvPr/>
              </p:nvSpPr>
              <p:spPr bwMode="auto">
                <a:xfrm>
                  <a:off x="20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9" name="Line 462"/>
                <p:cNvSpPr>
                  <a:spLocks noChangeShapeType="1"/>
                </p:cNvSpPr>
                <p:nvPr/>
              </p:nvSpPr>
              <p:spPr bwMode="auto">
                <a:xfrm>
                  <a:off x="20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0" name="Line 463"/>
                <p:cNvSpPr>
                  <a:spLocks noChangeShapeType="1"/>
                </p:cNvSpPr>
                <p:nvPr/>
              </p:nvSpPr>
              <p:spPr bwMode="auto">
                <a:xfrm>
                  <a:off x="2038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1" name="Line 464"/>
                <p:cNvSpPr>
                  <a:spLocks noChangeShapeType="1"/>
                </p:cNvSpPr>
                <p:nvPr/>
              </p:nvSpPr>
              <p:spPr bwMode="auto">
                <a:xfrm>
                  <a:off x="20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2" name="Line 465"/>
                <p:cNvSpPr>
                  <a:spLocks noChangeShapeType="1"/>
                </p:cNvSpPr>
                <p:nvPr/>
              </p:nvSpPr>
              <p:spPr bwMode="auto">
                <a:xfrm>
                  <a:off x="20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3" name="Line 466"/>
                <p:cNvSpPr>
                  <a:spLocks noChangeShapeType="1"/>
                </p:cNvSpPr>
                <p:nvPr/>
              </p:nvSpPr>
              <p:spPr bwMode="auto">
                <a:xfrm>
                  <a:off x="20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4" name="Line 467"/>
                <p:cNvSpPr>
                  <a:spLocks noChangeShapeType="1"/>
                </p:cNvSpPr>
                <p:nvPr/>
              </p:nvSpPr>
              <p:spPr bwMode="auto">
                <a:xfrm>
                  <a:off x="21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5" name="Line 468"/>
                <p:cNvSpPr>
                  <a:spLocks noChangeShapeType="1"/>
                </p:cNvSpPr>
                <p:nvPr/>
              </p:nvSpPr>
              <p:spPr bwMode="auto">
                <a:xfrm>
                  <a:off x="213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6" name="Line 469"/>
                <p:cNvSpPr>
                  <a:spLocks noChangeShapeType="1"/>
                </p:cNvSpPr>
                <p:nvPr/>
              </p:nvSpPr>
              <p:spPr bwMode="auto">
                <a:xfrm>
                  <a:off x="21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7" name="Line 470"/>
                <p:cNvSpPr>
                  <a:spLocks noChangeShapeType="1"/>
                </p:cNvSpPr>
                <p:nvPr/>
              </p:nvSpPr>
              <p:spPr bwMode="auto">
                <a:xfrm>
                  <a:off x="21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8" name="Line 471"/>
                <p:cNvSpPr>
                  <a:spLocks noChangeShapeType="1"/>
                </p:cNvSpPr>
                <p:nvPr/>
              </p:nvSpPr>
              <p:spPr bwMode="auto">
                <a:xfrm>
                  <a:off x="21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9" name="Line 472"/>
                <p:cNvSpPr>
                  <a:spLocks noChangeShapeType="1"/>
                </p:cNvSpPr>
                <p:nvPr/>
              </p:nvSpPr>
              <p:spPr bwMode="auto">
                <a:xfrm>
                  <a:off x="22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0" name="Line 473"/>
                <p:cNvSpPr>
                  <a:spLocks noChangeShapeType="1"/>
                </p:cNvSpPr>
                <p:nvPr/>
              </p:nvSpPr>
              <p:spPr bwMode="auto">
                <a:xfrm>
                  <a:off x="22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1" name="Line 474"/>
                <p:cNvSpPr>
                  <a:spLocks noChangeShapeType="1"/>
                </p:cNvSpPr>
                <p:nvPr/>
              </p:nvSpPr>
              <p:spPr bwMode="auto">
                <a:xfrm>
                  <a:off x="22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2" name="Line 475"/>
                <p:cNvSpPr>
                  <a:spLocks noChangeShapeType="1"/>
                </p:cNvSpPr>
                <p:nvPr/>
              </p:nvSpPr>
              <p:spPr bwMode="auto">
                <a:xfrm>
                  <a:off x="22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3" name="Line 476"/>
                <p:cNvSpPr>
                  <a:spLocks noChangeShapeType="1"/>
                </p:cNvSpPr>
                <p:nvPr/>
              </p:nvSpPr>
              <p:spPr bwMode="auto">
                <a:xfrm>
                  <a:off x="22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4" name="Line 477"/>
                <p:cNvSpPr>
                  <a:spLocks noChangeShapeType="1"/>
                </p:cNvSpPr>
                <p:nvPr/>
              </p:nvSpPr>
              <p:spPr bwMode="auto">
                <a:xfrm>
                  <a:off x="22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5" name="Line 478"/>
                <p:cNvSpPr>
                  <a:spLocks noChangeShapeType="1"/>
                </p:cNvSpPr>
                <p:nvPr/>
              </p:nvSpPr>
              <p:spPr bwMode="auto">
                <a:xfrm>
                  <a:off x="23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6" name="Line 479"/>
                <p:cNvSpPr>
                  <a:spLocks noChangeShapeType="1"/>
                </p:cNvSpPr>
                <p:nvPr/>
              </p:nvSpPr>
              <p:spPr bwMode="auto">
                <a:xfrm>
                  <a:off x="23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7" name="Line 480"/>
                <p:cNvSpPr>
                  <a:spLocks noChangeShapeType="1"/>
                </p:cNvSpPr>
                <p:nvPr/>
              </p:nvSpPr>
              <p:spPr bwMode="auto">
                <a:xfrm>
                  <a:off x="23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8" name="Line 481"/>
                <p:cNvSpPr>
                  <a:spLocks noChangeShapeType="1"/>
                </p:cNvSpPr>
                <p:nvPr/>
              </p:nvSpPr>
              <p:spPr bwMode="auto">
                <a:xfrm>
                  <a:off x="23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9" name="Line 482"/>
                <p:cNvSpPr>
                  <a:spLocks noChangeShapeType="1"/>
                </p:cNvSpPr>
                <p:nvPr/>
              </p:nvSpPr>
              <p:spPr bwMode="auto">
                <a:xfrm>
                  <a:off x="23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0" name="Line 483"/>
                <p:cNvSpPr>
                  <a:spLocks noChangeShapeType="1"/>
                </p:cNvSpPr>
                <p:nvPr/>
              </p:nvSpPr>
              <p:spPr bwMode="auto">
                <a:xfrm>
                  <a:off x="23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1" name="Line 484"/>
                <p:cNvSpPr>
                  <a:spLocks noChangeShapeType="1"/>
                </p:cNvSpPr>
                <p:nvPr/>
              </p:nvSpPr>
              <p:spPr bwMode="auto">
                <a:xfrm>
                  <a:off x="24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2" name="Line 485"/>
                <p:cNvSpPr>
                  <a:spLocks noChangeShapeType="1"/>
                </p:cNvSpPr>
                <p:nvPr/>
              </p:nvSpPr>
              <p:spPr bwMode="auto">
                <a:xfrm>
                  <a:off x="24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3" name="Line 486"/>
                <p:cNvSpPr>
                  <a:spLocks noChangeShapeType="1"/>
                </p:cNvSpPr>
                <p:nvPr/>
              </p:nvSpPr>
              <p:spPr bwMode="auto">
                <a:xfrm>
                  <a:off x="24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4" name="Line 487"/>
                <p:cNvSpPr>
                  <a:spLocks noChangeShapeType="1"/>
                </p:cNvSpPr>
                <p:nvPr/>
              </p:nvSpPr>
              <p:spPr bwMode="auto">
                <a:xfrm>
                  <a:off x="24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5" name="Line 488"/>
                <p:cNvSpPr>
                  <a:spLocks noChangeShapeType="1"/>
                </p:cNvSpPr>
                <p:nvPr/>
              </p:nvSpPr>
              <p:spPr bwMode="auto">
                <a:xfrm>
                  <a:off x="24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7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411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8" name="Line 491"/>
                <p:cNvSpPr>
                  <a:spLocks noChangeShapeType="1"/>
                </p:cNvSpPr>
                <p:nvPr/>
              </p:nvSpPr>
              <p:spPr bwMode="auto">
                <a:xfrm>
                  <a:off x="2485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9" name="Line 492"/>
                <p:cNvSpPr>
                  <a:spLocks noChangeShapeType="1"/>
                </p:cNvSpPr>
                <p:nvPr/>
              </p:nvSpPr>
              <p:spPr bwMode="auto">
                <a:xfrm>
                  <a:off x="4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0" name="Line 493"/>
                <p:cNvSpPr>
                  <a:spLocks noChangeShapeType="1"/>
                </p:cNvSpPr>
                <p:nvPr/>
              </p:nvSpPr>
              <p:spPr bwMode="auto">
                <a:xfrm>
                  <a:off x="4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1" name="Line 494"/>
                <p:cNvSpPr>
                  <a:spLocks noChangeShapeType="1"/>
                </p:cNvSpPr>
                <p:nvPr/>
              </p:nvSpPr>
              <p:spPr bwMode="auto">
                <a:xfrm>
                  <a:off x="4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2" name="Line 495"/>
                <p:cNvSpPr>
                  <a:spLocks noChangeShapeType="1"/>
                </p:cNvSpPr>
                <p:nvPr/>
              </p:nvSpPr>
              <p:spPr bwMode="auto">
                <a:xfrm>
                  <a:off x="5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3" name="Line 496"/>
                <p:cNvSpPr>
                  <a:spLocks noChangeShapeType="1"/>
                </p:cNvSpPr>
                <p:nvPr/>
              </p:nvSpPr>
              <p:spPr bwMode="auto">
                <a:xfrm>
                  <a:off x="5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4" name="Line 497"/>
                <p:cNvSpPr>
                  <a:spLocks noChangeShapeType="1"/>
                </p:cNvSpPr>
                <p:nvPr/>
              </p:nvSpPr>
              <p:spPr bwMode="auto">
                <a:xfrm>
                  <a:off x="5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5" name="Line 498"/>
                <p:cNvSpPr>
                  <a:spLocks noChangeShapeType="1"/>
                </p:cNvSpPr>
                <p:nvPr/>
              </p:nvSpPr>
              <p:spPr bwMode="auto">
                <a:xfrm>
                  <a:off x="5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6" name="Line 499"/>
                <p:cNvSpPr>
                  <a:spLocks noChangeShapeType="1"/>
                </p:cNvSpPr>
                <p:nvPr/>
              </p:nvSpPr>
              <p:spPr bwMode="auto">
                <a:xfrm>
                  <a:off x="5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7" name="Line 500"/>
                <p:cNvSpPr>
                  <a:spLocks noChangeShapeType="1"/>
                </p:cNvSpPr>
                <p:nvPr/>
              </p:nvSpPr>
              <p:spPr bwMode="auto">
                <a:xfrm>
                  <a:off x="5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8" name="Line 501"/>
                <p:cNvSpPr>
                  <a:spLocks noChangeShapeType="1"/>
                </p:cNvSpPr>
                <p:nvPr/>
              </p:nvSpPr>
              <p:spPr bwMode="auto">
                <a:xfrm>
                  <a:off x="6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9" name="Line 502"/>
                <p:cNvSpPr>
                  <a:spLocks noChangeShapeType="1"/>
                </p:cNvSpPr>
                <p:nvPr/>
              </p:nvSpPr>
              <p:spPr bwMode="auto">
                <a:xfrm>
                  <a:off x="6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0" name="Line 503"/>
                <p:cNvSpPr>
                  <a:spLocks noChangeShapeType="1"/>
                </p:cNvSpPr>
                <p:nvPr/>
              </p:nvSpPr>
              <p:spPr bwMode="auto">
                <a:xfrm>
                  <a:off x="6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1" name="Line 504"/>
                <p:cNvSpPr>
                  <a:spLocks noChangeShapeType="1"/>
                </p:cNvSpPr>
                <p:nvPr/>
              </p:nvSpPr>
              <p:spPr bwMode="auto">
                <a:xfrm>
                  <a:off x="6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2" name="Line 505"/>
                <p:cNvSpPr>
                  <a:spLocks noChangeShapeType="1"/>
                </p:cNvSpPr>
                <p:nvPr/>
              </p:nvSpPr>
              <p:spPr bwMode="auto">
                <a:xfrm>
                  <a:off x="684" y="1188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3" name="Line 506"/>
                <p:cNvSpPr>
                  <a:spLocks noChangeShapeType="1"/>
                </p:cNvSpPr>
                <p:nvPr/>
              </p:nvSpPr>
              <p:spPr bwMode="auto">
                <a:xfrm>
                  <a:off x="6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4" name="Line 507"/>
                <p:cNvSpPr>
                  <a:spLocks noChangeShapeType="1"/>
                </p:cNvSpPr>
                <p:nvPr/>
              </p:nvSpPr>
              <p:spPr bwMode="auto">
                <a:xfrm>
                  <a:off x="7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5" name="Line 508"/>
                <p:cNvSpPr>
                  <a:spLocks noChangeShapeType="1"/>
                </p:cNvSpPr>
                <p:nvPr/>
              </p:nvSpPr>
              <p:spPr bwMode="auto">
                <a:xfrm>
                  <a:off x="7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6" name="Line 509"/>
                <p:cNvSpPr>
                  <a:spLocks noChangeShapeType="1"/>
                </p:cNvSpPr>
                <p:nvPr/>
              </p:nvSpPr>
              <p:spPr bwMode="auto">
                <a:xfrm>
                  <a:off x="7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7" name="Line 510"/>
                <p:cNvSpPr>
                  <a:spLocks noChangeShapeType="1"/>
                </p:cNvSpPr>
                <p:nvPr/>
              </p:nvSpPr>
              <p:spPr bwMode="auto">
                <a:xfrm>
                  <a:off x="7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8" name="Line 511"/>
                <p:cNvSpPr>
                  <a:spLocks noChangeShapeType="1"/>
                </p:cNvSpPr>
                <p:nvPr/>
              </p:nvSpPr>
              <p:spPr bwMode="auto">
                <a:xfrm>
                  <a:off x="7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9" name="Line 512"/>
                <p:cNvSpPr>
                  <a:spLocks noChangeShapeType="1"/>
                </p:cNvSpPr>
                <p:nvPr/>
              </p:nvSpPr>
              <p:spPr bwMode="auto">
                <a:xfrm>
                  <a:off x="8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0" name="Line 513"/>
                <p:cNvSpPr>
                  <a:spLocks noChangeShapeType="1"/>
                </p:cNvSpPr>
                <p:nvPr/>
              </p:nvSpPr>
              <p:spPr bwMode="auto">
                <a:xfrm>
                  <a:off x="8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1" name="Line 514"/>
                <p:cNvSpPr>
                  <a:spLocks noChangeShapeType="1"/>
                </p:cNvSpPr>
                <p:nvPr/>
              </p:nvSpPr>
              <p:spPr bwMode="auto">
                <a:xfrm>
                  <a:off x="8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2" name="Line 515"/>
                <p:cNvSpPr>
                  <a:spLocks noChangeShapeType="1"/>
                </p:cNvSpPr>
                <p:nvPr/>
              </p:nvSpPr>
              <p:spPr bwMode="auto">
                <a:xfrm>
                  <a:off x="8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3" name="Line 516"/>
                <p:cNvSpPr>
                  <a:spLocks noChangeShapeType="1"/>
                </p:cNvSpPr>
                <p:nvPr/>
              </p:nvSpPr>
              <p:spPr bwMode="auto">
                <a:xfrm>
                  <a:off x="8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4" name="Line 517"/>
                <p:cNvSpPr>
                  <a:spLocks noChangeShapeType="1"/>
                </p:cNvSpPr>
                <p:nvPr/>
              </p:nvSpPr>
              <p:spPr bwMode="auto">
                <a:xfrm>
                  <a:off x="8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5" name="Line 518"/>
                <p:cNvSpPr>
                  <a:spLocks noChangeShapeType="1"/>
                </p:cNvSpPr>
                <p:nvPr/>
              </p:nvSpPr>
              <p:spPr bwMode="auto">
                <a:xfrm>
                  <a:off x="9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6" name="Line 519"/>
                <p:cNvSpPr>
                  <a:spLocks noChangeShapeType="1"/>
                </p:cNvSpPr>
                <p:nvPr/>
              </p:nvSpPr>
              <p:spPr bwMode="auto">
                <a:xfrm>
                  <a:off x="9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7" name="Line 520"/>
                <p:cNvSpPr>
                  <a:spLocks noChangeShapeType="1"/>
                </p:cNvSpPr>
                <p:nvPr/>
              </p:nvSpPr>
              <p:spPr bwMode="auto">
                <a:xfrm>
                  <a:off x="9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8" name="Line 521"/>
                <p:cNvSpPr>
                  <a:spLocks noChangeShapeType="1"/>
                </p:cNvSpPr>
                <p:nvPr/>
              </p:nvSpPr>
              <p:spPr bwMode="auto">
                <a:xfrm>
                  <a:off x="9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9" name="Line 522"/>
                <p:cNvSpPr>
                  <a:spLocks noChangeShapeType="1"/>
                </p:cNvSpPr>
                <p:nvPr/>
              </p:nvSpPr>
              <p:spPr bwMode="auto">
                <a:xfrm>
                  <a:off x="9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0" name="Line 523"/>
                <p:cNvSpPr>
                  <a:spLocks noChangeShapeType="1"/>
                </p:cNvSpPr>
                <p:nvPr/>
              </p:nvSpPr>
              <p:spPr bwMode="auto">
                <a:xfrm>
                  <a:off x="10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1" name="Line 524"/>
                <p:cNvSpPr>
                  <a:spLocks noChangeShapeType="1"/>
                </p:cNvSpPr>
                <p:nvPr/>
              </p:nvSpPr>
              <p:spPr bwMode="auto">
                <a:xfrm>
                  <a:off x="10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2" name="Line 525"/>
                <p:cNvSpPr>
                  <a:spLocks noChangeShapeType="1"/>
                </p:cNvSpPr>
                <p:nvPr/>
              </p:nvSpPr>
              <p:spPr bwMode="auto">
                <a:xfrm>
                  <a:off x="10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3" name="Line 526"/>
                <p:cNvSpPr>
                  <a:spLocks noChangeShapeType="1"/>
                </p:cNvSpPr>
                <p:nvPr/>
              </p:nvSpPr>
              <p:spPr bwMode="auto">
                <a:xfrm>
                  <a:off x="10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4" name="Line 527"/>
                <p:cNvSpPr>
                  <a:spLocks noChangeShapeType="1"/>
                </p:cNvSpPr>
                <p:nvPr/>
              </p:nvSpPr>
              <p:spPr bwMode="auto">
                <a:xfrm>
                  <a:off x="10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5" name="Line 528"/>
                <p:cNvSpPr>
                  <a:spLocks noChangeShapeType="1"/>
                </p:cNvSpPr>
                <p:nvPr/>
              </p:nvSpPr>
              <p:spPr bwMode="auto">
                <a:xfrm>
                  <a:off x="10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6" name="Line 529"/>
                <p:cNvSpPr>
                  <a:spLocks noChangeShapeType="1"/>
                </p:cNvSpPr>
                <p:nvPr/>
              </p:nvSpPr>
              <p:spPr bwMode="auto">
                <a:xfrm>
                  <a:off x="11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7" name="Line 530"/>
                <p:cNvSpPr>
                  <a:spLocks noChangeShapeType="1"/>
                </p:cNvSpPr>
                <p:nvPr/>
              </p:nvSpPr>
              <p:spPr bwMode="auto">
                <a:xfrm>
                  <a:off x="11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8" name="Line 531"/>
                <p:cNvSpPr>
                  <a:spLocks noChangeShapeType="1"/>
                </p:cNvSpPr>
                <p:nvPr/>
              </p:nvSpPr>
              <p:spPr bwMode="auto">
                <a:xfrm>
                  <a:off x="11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9" name="Line 532"/>
                <p:cNvSpPr>
                  <a:spLocks noChangeShapeType="1"/>
                </p:cNvSpPr>
                <p:nvPr/>
              </p:nvSpPr>
              <p:spPr bwMode="auto">
                <a:xfrm>
                  <a:off x="11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0" name="Line 533"/>
                <p:cNvSpPr>
                  <a:spLocks noChangeShapeType="1"/>
                </p:cNvSpPr>
                <p:nvPr/>
              </p:nvSpPr>
              <p:spPr bwMode="auto">
                <a:xfrm>
                  <a:off x="11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1" name="Line 534"/>
                <p:cNvSpPr>
                  <a:spLocks noChangeShapeType="1"/>
                </p:cNvSpPr>
                <p:nvPr/>
              </p:nvSpPr>
              <p:spPr bwMode="auto">
                <a:xfrm>
                  <a:off x="11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2" name="Line 535"/>
                <p:cNvSpPr>
                  <a:spLocks noChangeShapeType="1"/>
                </p:cNvSpPr>
                <p:nvPr/>
              </p:nvSpPr>
              <p:spPr bwMode="auto">
                <a:xfrm>
                  <a:off x="12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3" name="Line 536"/>
                <p:cNvSpPr>
                  <a:spLocks noChangeShapeType="1"/>
                </p:cNvSpPr>
                <p:nvPr/>
              </p:nvSpPr>
              <p:spPr bwMode="auto">
                <a:xfrm>
                  <a:off x="12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4" name="Line 537"/>
                <p:cNvSpPr>
                  <a:spLocks noChangeShapeType="1"/>
                </p:cNvSpPr>
                <p:nvPr/>
              </p:nvSpPr>
              <p:spPr bwMode="auto">
                <a:xfrm>
                  <a:off x="12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5" name="Line 538"/>
                <p:cNvSpPr>
                  <a:spLocks noChangeShapeType="1"/>
                </p:cNvSpPr>
                <p:nvPr/>
              </p:nvSpPr>
              <p:spPr bwMode="auto">
                <a:xfrm>
                  <a:off x="12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6" name="Line 539"/>
                <p:cNvSpPr>
                  <a:spLocks noChangeShapeType="1"/>
                </p:cNvSpPr>
                <p:nvPr/>
              </p:nvSpPr>
              <p:spPr bwMode="auto">
                <a:xfrm>
                  <a:off x="12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7" name="Line 540"/>
                <p:cNvSpPr>
                  <a:spLocks noChangeShapeType="1"/>
                </p:cNvSpPr>
                <p:nvPr/>
              </p:nvSpPr>
              <p:spPr bwMode="auto">
                <a:xfrm>
                  <a:off x="12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8" name="Line 541"/>
                <p:cNvSpPr>
                  <a:spLocks noChangeShapeType="1"/>
                </p:cNvSpPr>
                <p:nvPr/>
              </p:nvSpPr>
              <p:spPr bwMode="auto">
                <a:xfrm>
                  <a:off x="13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9" name="Line 542"/>
                <p:cNvSpPr>
                  <a:spLocks noChangeShapeType="1"/>
                </p:cNvSpPr>
                <p:nvPr/>
              </p:nvSpPr>
              <p:spPr bwMode="auto">
                <a:xfrm>
                  <a:off x="13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0" name="Line 543"/>
                <p:cNvSpPr>
                  <a:spLocks noChangeShapeType="1"/>
                </p:cNvSpPr>
                <p:nvPr/>
              </p:nvSpPr>
              <p:spPr bwMode="auto">
                <a:xfrm>
                  <a:off x="13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1" name="Line 544"/>
                <p:cNvSpPr>
                  <a:spLocks noChangeShapeType="1"/>
                </p:cNvSpPr>
                <p:nvPr/>
              </p:nvSpPr>
              <p:spPr bwMode="auto">
                <a:xfrm>
                  <a:off x="13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2" name="Line 545"/>
                <p:cNvSpPr>
                  <a:spLocks noChangeShapeType="1"/>
                </p:cNvSpPr>
                <p:nvPr/>
              </p:nvSpPr>
              <p:spPr bwMode="auto">
                <a:xfrm>
                  <a:off x="13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3" name="Line 546"/>
                <p:cNvSpPr>
                  <a:spLocks noChangeShapeType="1"/>
                </p:cNvSpPr>
                <p:nvPr/>
              </p:nvSpPr>
              <p:spPr bwMode="auto">
                <a:xfrm>
                  <a:off x="14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4" name="Line 547"/>
                <p:cNvSpPr>
                  <a:spLocks noChangeShapeType="1"/>
                </p:cNvSpPr>
                <p:nvPr/>
              </p:nvSpPr>
              <p:spPr bwMode="auto">
                <a:xfrm>
                  <a:off x="14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5" name="Line 548"/>
                <p:cNvSpPr>
                  <a:spLocks noChangeShapeType="1"/>
                </p:cNvSpPr>
                <p:nvPr/>
              </p:nvSpPr>
              <p:spPr bwMode="auto">
                <a:xfrm>
                  <a:off x="14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6" name="Line 549"/>
                <p:cNvSpPr>
                  <a:spLocks noChangeShapeType="1"/>
                </p:cNvSpPr>
                <p:nvPr/>
              </p:nvSpPr>
              <p:spPr bwMode="auto">
                <a:xfrm>
                  <a:off x="14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7" name="Line 550"/>
                <p:cNvSpPr>
                  <a:spLocks noChangeShapeType="1"/>
                </p:cNvSpPr>
                <p:nvPr/>
              </p:nvSpPr>
              <p:spPr bwMode="auto">
                <a:xfrm>
                  <a:off x="14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8" name="Line 551"/>
                <p:cNvSpPr>
                  <a:spLocks noChangeShapeType="1"/>
                </p:cNvSpPr>
                <p:nvPr/>
              </p:nvSpPr>
              <p:spPr bwMode="auto">
                <a:xfrm>
                  <a:off x="14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9" name="Line 552"/>
                <p:cNvSpPr>
                  <a:spLocks noChangeShapeType="1"/>
                </p:cNvSpPr>
                <p:nvPr/>
              </p:nvSpPr>
              <p:spPr bwMode="auto">
                <a:xfrm>
                  <a:off x="15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0" name="Line 553"/>
                <p:cNvSpPr>
                  <a:spLocks noChangeShapeType="1"/>
                </p:cNvSpPr>
                <p:nvPr/>
              </p:nvSpPr>
              <p:spPr bwMode="auto">
                <a:xfrm>
                  <a:off x="15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1" name="Line 554"/>
                <p:cNvSpPr>
                  <a:spLocks noChangeShapeType="1"/>
                </p:cNvSpPr>
                <p:nvPr/>
              </p:nvSpPr>
              <p:spPr bwMode="auto">
                <a:xfrm>
                  <a:off x="15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2" name="Line 555"/>
                <p:cNvSpPr>
                  <a:spLocks noChangeShapeType="1"/>
                </p:cNvSpPr>
                <p:nvPr/>
              </p:nvSpPr>
              <p:spPr bwMode="auto">
                <a:xfrm>
                  <a:off x="15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3" name="Line 556"/>
                <p:cNvSpPr>
                  <a:spLocks noChangeShapeType="1"/>
                </p:cNvSpPr>
                <p:nvPr/>
              </p:nvSpPr>
              <p:spPr bwMode="auto">
                <a:xfrm>
                  <a:off x="15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4" name="Line 557"/>
                <p:cNvSpPr>
                  <a:spLocks noChangeShapeType="1"/>
                </p:cNvSpPr>
                <p:nvPr/>
              </p:nvSpPr>
              <p:spPr bwMode="auto">
                <a:xfrm>
                  <a:off x="16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5" name="Line 558"/>
                <p:cNvSpPr>
                  <a:spLocks noChangeShapeType="1"/>
                </p:cNvSpPr>
                <p:nvPr/>
              </p:nvSpPr>
              <p:spPr bwMode="auto">
                <a:xfrm>
                  <a:off x="16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6" name="Line 559"/>
                <p:cNvSpPr>
                  <a:spLocks noChangeShapeType="1"/>
                </p:cNvSpPr>
                <p:nvPr/>
              </p:nvSpPr>
              <p:spPr bwMode="auto">
                <a:xfrm>
                  <a:off x="16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7" name="Line 560"/>
                <p:cNvSpPr>
                  <a:spLocks noChangeShapeType="1"/>
                </p:cNvSpPr>
                <p:nvPr/>
              </p:nvSpPr>
              <p:spPr bwMode="auto">
                <a:xfrm>
                  <a:off x="16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8" name="Line 561"/>
                <p:cNvSpPr>
                  <a:spLocks noChangeShapeType="1"/>
                </p:cNvSpPr>
                <p:nvPr/>
              </p:nvSpPr>
              <p:spPr bwMode="auto">
                <a:xfrm>
                  <a:off x="16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9" name="Line 562"/>
                <p:cNvSpPr>
                  <a:spLocks noChangeShapeType="1"/>
                </p:cNvSpPr>
                <p:nvPr/>
              </p:nvSpPr>
              <p:spPr bwMode="auto">
                <a:xfrm>
                  <a:off x="16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0" name="Line 563"/>
                <p:cNvSpPr>
                  <a:spLocks noChangeShapeType="1"/>
                </p:cNvSpPr>
                <p:nvPr/>
              </p:nvSpPr>
              <p:spPr bwMode="auto">
                <a:xfrm>
                  <a:off x="17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1" name="Line 564"/>
                <p:cNvSpPr>
                  <a:spLocks noChangeShapeType="1"/>
                </p:cNvSpPr>
                <p:nvPr/>
              </p:nvSpPr>
              <p:spPr bwMode="auto">
                <a:xfrm>
                  <a:off x="17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2" name="Line 565"/>
                <p:cNvSpPr>
                  <a:spLocks noChangeShapeType="1"/>
                </p:cNvSpPr>
                <p:nvPr/>
              </p:nvSpPr>
              <p:spPr bwMode="auto">
                <a:xfrm>
                  <a:off x="17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3" name="Line 566"/>
                <p:cNvSpPr>
                  <a:spLocks noChangeShapeType="1"/>
                </p:cNvSpPr>
                <p:nvPr/>
              </p:nvSpPr>
              <p:spPr bwMode="auto">
                <a:xfrm>
                  <a:off x="17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4" name="Line 567"/>
                <p:cNvSpPr>
                  <a:spLocks noChangeShapeType="1"/>
                </p:cNvSpPr>
                <p:nvPr/>
              </p:nvSpPr>
              <p:spPr bwMode="auto">
                <a:xfrm>
                  <a:off x="17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5" name="Line 568"/>
                <p:cNvSpPr>
                  <a:spLocks noChangeShapeType="1"/>
                </p:cNvSpPr>
                <p:nvPr/>
              </p:nvSpPr>
              <p:spPr bwMode="auto">
                <a:xfrm>
                  <a:off x="17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6" name="Line 569"/>
                <p:cNvSpPr>
                  <a:spLocks noChangeShapeType="1"/>
                </p:cNvSpPr>
                <p:nvPr/>
              </p:nvSpPr>
              <p:spPr bwMode="auto">
                <a:xfrm>
                  <a:off x="18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7" name="Line 570"/>
                <p:cNvSpPr>
                  <a:spLocks noChangeShapeType="1"/>
                </p:cNvSpPr>
                <p:nvPr/>
              </p:nvSpPr>
              <p:spPr bwMode="auto">
                <a:xfrm>
                  <a:off x="18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8" name="Line 571"/>
                <p:cNvSpPr>
                  <a:spLocks noChangeShapeType="1"/>
                </p:cNvSpPr>
                <p:nvPr/>
              </p:nvSpPr>
              <p:spPr bwMode="auto">
                <a:xfrm>
                  <a:off x="18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9" name="Line 572"/>
                <p:cNvSpPr>
                  <a:spLocks noChangeShapeType="1"/>
                </p:cNvSpPr>
                <p:nvPr/>
              </p:nvSpPr>
              <p:spPr bwMode="auto">
                <a:xfrm>
                  <a:off x="18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0" name="Line 573"/>
                <p:cNvSpPr>
                  <a:spLocks noChangeShapeType="1"/>
                </p:cNvSpPr>
                <p:nvPr/>
              </p:nvSpPr>
              <p:spPr bwMode="auto">
                <a:xfrm>
                  <a:off x="18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1" name="Line 574"/>
                <p:cNvSpPr>
                  <a:spLocks noChangeShapeType="1"/>
                </p:cNvSpPr>
                <p:nvPr/>
              </p:nvSpPr>
              <p:spPr bwMode="auto">
                <a:xfrm>
                  <a:off x="18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2" name="Line 575"/>
                <p:cNvSpPr>
                  <a:spLocks noChangeShapeType="1"/>
                </p:cNvSpPr>
                <p:nvPr/>
              </p:nvSpPr>
              <p:spPr bwMode="auto">
                <a:xfrm>
                  <a:off x="19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3" name="Line 576"/>
                <p:cNvSpPr>
                  <a:spLocks noChangeShapeType="1"/>
                </p:cNvSpPr>
                <p:nvPr/>
              </p:nvSpPr>
              <p:spPr bwMode="auto">
                <a:xfrm>
                  <a:off x="19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4" name="Line 577"/>
                <p:cNvSpPr>
                  <a:spLocks noChangeShapeType="1"/>
                </p:cNvSpPr>
                <p:nvPr/>
              </p:nvSpPr>
              <p:spPr bwMode="auto">
                <a:xfrm>
                  <a:off x="19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5" name="Line 578"/>
                <p:cNvSpPr>
                  <a:spLocks noChangeShapeType="1"/>
                </p:cNvSpPr>
                <p:nvPr/>
              </p:nvSpPr>
              <p:spPr bwMode="auto">
                <a:xfrm>
                  <a:off x="19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6" name="Line 579"/>
                <p:cNvSpPr>
                  <a:spLocks noChangeShapeType="1"/>
                </p:cNvSpPr>
                <p:nvPr/>
              </p:nvSpPr>
              <p:spPr bwMode="auto">
                <a:xfrm>
                  <a:off x="19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7" name="Line 580"/>
                <p:cNvSpPr>
                  <a:spLocks noChangeShapeType="1"/>
                </p:cNvSpPr>
                <p:nvPr/>
              </p:nvSpPr>
              <p:spPr bwMode="auto">
                <a:xfrm>
                  <a:off x="20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8" name="Line 581"/>
                <p:cNvSpPr>
                  <a:spLocks noChangeShapeType="1"/>
                </p:cNvSpPr>
                <p:nvPr/>
              </p:nvSpPr>
              <p:spPr bwMode="auto">
                <a:xfrm>
                  <a:off x="20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9" name="Line 582"/>
                <p:cNvSpPr>
                  <a:spLocks noChangeShapeType="1"/>
                </p:cNvSpPr>
                <p:nvPr/>
              </p:nvSpPr>
              <p:spPr bwMode="auto">
                <a:xfrm>
                  <a:off x="2038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0" name="Line 583"/>
                <p:cNvSpPr>
                  <a:spLocks noChangeShapeType="1"/>
                </p:cNvSpPr>
                <p:nvPr/>
              </p:nvSpPr>
              <p:spPr bwMode="auto">
                <a:xfrm>
                  <a:off x="20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1" name="Line 584"/>
                <p:cNvSpPr>
                  <a:spLocks noChangeShapeType="1"/>
                </p:cNvSpPr>
                <p:nvPr/>
              </p:nvSpPr>
              <p:spPr bwMode="auto">
                <a:xfrm>
                  <a:off x="20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2" name="Line 585"/>
                <p:cNvSpPr>
                  <a:spLocks noChangeShapeType="1"/>
                </p:cNvSpPr>
                <p:nvPr/>
              </p:nvSpPr>
              <p:spPr bwMode="auto">
                <a:xfrm>
                  <a:off x="20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3" name="Line 586"/>
                <p:cNvSpPr>
                  <a:spLocks noChangeShapeType="1"/>
                </p:cNvSpPr>
                <p:nvPr/>
              </p:nvSpPr>
              <p:spPr bwMode="auto">
                <a:xfrm>
                  <a:off x="21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4" name="Line 587"/>
                <p:cNvSpPr>
                  <a:spLocks noChangeShapeType="1"/>
                </p:cNvSpPr>
                <p:nvPr/>
              </p:nvSpPr>
              <p:spPr bwMode="auto">
                <a:xfrm>
                  <a:off x="213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5" name="Line 588"/>
                <p:cNvSpPr>
                  <a:spLocks noChangeShapeType="1"/>
                </p:cNvSpPr>
                <p:nvPr/>
              </p:nvSpPr>
              <p:spPr bwMode="auto">
                <a:xfrm>
                  <a:off x="21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6" name="Line 589"/>
                <p:cNvSpPr>
                  <a:spLocks noChangeShapeType="1"/>
                </p:cNvSpPr>
                <p:nvPr/>
              </p:nvSpPr>
              <p:spPr bwMode="auto">
                <a:xfrm>
                  <a:off x="21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7" name="Line 590"/>
                <p:cNvSpPr>
                  <a:spLocks noChangeShapeType="1"/>
                </p:cNvSpPr>
                <p:nvPr/>
              </p:nvSpPr>
              <p:spPr bwMode="auto">
                <a:xfrm>
                  <a:off x="21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8" name="Line 591"/>
                <p:cNvSpPr>
                  <a:spLocks noChangeShapeType="1"/>
                </p:cNvSpPr>
                <p:nvPr/>
              </p:nvSpPr>
              <p:spPr bwMode="auto">
                <a:xfrm>
                  <a:off x="22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9" name="Line 592"/>
                <p:cNvSpPr>
                  <a:spLocks noChangeShapeType="1"/>
                </p:cNvSpPr>
                <p:nvPr/>
              </p:nvSpPr>
              <p:spPr bwMode="auto">
                <a:xfrm>
                  <a:off x="22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0" name="Line 593"/>
                <p:cNvSpPr>
                  <a:spLocks noChangeShapeType="1"/>
                </p:cNvSpPr>
                <p:nvPr/>
              </p:nvSpPr>
              <p:spPr bwMode="auto">
                <a:xfrm>
                  <a:off x="22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1" name="Line 594"/>
                <p:cNvSpPr>
                  <a:spLocks noChangeShapeType="1"/>
                </p:cNvSpPr>
                <p:nvPr/>
              </p:nvSpPr>
              <p:spPr bwMode="auto">
                <a:xfrm>
                  <a:off x="22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2" name="Line 595"/>
                <p:cNvSpPr>
                  <a:spLocks noChangeShapeType="1"/>
                </p:cNvSpPr>
                <p:nvPr/>
              </p:nvSpPr>
              <p:spPr bwMode="auto">
                <a:xfrm>
                  <a:off x="22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3" name="Line 596"/>
                <p:cNvSpPr>
                  <a:spLocks noChangeShapeType="1"/>
                </p:cNvSpPr>
                <p:nvPr/>
              </p:nvSpPr>
              <p:spPr bwMode="auto">
                <a:xfrm>
                  <a:off x="22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4" name="Line 597"/>
                <p:cNvSpPr>
                  <a:spLocks noChangeShapeType="1"/>
                </p:cNvSpPr>
                <p:nvPr/>
              </p:nvSpPr>
              <p:spPr bwMode="auto">
                <a:xfrm>
                  <a:off x="23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5" name="Line 598"/>
                <p:cNvSpPr>
                  <a:spLocks noChangeShapeType="1"/>
                </p:cNvSpPr>
                <p:nvPr/>
              </p:nvSpPr>
              <p:spPr bwMode="auto">
                <a:xfrm>
                  <a:off x="23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6" name="Line 599"/>
                <p:cNvSpPr>
                  <a:spLocks noChangeShapeType="1"/>
                </p:cNvSpPr>
                <p:nvPr/>
              </p:nvSpPr>
              <p:spPr bwMode="auto">
                <a:xfrm>
                  <a:off x="23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7" name="Line 600"/>
                <p:cNvSpPr>
                  <a:spLocks noChangeShapeType="1"/>
                </p:cNvSpPr>
                <p:nvPr/>
              </p:nvSpPr>
              <p:spPr bwMode="auto">
                <a:xfrm>
                  <a:off x="23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8" name="Line 601"/>
                <p:cNvSpPr>
                  <a:spLocks noChangeShapeType="1"/>
                </p:cNvSpPr>
                <p:nvPr/>
              </p:nvSpPr>
              <p:spPr bwMode="auto">
                <a:xfrm>
                  <a:off x="23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9" name="Line 602"/>
                <p:cNvSpPr>
                  <a:spLocks noChangeShapeType="1"/>
                </p:cNvSpPr>
                <p:nvPr/>
              </p:nvSpPr>
              <p:spPr bwMode="auto">
                <a:xfrm>
                  <a:off x="23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0" name="Line 603"/>
                <p:cNvSpPr>
                  <a:spLocks noChangeShapeType="1"/>
                </p:cNvSpPr>
                <p:nvPr/>
              </p:nvSpPr>
              <p:spPr bwMode="auto">
                <a:xfrm>
                  <a:off x="24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1" name="Line 604"/>
                <p:cNvSpPr>
                  <a:spLocks noChangeShapeType="1"/>
                </p:cNvSpPr>
                <p:nvPr/>
              </p:nvSpPr>
              <p:spPr bwMode="auto">
                <a:xfrm>
                  <a:off x="24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2" name="Line 605"/>
                <p:cNvSpPr>
                  <a:spLocks noChangeShapeType="1"/>
                </p:cNvSpPr>
                <p:nvPr/>
              </p:nvSpPr>
              <p:spPr bwMode="auto">
                <a:xfrm>
                  <a:off x="24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3" name="Line 606"/>
                <p:cNvSpPr>
                  <a:spLocks noChangeShapeType="1"/>
                </p:cNvSpPr>
                <p:nvPr/>
              </p:nvSpPr>
              <p:spPr bwMode="auto">
                <a:xfrm>
                  <a:off x="24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4" name="Line 607"/>
                <p:cNvSpPr>
                  <a:spLocks noChangeShapeType="1"/>
                </p:cNvSpPr>
                <p:nvPr/>
              </p:nvSpPr>
              <p:spPr bwMode="auto">
                <a:xfrm>
                  <a:off x="24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" name="Group 809"/>
              <p:cNvGrpSpPr>
                <a:grpSpLocks/>
              </p:cNvGrpSpPr>
              <p:nvPr/>
            </p:nvGrpSpPr>
            <p:grpSpPr bwMode="auto">
              <a:xfrm>
                <a:off x="595951" y="2032000"/>
                <a:ext cx="5604078" cy="1235000"/>
                <a:chOff x="202" y="780"/>
                <a:chExt cx="2321" cy="494"/>
              </a:xfrm>
            </p:grpSpPr>
            <p:sp>
              <p:nvSpPr>
                <p:cNvPr id="3405" name="Rectangle 609"/>
                <p:cNvSpPr>
                  <a:spLocks noChangeArrowheads="1"/>
                </p:cNvSpPr>
                <p:nvPr/>
              </p:nvSpPr>
              <p:spPr bwMode="auto">
                <a:xfrm>
                  <a:off x="202" y="1100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6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411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7" name="Line 611"/>
                <p:cNvSpPr>
                  <a:spLocks noChangeShapeType="1"/>
                </p:cNvSpPr>
                <p:nvPr/>
              </p:nvSpPr>
              <p:spPr bwMode="auto">
                <a:xfrm>
                  <a:off x="2485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8" name="Line 612"/>
                <p:cNvSpPr>
                  <a:spLocks noChangeShapeType="1"/>
                </p:cNvSpPr>
                <p:nvPr/>
              </p:nvSpPr>
              <p:spPr bwMode="auto">
                <a:xfrm>
                  <a:off x="4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9" name="Line 613"/>
                <p:cNvSpPr>
                  <a:spLocks noChangeShapeType="1"/>
                </p:cNvSpPr>
                <p:nvPr/>
              </p:nvSpPr>
              <p:spPr bwMode="auto">
                <a:xfrm>
                  <a:off x="4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0" name="Line 614"/>
                <p:cNvSpPr>
                  <a:spLocks noChangeShapeType="1"/>
                </p:cNvSpPr>
                <p:nvPr/>
              </p:nvSpPr>
              <p:spPr bwMode="auto">
                <a:xfrm>
                  <a:off x="4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1" name="Line 615"/>
                <p:cNvSpPr>
                  <a:spLocks noChangeShapeType="1"/>
                </p:cNvSpPr>
                <p:nvPr/>
              </p:nvSpPr>
              <p:spPr bwMode="auto">
                <a:xfrm>
                  <a:off x="5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2" name="Line 616"/>
                <p:cNvSpPr>
                  <a:spLocks noChangeShapeType="1"/>
                </p:cNvSpPr>
                <p:nvPr/>
              </p:nvSpPr>
              <p:spPr bwMode="auto">
                <a:xfrm>
                  <a:off x="5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3" name="Line 617"/>
                <p:cNvSpPr>
                  <a:spLocks noChangeShapeType="1"/>
                </p:cNvSpPr>
                <p:nvPr/>
              </p:nvSpPr>
              <p:spPr bwMode="auto">
                <a:xfrm>
                  <a:off x="5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4" name="Line 618"/>
                <p:cNvSpPr>
                  <a:spLocks noChangeShapeType="1"/>
                </p:cNvSpPr>
                <p:nvPr/>
              </p:nvSpPr>
              <p:spPr bwMode="auto">
                <a:xfrm>
                  <a:off x="5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5" name="Line 619"/>
                <p:cNvSpPr>
                  <a:spLocks noChangeShapeType="1"/>
                </p:cNvSpPr>
                <p:nvPr/>
              </p:nvSpPr>
              <p:spPr bwMode="auto">
                <a:xfrm>
                  <a:off x="5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6" name="Line 620"/>
                <p:cNvSpPr>
                  <a:spLocks noChangeShapeType="1"/>
                </p:cNvSpPr>
                <p:nvPr/>
              </p:nvSpPr>
              <p:spPr bwMode="auto">
                <a:xfrm>
                  <a:off x="5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7" name="Line 621"/>
                <p:cNvSpPr>
                  <a:spLocks noChangeShapeType="1"/>
                </p:cNvSpPr>
                <p:nvPr/>
              </p:nvSpPr>
              <p:spPr bwMode="auto">
                <a:xfrm>
                  <a:off x="6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8" name="Line 622"/>
                <p:cNvSpPr>
                  <a:spLocks noChangeShapeType="1"/>
                </p:cNvSpPr>
                <p:nvPr/>
              </p:nvSpPr>
              <p:spPr bwMode="auto">
                <a:xfrm>
                  <a:off x="6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9" name="Line 623"/>
                <p:cNvSpPr>
                  <a:spLocks noChangeShapeType="1"/>
                </p:cNvSpPr>
                <p:nvPr/>
              </p:nvSpPr>
              <p:spPr bwMode="auto">
                <a:xfrm>
                  <a:off x="6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0" name="Line 624"/>
                <p:cNvSpPr>
                  <a:spLocks noChangeShapeType="1"/>
                </p:cNvSpPr>
                <p:nvPr/>
              </p:nvSpPr>
              <p:spPr bwMode="auto">
                <a:xfrm>
                  <a:off x="6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1" name="Line 625"/>
                <p:cNvSpPr>
                  <a:spLocks noChangeShapeType="1"/>
                </p:cNvSpPr>
                <p:nvPr/>
              </p:nvSpPr>
              <p:spPr bwMode="auto">
                <a:xfrm>
                  <a:off x="684" y="98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2" name="Line 626"/>
                <p:cNvSpPr>
                  <a:spLocks noChangeShapeType="1"/>
                </p:cNvSpPr>
                <p:nvPr/>
              </p:nvSpPr>
              <p:spPr bwMode="auto">
                <a:xfrm>
                  <a:off x="6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3" name="Line 627"/>
                <p:cNvSpPr>
                  <a:spLocks noChangeShapeType="1"/>
                </p:cNvSpPr>
                <p:nvPr/>
              </p:nvSpPr>
              <p:spPr bwMode="auto">
                <a:xfrm>
                  <a:off x="7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4" name="Line 628"/>
                <p:cNvSpPr>
                  <a:spLocks noChangeShapeType="1"/>
                </p:cNvSpPr>
                <p:nvPr/>
              </p:nvSpPr>
              <p:spPr bwMode="auto">
                <a:xfrm>
                  <a:off x="7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5" name="Line 629"/>
                <p:cNvSpPr>
                  <a:spLocks noChangeShapeType="1"/>
                </p:cNvSpPr>
                <p:nvPr/>
              </p:nvSpPr>
              <p:spPr bwMode="auto">
                <a:xfrm>
                  <a:off x="7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6" name="Line 630"/>
                <p:cNvSpPr>
                  <a:spLocks noChangeShapeType="1"/>
                </p:cNvSpPr>
                <p:nvPr/>
              </p:nvSpPr>
              <p:spPr bwMode="auto">
                <a:xfrm>
                  <a:off x="7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7" name="Line 631"/>
                <p:cNvSpPr>
                  <a:spLocks noChangeShapeType="1"/>
                </p:cNvSpPr>
                <p:nvPr/>
              </p:nvSpPr>
              <p:spPr bwMode="auto">
                <a:xfrm>
                  <a:off x="7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8" name="Line 632"/>
                <p:cNvSpPr>
                  <a:spLocks noChangeShapeType="1"/>
                </p:cNvSpPr>
                <p:nvPr/>
              </p:nvSpPr>
              <p:spPr bwMode="auto">
                <a:xfrm>
                  <a:off x="8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9" name="Line 633"/>
                <p:cNvSpPr>
                  <a:spLocks noChangeShapeType="1"/>
                </p:cNvSpPr>
                <p:nvPr/>
              </p:nvSpPr>
              <p:spPr bwMode="auto">
                <a:xfrm>
                  <a:off x="8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0" name="Line 634"/>
                <p:cNvSpPr>
                  <a:spLocks noChangeShapeType="1"/>
                </p:cNvSpPr>
                <p:nvPr/>
              </p:nvSpPr>
              <p:spPr bwMode="auto">
                <a:xfrm>
                  <a:off x="8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1" name="Line 635"/>
                <p:cNvSpPr>
                  <a:spLocks noChangeShapeType="1"/>
                </p:cNvSpPr>
                <p:nvPr/>
              </p:nvSpPr>
              <p:spPr bwMode="auto">
                <a:xfrm>
                  <a:off x="8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2" name="Line 636"/>
                <p:cNvSpPr>
                  <a:spLocks noChangeShapeType="1"/>
                </p:cNvSpPr>
                <p:nvPr/>
              </p:nvSpPr>
              <p:spPr bwMode="auto">
                <a:xfrm>
                  <a:off x="8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3" name="Line 637"/>
                <p:cNvSpPr>
                  <a:spLocks noChangeShapeType="1"/>
                </p:cNvSpPr>
                <p:nvPr/>
              </p:nvSpPr>
              <p:spPr bwMode="auto">
                <a:xfrm>
                  <a:off x="8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4" name="Line 638"/>
                <p:cNvSpPr>
                  <a:spLocks noChangeShapeType="1"/>
                </p:cNvSpPr>
                <p:nvPr/>
              </p:nvSpPr>
              <p:spPr bwMode="auto">
                <a:xfrm>
                  <a:off x="9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5" name="Line 639"/>
                <p:cNvSpPr>
                  <a:spLocks noChangeShapeType="1"/>
                </p:cNvSpPr>
                <p:nvPr/>
              </p:nvSpPr>
              <p:spPr bwMode="auto">
                <a:xfrm>
                  <a:off x="9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6" name="Line 640"/>
                <p:cNvSpPr>
                  <a:spLocks noChangeShapeType="1"/>
                </p:cNvSpPr>
                <p:nvPr/>
              </p:nvSpPr>
              <p:spPr bwMode="auto">
                <a:xfrm>
                  <a:off x="9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7" name="Line 641"/>
                <p:cNvSpPr>
                  <a:spLocks noChangeShapeType="1"/>
                </p:cNvSpPr>
                <p:nvPr/>
              </p:nvSpPr>
              <p:spPr bwMode="auto">
                <a:xfrm>
                  <a:off x="9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8" name="Line 642"/>
                <p:cNvSpPr>
                  <a:spLocks noChangeShapeType="1"/>
                </p:cNvSpPr>
                <p:nvPr/>
              </p:nvSpPr>
              <p:spPr bwMode="auto">
                <a:xfrm>
                  <a:off x="9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9" name="Line 643"/>
                <p:cNvSpPr>
                  <a:spLocks noChangeShapeType="1"/>
                </p:cNvSpPr>
                <p:nvPr/>
              </p:nvSpPr>
              <p:spPr bwMode="auto">
                <a:xfrm>
                  <a:off x="10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0" name="Line 644"/>
                <p:cNvSpPr>
                  <a:spLocks noChangeShapeType="1"/>
                </p:cNvSpPr>
                <p:nvPr/>
              </p:nvSpPr>
              <p:spPr bwMode="auto">
                <a:xfrm>
                  <a:off x="10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1" name="Line 645"/>
                <p:cNvSpPr>
                  <a:spLocks noChangeShapeType="1"/>
                </p:cNvSpPr>
                <p:nvPr/>
              </p:nvSpPr>
              <p:spPr bwMode="auto">
                <a:xfrm>
                  <a:off x="10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2" name="Line 646"/>
                <p:cNvSpPr>
                  <a:spLocks noChangeShapeType="1"/>
                </p:cNvSpPr>
                <p:nvPr/>
              </p:nvSpPr>
              <p:spPr bwMode="auto">
                <a:xfrm>
                  <a:off x="10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3" name="Line 647"/>
                <p:cNvSpPr>
                  <a:spLocks noChangeShapeType="1"/>
                </p:cNvSpPr>
                <p:nvPr/>
              </p:nvSpPr>
              <p:spPr bwMode="auto">
                <a:xfrm>
                  <a:off x="10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4" name="Line 648"/>
                <p:cNvSpPr>
                  <a:spLocks noChangeShapeType="1"/>
                </p:cNvSpPr>
                <p:nvPr/>
              </p:nvSpPr>
              <p:spPr bwMode="auto">
                <a:xfrm>
                  <a:off x="10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5" name="Line 649"/>
                <p:cNvSpPr>
                  <a:spLocks noChangeShapeType="1"/>
                </p:cNvSpPr>
                <p:nvPr/>
              </p:nvSpPr>
              <p:spPr bwMode="auto">
                <a:xfrm>
                  <a:off x="11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6" name="Line 650"/>
                <p:cNvSpPr>
                  <a:spLocks noChangeShapeType="1"/>
                </p:cNvSpPr>
                <p:nvPr/>
              </p:nvSpPr>
              <p:spPr bwMode="auto">
                <a:xfrm>
                  <a:off x="11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7" name="Line 651"/>
                <p:cNvSpPr>
                  <a:spLocks noChangeShapeType="1"/>
                </p:cNvSpPr>
                <p:nvPr/>
              </p:nvSpPr>
              <p:spPr bwMode="auto">
                <a:xfrm>
                  <a:off x="11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8" name="Line 652"/>
                <p:cNvSpPr>
                  <a:spLocks noChangeShapeType="1"/>
                </p:cNvSpPr>
                <p:nvPr/>
              </p:nvSpPr>
              <p:spPr bwMode="auto">
                <a:xfrm>
                  <a:off x="11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9" name="Line 653"/>
                <p:cNvSpPr>
                  <a:spLocks noChangeShapeType="1"/>
                </p:cNvSpPr>
                <p:nvPr/>
              </p:nvSpPr>
              <p:spPr bwMode="auto">
                <a:xfrm>
                  <a:off x="11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0" name="Line 654"/>
                <p:cNvSpPr>
                  <a:spLocks noChangeShapeType="1"/>
                </p:cNvSpPr>
                <p:nvPr/>
              </p:nvSpPr>
              <p:spPr bwMode="auto">
                <a:xfrm>
                  <a:off x="11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1" name="Line 655"/>
                <p:cNvSpPr>
                  <a:spLocks noChangeShapeType="1"/>
                </p:cNvSpPr>
                <p:nvPr/>
              </p:nvSpPr>
              <p:spPr bwMode="auto">
                <a:xfrm>
                  <a:off x="12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2" name="Line 656"/>
                <p:cNvSpPr>
                  <a:spLocks noChangeShapeType="1"/>
                </p:cNvSpPr>
                <p:nvPr/>
              </p:nvSpPr>
              <p:spPr bwMode="auto">
                <a:xfrm>
                  <a:off x="12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3" name="Line 657"/>
                <p:cNvSpPr>
                  <a:spLocks noChangeShapeType="1"/>
                </p:cNvSpPr>
                <p:nvPr/>
              </p:nvSpPr>
              <p:spPr bwMode="auto">
                <a:xfrm>
                  <a:off x="12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4" name="Line 658"/>
                <p:cNvSpPr>
                  <a:spLocks noChangeShapeType="1"/>
                </p:cNvSpPr>
                <p:nvPr/>
              </p:nvSpPr>
              <p:spPr bwMode="auto">
                <a:xfrm>
                  <a:off x="12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5" name="Line 659"/>
                <p:cNvSpPr>
                  <a:spLocks noChangeShapeType="1"/>
                </p:cNvSpPr>
                <p:nvPr/>
              </p:nvSpPr>
              <p:spPr bwMode="auto">
                <a:xfrm>
                  <a:off x="12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6" name="Line 660"/>
                <p:cNvSpPr>
                  <a:spLocks noChangeShapeType="1"/>
                </p:cNvSpPr>
                <p:nvPr/>
              </p:nvSpPr>
              <p:spPr bwMode="auto">
                <a:xfrm>
                  <a:off x="12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7" name="Line 661"/>
                <p:cNvSpPr>
                  <a:spLocks noChangeShapeType="1"/>
                </p:cNvSpPr>
                <p:nvPr/>
              </p:nvSpPr>
              <p:spPr bwMode="auto">
                <a:xfrm>
                  <a:off x="13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8" name="Line 662"/>
                <p:cNvSpPr>
                  <a:spLocks noChangeShapeType="1"/>
                </p:cNvSpPr>
                <p:nvPr/>
              </p:nvSpPr>
              <p:spPr bwMode="auto">
                <a:xfrm>
                  <a:off x="13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9" name="Line 663"/>
                <p:cNvSpPr>
                  <a:spLocks noChangeShapeType="1"/>
                </p:cNvSpPr>
                <p:nvPr/>
              </p:nvSpPr>
              <p:spPr bwMode="auto">
                <a:xfrm>
                  <a:off x="13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0" name="Line 664"/>
                <p:cNvSpPr>
                  <a:spLocks noChangeShapeType="1"/>
                </p:cNvSpPr>
                <p:nvPr/>
              </p:nvSpPr>
              <p:spPr bwMode="auto">
                <a:xfrm>
                  <a:off x="13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1" name="Line 665"/>
                <p:cNvSpPr>
                  <a:spLocks noChangeShapeType="1"/>
                </p:cNvSpPr>
                <p:nvPr/>
              </p:nvSpPr>
              <p:spPr bwMode="auto">
                <a:xfrm>
                  <a:off x="13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2" name="Line 666"/>
                <p:cNvSpPr>
                  <a:spLocks noChangeShapeType="1"/>
                </p:cNvSpPr>
                <p:nvPr/>
              </p:nvSpPr>
              <p:spPr bwMode="auto">
                <a:xfrm>
                  <a:off x="14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3" name="Line 667"/>
                <p:cNvSpPr>
                  <a:spLocks noChangeShapeType="1"/>
                </p:cNvSpPr>
                <p:nvPr/>
              </p:nvSpPr>
              <p:spPr bwMode="auto">
                <a:xfrm>
                  <a:off x="14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4" name="Line 668"/>
                <p:cNvSpPr>
                  <a:spLocks noChangeShapeType="1"/>
                </p:cNvSpPr>
                <p:nvPr/>
              </p:nvSpPr>
              <p:spPr bwMode="auto">
                <a:xfrm>
                  <a:off x="14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5" name="Line 669"/>
                <p:cNvSpPr>
                  <a:spLocks noChangeShapeType="1"/>
                </p:cNvSpPr>
                <p:nvPr/>
              </p:nvSpPr>
              <p:spPr bwMode="auto">
                <a:xfrm>
                  <a:off x="14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6" name="Line 670"/>
                <p:cNvSpPr>
                  <a:spLocks noChangeShapeType="1"/>
                </p:cNvSpPr>
                <p:nvPr/>
              </p:nvSpPr>
              <p:spPr bwMode="auto">
                <a:xfrm>
                  <a:off x="14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7" name="Line 671"/>
                <p:cNvSpPr>
                  <a:spLocks noChangeShapeType="1"/>
                </p:cNvSpPr>
                <p:nvPr/>
              </p:nvSpPr>
              <p:spPr bwMode="auto">
                <a:xfrm>
                  <a:off x="14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8" name="Line 672"/>
                <p:cNvSpPr>
                  <a:spLocks noChangeShapeType="1"/>
                </p:cNvSpPr>
                <p:nvPr/>
              </p:nvSpPr>
              <p:spPr bwMode="auto">
                <a:xfrm>
                  <a:off x="15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9" name="Line 673"/>
                <p:cNvSpPr>
                  <a:spLocks noChangeShapeType="1"/>
                </p:cNvSpPr>
                <p:nvPr/>
              </p:nvSpPr>
              <p:spPr bwMode="auto">
                <a:xfrm>
                  <a:off x="15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0" name="Line 674"/>
                <p:cNvSpPr>
                  <a:spLocks noChangeShapeType="1"/>
                </p:cNvSpPr>
                <p:nvPr/>
              </p:nvSpPr>
              <p:spPr bwMode="auto">
                <a:xfrm>
                  <a:off x="15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1" name="Line 675"/>
                <p:cNvSpPr>
                  <a:spLocks noChangeShapeType="1"/>
                </p:cNvSpPr>
                <p:nvPr/>
              </p:nvSpPr>
              <p:spPr bwMode="auto">
                <a:xfrm>
                  <a:off x="15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2" name="Line 676"/>
                <p:cNvSpPr>
                  <a:spLocks noChangeShapeType="1"/>
                </p:cNvSpPr>
                <p:nvPr/>
              </p:nvSpPr>
              <p:spPr bwMode="auto">
                <a:xfrm>
                  <a:off x="15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3" name="Line 677"/>
                <p:cNvSpPr>
                  <a:spLocks noChangeShapeType="1"/>
                </p:cNvSpPr>
                <p:nvPr/>
              </p:nvSpPr>
              <p:spPr bwMode="auto">
                <a:xfrm>
                  <a:off x="16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4" name="Line 678"/>
                <p:cNvSpPr>
                  <a:spLocks noChangeShapeType="1"/>
                </p:cNvSpPr>
                <p:nvPr/>
              </p:nvSpPr>
              <p:spPr bwMode="auto">
                <a:xfrm>
                  <a:off x="16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5" name="Line 679"/>
                <p:cNvSpPr>
                  <a:spLocks noChangeShapeType="1"/>
                </p:cNvSpPr>
                <p:nvPr/>
              </p:nvSpPr>
              <p:spPr bwMode="auto">
                <a:xfrm>
                  <a:off x="16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6" name="Line 680"/>
                <p:cNvSpPr>
                  <a:spLocks noChangeShapeType="1"/>
                </p:cNvSpPr>
                <p:nvPr/>
              </p:nvSpPr>
              <p:spPr bwMode="auto">
                <a:xfrm>
                  <a:off x="16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7" name="Line 681"/>
                <p:cNvSpPr>
                  <a:spLocks noChangeShapeType="1"/>
                </p:cNvSpPr>
                <p:nvPr/>
              </p:nvSpPr>
              <p:spPr bwMode="auto">
                <a:xfrm>
                  <a:off x="16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8" name="Line 682"/>
                <p:cNvSpPr>
                  <a:spLocks noChangeShapeType="1"/>
                </p:cNvSpPr>
                <p:nvPr/>
              </p:nvSpPr>
              <p:spPr bwMode="auto">
                <a:xfrm>
                  <a:off x="16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9" name="Line 683"/>
                <p:cNvSpPr>
                  <a:spLocks noChangeShapeType="1"/>
                </p:cNvSpPr>
                <p:nvPr/>
              </p:nvSpPr>
              <p:spPr bwMode="auto">
                <a:xfrm>
                  <a:off x="17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0" name="Line 684"/>
                <p:cNvSpPr>
                  <a:spLocks noChangeShapeType="1"/>
                </p:cNvSpPr>
                <p:nvPr/>
              </p:nvSpPr>
              <p:spPr bwMode="auto">
                <a:xfrm>
                  <a:off x="17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1" name="Line 685"/>
                <p:cNvSpPr>
                  <a:spLocks noChangeShapeType="1"/>
                </p:cNvSpPr>
                <p:nvPr/>
              </p:nvSpPr>
              <p:spPr bwMode="auto">
                <a:xfrm>
                  <a:off x="17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2" name="Line 686"/>
                <p:cNvSpPr>
                  <a:spLocks noChangeShapeType="1"/>
                </p:cNvSpPr>
                <p:nvPr/>
              </p:nvSpPr>
              <p:spPr bwMode="auto">
                <a:xfrm>
                  <a:off x="17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3" name="Line 687"/>
                <p:cNvSpPr>
                  <a:spLocks noChangeShapeType="1"/>
                </p:cNvSpPr>
                <p:nvPr/>
              </p:nvSpPr>
              <p:spPr bwMode="auto">
                <a:xfrm>
                  <a:off x="17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4" name="Line 688"/>
                <p:cNvSpPr>
                  <a:spLocks noChangeShapeType="1"/>
                </p:cNvSpPr>
                <p:nvPr/>
              </p:nvSpPr>
              <p:spPr bwMode="auto">
                <a:xfrm>
                  <a:off x="17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5" name="Line 689"/>
                <p:cNvSpPr>
                  <a:spLocks noChangeShapeType="1"/>
                </p:cNvSpPr>
                <p:nvPr/>
              </p:nvSpPr>
              <p:spPr bwMode="auto">
                <a:xfrm>
                  <a:off x="18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6" name="Line 690"/>
                <p:cNvSpPr>
                  <a:spLocks noChangeShapeType="1"/>
                </p:cNvSpPr>
                <p:nvPr/>
              </p:nvSpPr>
              <p:spPr bwMode="auto">
                <a:xfrm>
                  <a:off x="18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7" name="Line 691"/>
                <p:cNvSpPr>
                  <a:spLocks noChangeShapeType="1"/>
                </p:cNvSpPr>
                <p:nvPr/>
              </p:nvSpPr>
              <p:spPr bwMode="auto">
                <a:xfrm>
                  <a:off x="18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8" name="Line 692"/>
                <p:cNvSpPr>
                  <a:spLocks noChangeShapeType="1"/>
                </p:cNvSpPr>
                <p:nvPr/>
              </p:nvSpPr>
              <p:spPr bwMode="auto">
                <a:xfrm>
                  <a:off x="18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9" name="Line 693"/>
                <p:cNvSpPr>
                  <a:spLocks noChangeShapeType="1"/>
                </p:cNvSpPr>
                <p:nvPr/>
              </p:nvSpPr>
              <p:spPr bwMode="auto">
                <a:xfrm>
                  <a:off x="18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0" name="Line 694"/>
                <p:cNvSpPr>
                  <a:spLocks noChangeShapeType="1"/>
                </p:cNvSpPr>
                <p:nvPr/>
              </p:nvSpPr>
              <p:spPr bwMode="auto">
                <a:xfrm>
                  <a:off x="18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1" name="Line 695"/>
                <p:cNvSpPr>
                  <a:spLocks noChangeShapeType="1"/>
                </p:cNvSpPr>
                <p:nvPr/>
              </p:nvSpPr>
              <p:spPr bwMode="auto">
                <a:xfrm>
                  <a:off x="19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2" name="Line 696"/>
                <p:cNvSpPr>
                  <a:spLocks noChangeShapeType="1"/>
                </p:cNvSpPr>
                <p:nvPr/>
              </p:nvSpPr>
              <p:spPr bwMode="auto">
                <a:xfrm>
                  <a:off x="19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3" name="Line 697"/>
                <p:cNvSpPr>
                  <a:spLocks noChangeShapeType="1"/>
                </p:cNvSpPr>
                <p:nvPr/>
              </p:nvSpPr>
              <p:spPr bwMode="auto">
                <a:xfrm>
                  <a:off x="19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4" name="Line 698"/>
                <p:cNvSpPr>
                  <a:spLocks noChangeShapeType="1"/>
                </p:cNvSpPr>
                <p:nvPr/>
              </p:nvSpPr>
              <p:spPr bwMode="auto">
                <a:xfrm>
                  <a:off x="19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5" name="Line 699"/>
                <p:cNvSpPr>
                  <a:spLocks noChangeShapeType="1"/>
                </p:cNvSpPr>
                <p:nvPr/>
              </p:nvSpPr>
              <p:spPr bwMode="auto">
                <a:xfrm>
                  <a:off x="19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6" name="Line 700"/>
                <p:cNvSpPr>
                  <a:spLocks noChangeShapeType="1"/>
                </p:cNvSpPr>
                <p:nvPr/>
              </p:nvSpPr>
              <p:spPr bwMode="auto">
                <a:xfrm>
                  <a:off x="20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7" name="Line 701"/>
                <p:cNvSpPr>
                  <a:spLocks noChangeShapeType="1"/>
                </p:cNvSpPr>
                <p:nvPr/>
              </p:nvSpPr>
              <p:spPr bwMode="auto">
                <a:xfrm>
                  <a:off x="20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8" name="Line 702"/>
                <p:cNvSpPr>
                  <a:spLocks noChangeShapeType="1"/>
                </p:cNvSpPr>
                <p:nvPr/>
              </p:nvSpPr>
              <p:spPr bwMode="auto">
                <a:xfrm>
                  <a:off x="2038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9" name="Line 703"/>
                <p:cNvSpPr>
                  <a:spLocks noChangeShapeType="1"/>
                </p:cNvSpPr>
                <p:nvPr/>
              </p:nvSpPr>
              <p:spPr bwMode="auto">
                <a:xfrm>
                  <a:off x="20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0" name="Line 704"/>
                <p:cNvSpPr>
                  <a:spLocks noChangeShapeType="1"/>
                </p:cNvSpPr>
                <p:nvPr/>
              </p:nvSpPr>
              <p:spPr bwMode="auto">
                <a:xfrm>
                  <a:off x="20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1" name="Line 705"/>
                <p:cNvSpPr>
                  <a:spLocks noChangeShapeType="1"/>
                </p:cNvSpPr>
                <p:nvPr/>
              </p:nvSpPr>
              <p:spPr bwMode="auto">
                <a:xfrm>
                  <a:off x="20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2" name="Line 706"/>
                <p:cNvSpPr>
                  <a:spLocks noChangeShapeType="1"/>
                </p:cNvSpPr>
                <p:nvPr/>
              </p:nvSpPr>
              <p:spPr bwMode="auto">
                <a:xfrm>
                  <a:off x="21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3" name="Line 707"/>
                <p:cNvSpPr>
                  <a:spLocks noChangeShapeType="1"/>
                </p:cNvSpPr>
                <p:nvPr/>
              </p:nvSpPr>
              <p:spPr bwMode="auto">
                <a:xfrm>
                  <a:off x="213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4" name="Line 708"/>
                <p:cNvSpPr>
                  <a:spLocks noChangeShapeType="1"/>
                </p:cNvSpPr>
                <p:nvPr/>
              </p:nvSpPr>
              <p:spPr bwMode="auto">
                <a:xfrm>
                  <a:off x="21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5" name="Line 709"/>
                <p:cNvSpPr>
                  <a:spLocks noChangeShapeType="1"/>
                </p:cNvSpPr>
                <p:nvPr/>
              </p:nvSpPr>
              <p:spPr bwMode="auto">
                <a:xfrm>
                  <a:off x="21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6" name="Line 710"/>
                <p:cNvSpPr>
                  <a:spLocks noChangeShapeType="1"/>
                </p:cNvSpPr>
                <p:nvPr/>
              </p:nvSpPr>
              <p:spPr bwMode="auto">
                <a:xfrm>
                  <a:off x="21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7" name="Line 711"/>
                <p:cNvSpPr>
                  <a:spLocks noChangeShapeType="1"/>
                </p:cNvSpPr>
                <p:nvPr/>
              </p:nvSpPr>
              <p:spPr bwMode="auto">
                <a:xfrm>
                  <a:off x="22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8" name="Line 712"/>
                <p:cNvSpPr>
                  <a:spLocks noChangeShapeType="1"/>
                </p:cNvSpPr>
                <p:nvPr/>
              </p:nvSpPr>
              <p:spPr bwMode="auto">
                <a:xfrm>
                  <a:off x="22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9" name="Line 713"/>
                <p:cNvSpPr>
                  <a:spLocks noChangeShapeType="1"/>
                </p:cNvSpPr>
                <p:nvPr/>
              </p:nvSpPr>
              <p:spPr bwMode="auto">
                <a:xfrm>
                  <a:off x="22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0" name="Line 714"/>
                <p:cNvSpPr>
                  <a:spLocks noChangeShapeType="1"/>
                </p:cNvSpPr>
                <p:nvPr/>
              </p:nvSpPr>
              <p:spPr bwMode="auto">
                <a:xfrm>
                  <a:off x="22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1" name="Line 715"/>
                <p:cNvSpPr>
                  <a:spLocks noChangeShapeType="1"/>
                </p:cNvSpPr>
                <p:nvPr/>
              </p:nvSpPr>
              <p:spPr bwMode="auto">
                <a:xfrm>
                  <a:off x="22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2" name="Line 716"/>
                <p:cNvSpPr>
                  <a:spLocks noChangeShapeType="1"/>
                </p:cNvSpPr>
                <p:nvPr/>
              </p:nvSpPr>
              <p:spPr bwMode="auto">
                <a:xfrm>
                  <a:off x="22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3" name="Line 717"/>
                <p:cNvSpPr>
                  <a:spLocks noChangeShapeType="1"/>
                </p:cNvSpPr>
                <p:nvPr/>
              </p:nvSpPr>
              <p:spPr bwMode="auto">
                <a:xfrm>
                  <a:off x="23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4" name="Line 718"/>
                <p:cNvSpPr>
                  <a:spLocks noChangeShapeType="1"/>
                </p:cNvSpPr>
                <p:nvPr/>
              </p:nvSpPr>
              <p:spPr bwMode="auto">
                <a:xfrm>
                  <a:off x="23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5" name="Line 719"/>
                <p:cNvSpPr>
                  <a:spLocks noChangeShapeType="1"/>
                </p:cNvSpPr>
                <p:nvPr/>
              </p:nvSpPr>
              <p:spPr bwMode="auto">
                <a:xfrm>
                  <a:off x="23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6" name="Line 720"/>
                <p:cNvSpPr>
                  <a:spLocks noChangeShapeType="1"/>
                </p:cNvSpPr>
                <p:nvPr/>
              </p:nvSpPr>
              <p:spPr bwMode="auto">
                <a:xfrm>
                  <a:off x="23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7" name="Line 721"/>
                <p:cNvSpPr>
                  <a:spLocks noChangeShapeType="1"/>
                </p:cNvSpPr>
                <p:nvPr/>
              </p:nvSpPr>
              <p:spPr bwMode="auto">
                <a:xfrm>
                  <a:off x="23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8" name="Line 722"/>
                <p:cNvSpPr>
                  <a:spLocks noChangeShapeType="1"/>
                </p:cNvSpPr>
                <p:nvPr/>
              </p:nvSpPr>
              <p:spPr bwMode="auto">
                <a:xfrm>
                  <a:off x="23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9" name="Line 723"/>
                <p:cNvSpPr>
                  <a:spLocks noChangeShapeType="1"/>
                </p:cNvSpPr>
                <p:nvPr/>
              </p:nvSpPr>
              <p:spPr bwMode="auto">
                <a:xfrm>
                  <a:off x="24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0" name="Line 724"/>
                <p:cNvSpPr>
                  <a:spLocks noChangeShapeType="1"/>
                </p:cNvSpPr>
                <p:nvPr/>
              </p:nvSpPr>
              <p:spPr bwMode="auto">
                <a:xfrm>
                  <a:off x="24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1" name="Line 725"/>
                <p:cNvSpPr>
                  <a:spLocks noChangeShapeType="1"/>
                </p:cNvSpPr>
                <p:nvPr/>
              </p:nvSpPr>
              <p:spPr bwMode="auto">
                <a:xfrm>
                  <a:off x="24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2" name="Line 726"/>
                <p:cNvSpPr>
                  <a:spLocks noChangeShapeType="1"/>
                </p:cNvSpPr>
                <p:nvPr/>
              </p:nvSpPr>
              <p:spPr bwMode="auto">
                <a:xfrm>
                  <a:off x="24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3" name="Line 727"/>
                <p:cNvSpPr>
                  <a:spLocks noChangeShapeType="1"/>
                </p:cNvSpPr>
                <p:nvPr/>
              </p:nvSpPr>
              <p:spPr bwMode="auto">
                <a:xfrm>
                  <a:off x="24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5" name="Line 729"/>
                <p:cNvSpPr>
                  <a:spLocks noChangeShapeType="1"/>
                </p:cNvSpPr>
                <p:nvPr/>
              </p:nvSpPr>
              <p:spPr bwMode="auto">
                <a:xfrm flipH="1">
                  <a:off x="411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6" name="Line 730"/>
                <p:cNvSpPr>
                  <a:spLocks noChangeShapeType="1"/>
                </p:cNvSpPr>
                <p:nvPr/>
              </p:nvSpPr>
              <p:spPr bwMode="auto">
                <a:xfrm>
                  <a:off x="2485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7" name="Line 731"/>
                <p:cNvSpPr>
                  <a:spLocks noChangeShapeType="1"/>
                </p:cNvSpPr>
                <p:nvPr/>
              </p:nvSpPr>
              <p:spPr bwMode="auto">
                <a:xfrm>
                  <a:off x="4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8" name="Line 732"/>
                <p:cNvSpPr>
                  <a:spLocks noChangeShapeType="1"/>
                </p:cNvSpPr>
                <p:nvPr/>
              </p:nvSpPr>
              <p:spPr bwMode="auto">
                <a:xfrm>
                  <a:off x="4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9" name="Line 733"/>
                <p:cNvSpPr>
                  <a:spLocks noChangeShapeType="1"/>
                </p:cNvSpPr>
                <p:nvPr/>
              </p:nvSpPr>
              <p:spPr bwMode="auto">
                <a:xfrm>
                  <a:off x="4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0" name="Line 734"/>
                <p:cNvSpPr>
                  <a:spLocks noChangeShapeType="1"/>
                </p:cNvSpPr>
                <p:nvPr/>
              </p:nvSpPr>
              <p:spPr bwMode="auto">
                <a:xfrm>
                  <a:off x="5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1" name="Line 735"/>
                <p:cNvSpPr>
                  <a:spLocks noChangeShapeType="1"/>
                </p:cNvSpPr>
                <p:nvPr/>
              </p:nvSpPr>
              <p:spPr bwMode="auto">
                <a:xfrm>
                  <a:off x="5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2" name="Line 736"/>
                <p:cNvSpPr>
                  <a:spLocks noChangeShapeType="1"/>
                </p:cNvSpPr>
                <p:nvPr/>
              </p:nvSpPr>
              <p:spPr bwMode="auto">
                <a:xfrm>
                  <a:off x="5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3" name="Line 737"/>
                <p:cNvSpPr>
                  <a:spLocks noChangeShapeType="1"/>
                </p:cNvSpPr>
                <p:nvPr/>
              </p:nvSpPr>
              <p:spPr bwMode="auto">
                <a:xfrm>
                  <a:off x="5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4" name="Line 738"/>
                <p:cNvSpPr>
                  <a:spLocks noChangeShapeType="1"/>
                </p:cNvSpPr>
                <p:nvPr/>
              </p:nvSpPr>
              <p:spPr bwMode="auto">
                <a:xfrm>
                  <a:off x="5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5" name="Line 739"/>
                <p:cNvSpPr>
                  <a:spLocks noChangeShapeType="1"/>
                </p:cNvSpPr>
                <p:nvPr/>
              </p:nvSpPr>
              <p:spPr bwMode="auto">
                <a:xfrm>
                  <a:off x="5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6" name="Line 740"/>
                <p:cNvSpPr>
                  <a:spLocks noChangeShapeType="1"/>
                </p:cNvSpPr>
                <p:nvPr/>
              </p:nvSpPr>
              <p:spPr bwMode="auto">
                <a:xfrm>
                  <a:off x="6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7" name="Line 741"/>
                <p:cNvSpPr>
                  <a:spLocks noChangeShapeType="1"/>
                </p:cNvSpPr>
                <p:nvPr/>
              </p:nvSpPr>
              <p:spPr bwMode="auto">
                <a:xfrm>
                  <a:off x="6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8" name="Line 742"/>
                <p:cNvSpPr>
                  <a:spLocks noChangeShapeType="1"/>
                </p:cNvSpPr>
                <p:nvPr/>
              </p:nvSpPr>
              <p:spPr bwMode="auto">
                <a:xfrm>
                  <a:off x="6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9" name="Line 743"/>
                <p:cNvSpPr>
                  <a:spLocks noChangeShapeType="1"/>
                </p:cNvSpPr>
                <p:nvPr/>
              </p:nvSpPr>
              <p:spPr bwMode="auto">
                <a:xfrm>
                  <a:off x="6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0" name="Line 744"/>
                <p:cNvSpPr>
                  <a:spLocks noChangeShapeType="1"/>
                </p:cNvSpPr>
                <p:nvPr/>
              </p:nvSpPr>
              <p:spPr bwMode="auto">
                <a:xfrm>
                  <a:off x="684" y="780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1" name="Line 745"/>
                <p:cNvSpPr>
                  <a:spLocks noChangeShapeType="1"/>
                </p:cNvSpPr>
                <p:nvPr/>
              </p:nvSpPr>
              <p:spPr bwMode="auto">
                <a:xfrm>
                  <a:off x="6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2" name="Line 746"/>
                <p:cNvSpPr>
                  <a:spLocks noChangeShapeType="1"/>
                </p:cNvSpPr>
                <p:nvPr/>
              </p:nvSpPr>
              <p:spPr bwMode="auto">
                <a:xfrm>
                  <a:off x="7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3" name="Line 747"/>
                <p:cNvSpPr>
                  <a:spLocks noChangeShapeType="1"/>
                </p:cNvSpPr>
                <p:nvPr/>
              </p:nvSpPr>
              <p:spPr bwMode="auto">
                <a:xfrm>
                  <a:off x="7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4" name="Line 748"/>
                <p:cNvSpPr>
                  <a:spLocks noChangeShapeType="1"/>
                </p:cNvSpPr>
                <p:nvPr/>
              </p:nvSpPr>
              <p:spPr bwMode="auto">
                <a:xfrm>
                  <a:off x="7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5" name="Line 749"/>
                <p:cNvSpPr>
                  <a:spLocks noChangeShapeType="1"/>
                </p:cNvSpPr>
                <p:nvPr/>
              </p:nvSpPr>
              <p:spPr bwMode="auto">
                <a:xfrm>
                  <a:off x="7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6" name="Line 750"/>
                <p:cNvSpPr>
                  <a:spLocks noChangeShapeType="1"/>
                </p:cNvSpPr>
                <p:nvPr/>
              </p:nvSpPr>
              <p:spPr bwMode="auto">
                <a:xfrm>
                  <a:off x="7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7" name="Line 751"/>
                <p:cNvSpPr>
                  <a:spLocks noChangeShapeType="1"/>
                </p:cNvSpPr>
                <p:nvPr/>
              </p:nvSpPr>
              <p:spPr bwMode="auto">
                <a:xfrm>
                  <a:off x="8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8" name="Line 752"/>
                <p:cNvSpPr>
                  <a:spLocks noChangeShapeType="1"/>
                </p:cNvSpPr>
                <p:nvPr/>
              </p:nvSpPr>
              <p:spPr bwMode="auto">
                <a:xfrm>
                  <a:off x="8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9" name="Line 753"/>
                <p:cNvSpPr>
                  <a:spLocks noChangeShapeType="1"/>
                </p:cNvSpPr>
                <p:nvPr/>
              </p:nvSpPr>
              <p:spPr bwMode="auto">
                <a:xfrm>
                  <a:off x="8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0" name="Line 754"/>
                <p:cNvSpPr>
                  <a:spLocks noChangeShapeType="1"/>
                </p:cNvSpPr>
                <p:nvPr/>
              </p:nvSpPr>
              <p:spPr bwMode="auto">
                <a:xfrm>
                  <a:off x="8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1" name="Line 755"/>
                <p:cNvSpPr>
                  <a:spLocks noChangeShapeType="1"/>
                </p:cNvSpPr>
                <p:nvPr/>
              </p:nvSpPr>
              <p:spPr bwMode="auto">
                <a:xfrm>
                  <a:off x="8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2" name="Line 756"/>
                <p:cNvSpPr>
                  <a:spLocks noChangeShapeType="1"/>
                </p:cNvSpPr>
                <p:nvPr/>
              </p:nvSpPr>
              <p:spPr bwMode="auto">
                <a:xfrm>
                  <a:off x="8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3" name="Line 757"/>
                <p:cNvSpPr>
                  <a:spLocks noChangeShapeType="1"/>
                </p:cNvSpPr>
                <p:nvPr/>
              </p:nvSpPr>
              <p:spPr bwMode="auto">
                <a:xfrm>
                  <a:off x="9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4" name="Line 758"/>
                <p:cNvSpPr>
                  <a:spLocks noChangeShapeType="1"/>
                </p:cNvSpPr>
                <p:nvPr/>
              </p:nvSpPr>
              <p:spPr bwMode="auto">
                <a:xfrm>
                  <a:off x="9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5" name="Line 759"/>
                <p:cNvSpPr>
                  <a:spLocks noChangeShapeType="1"/>
                </p:cNvSpPr>
                <p:nvPr/>
              </p:nvSpPr>
              <p:spPr bwMode="auto">
                <a:xfrm>
                  <a:off x="9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6" name="Line 760"/>
                <p:cNvSpPr>
                  <a:spLocks noChangeShapeType="1"/>
                </p:cNvSpPr>
                <p:nvPr/>
              </p:nvSpPr>
              <p:spPr bwMode="auto">
                <a:xfrm>
                  <a:off x="9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7" name="Line 761"/>
                <p:cNvSpPr>
                  <a:spLocks noChangeShapeType="1"/>
                </p:cNvSpPr>
                <p:nvPr/>
              </p:nvSpPr>
              <p:spPr bwMode="auto">
                <a:xfrm>
                  <a:off x="9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8" name="Line 762"/>
                <p:cNvSpPr>
                  <a:spLocks noChangeShapeType="1"/>
                </p:cNvSpPr>
                <p:nvPr/>
              </p:nvSpPr>
              <p:spPr bwMode="auto">
                <a:xfrm>
                  <a:off x="10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9" name="Line 763"/>
                <p:cNvSpPr>
                  <a:spLocks noChangeShapeType="1"/>
                </p:cNvSpPr>
                <p:nvPr/>
              </p:nvSpPr>
              <p:spPr bwMode="auto">
                <a:xfrm>
                  <a:off x="10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0" name="Line 764"/>
                <p:cNvSpPr>
                  <a:spLocks noChangeShapeType="1"/>
                </p:cNvSpPr>
                <p:nvPr/>
              </p:nvSpPr>
              <p:spPr bwMode="auto">
                <a:xfrm>
                  <a:off x="10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1" name="Line 765"/>
                <p:cNvSpPr>
                  <a:spLocks noChangeShapeType="1"/>
                </p:cNvSpPr>
                <p:nvPr/>
              </p:nvSpPr>
              <p:spPr bwMode="auto">
                <a:xfrm>
                  <a:off x="10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2" name="Line 766"/>
                <p:cNvSpPr>
                  <a:spLocks noChangeShapeType="1"/>
                </p:cNvSpPr>
                <p:nvPr/>
              </p:nvSpPr>
              <p:spPr bwMode="auto">
                <a:xfrm>
                  <a:off x="10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3" name="Line 767"/>
                <p:cNvSpPr>
                  <a:spLocks noChangeShapeType="1"/>
                </p:cNvSpPr>
                <p:nvPr/>
              </p:nvSpPr>
              <p:spPr bwMode="auto">
                <a:xfrm>
                  <a:off x="10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4" name="Line 768"/>
                <p:cNvSpPr>
                  <a:spLocks noChangeShapeType="1"/>
                </p:cNvSpPr>
                <p:nvPr/>
              </p:nvSpPr>
              <p:spPr bwMode="auto">
                <a:xfrm>
                  <a:off x="11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5" name="Line 769"/>
                <p:cNvSpPr>
                  <a:spLocks noChangeShapeType="1"/>
                </p:cNvSpPr>
                <p:nvPr/>
              </p:nvSpPr>
              <p:spPr bwMode="auto">
                <a:xfrm>
                  <a:off x="11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6" name="Line 770"/>
                <p:cNvSpPr>
                  <a:spLocks noChangeShapeType="1"/>
                </p:cNvSpPr>
                <p:nvPr/>
              </p:nvSpPr>
              <p:spPr bwMode="auto">
                <a:xfrm>
                  <a:off x="11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7" name="Line 771"/>
                <p:cNvSpPr>
                  <a:spLocks noChangeShapeType="1"/>
                </p:cNvSpPr>
                <p:nvPr/>
              </p:nvSpPr>
              <p:spPr bwMode="auto">
                <a:xfrm>
                  <a:off x="11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8" name="Line 772"/>
                <p:cNvSpPr>
                  <a:spLocks noChangeShapeType="1"/>
                </p:cNvSpPr>
                <p:nvPr/>
              </p:nvSpPr>
              <p:spPr bwMode="auto">
                <a:xfrm>
                  <a:off x="11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9" name="Line 773"/>
                <p:cNvSpPr>
                  <a:spLocks noChangeShapeType="1"/>
                </p:cNvSpPr>
                <p:nvPr/>
              </p:nvSpPr>
              <p:spPr bwMode="auto">
                <a:xfrm>
                  <a:off x="11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0" name="Line 774"/>
                <p:cNvSpPr>
                  <a:spLocks noChangeShapeType="1"/>
                </p:cNvSpPr>
                <p:nvPr/>
              </p:nvSpPr>
              <p:spPr bwMode="auto">
                <a:xfrm>
                  <a:off x="12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1" name="Line 775"/>
                <p:cNvSpPr>
                  <a:spLocks noChangeShapeType="1"/>
                </p:cNvSpPr>
                <p:nvPr/>
              </p:nvSpPr>
              <p:spPr bwMode="auto">
                <a:xfrm>
                  <a:off x="12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2" name="Line 776"/>
                <p:cNvSpPr>
                  <a:spLocks noChangeShapeType="1"/>
                </p:cNvSpPr>
                <p:nvPr/>
              </p:nvSpPr>
              <p:spPr bwMode="auto">
                <a:xfrm>
                  <a:off x="12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3" name="Line 777"/>
                <p:cNvSpPr>
                  <a:spLocks noChangeShapeType="1"/>
                </p:cNvSpPr>
                <p:nvPr/>
              </p:nvSpPr>
              <p:spPr bwMode="auto">
                <a:xfrm>
                  <a:off x="12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4" name="Line 778"/>
                <p:cNvSpPr>
                  <a:spLocks noChangeShapeType="1"/>
                </p:cNvSpPr>
                <p:nvPr/>
              </p:nvSpPr>
              <p:spPr bwMode="auto">
                <a:xfrm>
                  <a:off x="12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5" name="Line 779"/>
                <p:cNvSpPr>
                  <a:spLocks noChangeShapeType="1"/>
                </p:cNvSpPr>
                <p:nvPr/>
              </p:nvSpPr>
              <p:spPr bwMode="auto">
                <a:xfrm>
                  <a:off x="12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6" name="Line 780"/>
                <p:cNvSpPr>
                  <a:spLocks noChangeShapeType="1"/>
                </p:cNvSpPr>
                <p:nvPr/>
              </p:nvSpPr>
              <p:spPr bwMode="auto">
                <a:xfrm>
                  <a:off x="13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7" name="Line 781"/>
                <p:cNvSpPr>
                  <a:spLocks noChangeShapeType="1"/>
                </p:cNvSpPr>
                <p:nvPr/>
              </p:nvSpPr>
              <p:spPr bwMode="auto">
                <a:xfrm>
                  <a:off x="13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8" name="Line 782"/>
                <p:cNvSpPr>
                  <a:spLocks noChangeShapeType="1"/>
                </p:cNvSpPr>
                <p:nvPr/>
              </p:nvSpPr>
              <p:spPr bwMode="auto">
                <a:xfrm>
                  <a:off x="13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9" name="Line 783"/>
                <p:cNvSpPr>
                  <a:spLocks noChangeShapeType="1"/>
                </p:cNvSpPr>
                <p:nvPr/>
              </p:nvSpPr>
              <p:spPr bwMode="auto">
                <a:xfrm>
                  <a:off x="13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0" name="Line 784"/>
                <p:cNvSpPr>
                  <a:spLocks noChangeShapeType="1"/>
                </p:cNvSpPr>
                <p:nvPr/>
              </p:nvSpPr>
              <p:spPr bwMode="auto">
                <a:xfrm>
                  <a:off x="13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1" name="Line 785"/>
                <p:cNvSpPr>
                  <a:spLocks noChangeShapeType="1"/>
                </p:cNvSpPr>
                <p:nvPr/>
              </p:nvSpPr>
              <p:spPr bwMode="auto">
                <a:xfrm>
                  <a:off x="14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2" name="Line 786"/>
                <p:cNvSpPr>
                  <a:spLocks noChangeShapeType="1"/>
                </p:cNvSpPr>
                <p:nvPr/>
              </p:nvSpPr>
              <p:spPr bwMode="auto">
                <a:xfrm>
                  <a:off x="14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3" name="Line 787"/>
                <p:cNvSpPr>
                  <a:spLocks noChangeShapeType="1"/>
                </p:cNvSpPr>
                <p:nvPr/>
              </p:nvSpPr>
              <p:spPr bwMode="auto">
                <a:xfrm>
                  <a:off x="14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4" name="Line 788"/>
                <p:cNvSpPr>
                  <a:spLocks noChangeShapeType="1"/>
                </p:cNvSpPr>
                <p:nvPr/>
              </p:nvSpPr>
              <p:spPr bwMode="auto">
                <a:xfrm>
                  <a:off x="14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5" name="Line 789"/>
                <p:cNvSpPr>
                  <a:spLocks noChangeShapeType="1"/>
                </p:cNvSpPr>
                <p:nvPr/>
              </p:nvSpPr>
              <p:spPr bwMode="auto">
                <a:xfrm>
                  <a:off x="14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6" name="Line 790"/>
                <p:cNvSpPr>
                  <a:spLocks noChangeShapeType="1"/>
                </p:cNvSpPr>
                <p:nvPr/>
              </p:nvSpPr>
              <p:spPr bwMode="auto">
                <a:xfrm>
                  <a:off x="14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7" name="Line 791"/>
                <p:cNvSpPr>
                  <a:spLocks noChangeShapeType="1"/>
                </p:cNvSpPr>
                <p:nvPr/>
              </p:nvSpPr>
              <p:spPr bwMode="auto">
                <a:xfrm>
                  <a:off x="15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8" name="Line 792"/>
                <p:cNvSpPr>
                  <a:spLocks noChangeShapeType="1"/>
                </p:cNvSpPr>
                <p:nvPr/>
              </p:nvSpPr>
              <p:spPr bwMode="auto">
                <a:xfrm>
                  <a:off x="15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9" name="Line 793"/>
                <p:cNvSpPr>
                  <a:spLocks noChangeShapeType="1"/>
                </p:cNvSpPr>
                <p:nvPr/>
              </p:nvSpPr>
              <p:spPr bwMode="auto">
                <a:xfrm>
                  <a:off x="15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0" name="Line 794"/>
                <p:cNvSpPr>
                  <a:spLocks noChangeShapeType="1"/>
                </p:cNvSpPr>
                <p:nvPr/>
              </p:nvSpPr>
              <p:spPr bwMode="auto">
                <a:xfrm>
                  <a:off x="15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1" name="Line 795"/>
                <p:cNvSpPr>
                  <a:spLocks noChangeShapeType="1"/>
                </p:cNvSpPr>
                <p:nvPr/>
              </p:nvSpPr>
              <p:spPr bwMode="auto">
                <a:xfrm>
                  <a:off x="15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2" name="Line 796"/>
                <p:cNvSpPr>
                  <a:spLocks noChangeShapeType="1"/>
                </p:cNvSpPr>
                <p:nvPr/>
              </p:nvSpPr>
              <p:spPr bwMode="auto">
                <a:xfrm>
                  <a:off x="16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3" name="Line 797"/>
                <p:cNvSpPr>
                  <a:spLocks noChangeShapeType="1"/>
                </p:cNvSpPr>
                <p:nvPr/>
              </p:nvSpPr>
              <p:spPr bwMode="auto">
                <a:xfrm>
                  <a:off x="16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4" name="Line 798"/>
                <p:cNvSpPr>
                  <a:spLocks noChangeShapeType="1"/>
                </p:cNvSpPr>
                <p:nvPr/>
              </p:nvSpPr>
              <p:spPr bwMode="auto">
                <a:xfrm>
                  <a:off x="16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5" name="Line 799"/>
                <p:cNvSpPr>
                  <a:spLocks noChangeShapeType="1"/>
                </p:cNvSpPr>
                <p:nvPr/>
              </p:nvSpPr>
              <p:spPr bwMode="auto">
                <a:xfrm>
                  <a:off x="16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6" name="Line 800"/>
                <p:cNvSpPr>
                  <a:spLocks noChangeShapeType="1"/>
                </p:cNvSpPr>
                <p:nvPr/>
              </p:nvSpPr>
              <p:spPr bwMode="auto">
                <a:xfrm>
                  <a:off x="16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7" name="Line 801"/>
                <p:cNvSpPr>
                  <a:spLocks noChangeShapeType="1"/>
                </p:cNvSpPr>
                <p:nvPr/>
              </p:nvSpPr>
              <p:spPr bwMode="auto">
                <a:xfrm>
                  <a:off x="16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8" name="Line 802"/>
                <p:cNvSpPr>
                  <a:spLocks noChangeShapeType="1"/>
                </p:cNvSpPr>
                <p:nvPr/>
              </p:nvSpPr>
              <p:spPr bwMode="auto">
                <a:xfrm>
                  <a:off x="17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9" name="Line 803"/>
                <p:cNvSpPr>
                  <a:spLocks noChangeShapeType="1"/>
                </p:cNvSpPr>
                <p:nvPr/>
              </p:nvSpPr>
              <p:spPr bwMode="auto">
                <a:xfrm>
                  <a:off x="17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0" name="Line 804"/>
                <p:cNvSpPr>
                  <a:spLocks noChangeShapeType="1"/>
                </p:cNvSpPr>
                <p:nvPr/>
              </p:nvSpPr>
              <p:spPr bwMode="auto">
                <a:xfrm>
                  <a:off x="17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1" name="Line 805"/>
                <p:cNvSpPr>
                  <a:spLocks noChangeShapeType="1"/>
                </p:cNvSpPr>
                <p:nvPr/>
              </p:nvSpPr>
              <p:spPr bwMode="auto">
                <a:xfrm>
                  <a:off x="17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2" name="Line 806"/>
                <p:cNvSpPr>
                  <a:spLocks noChangeShapeType="1"/>
                </p:cNvSpPr>
                <p:nvPr/>
              </p:nvSpPr>
              <p:spPr bwMode="auto">
                <a:xfrm>
                  <a:off x="17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3" name="Line 807"/>
                <p:cNvSpPr>
                  <a:spLocks noChangeShapeType="1"/>
                </p:cNvSpPr>
                <p:nvPr/>
              </p:nvSpPr>
              <p:spPr bwMode="auto">
                <a:xfrm>
                  <a:off x="17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4" name="Line 808"/>
                <p:cNvSpPr>
                  <a:spLocks noChangeShapeType="1"/>
                </p:cNvSpPr>
                <p:nvPr/>
              </p:nvSpPr>
              <p:spPr bwMode="auto">
                <a:xfrm>
                  <a:off x="18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" name="Group 1010"/>
              <p:cNvGrpSpPr>
                <a:grpSpLocks/>
              </p:cNvGrpSpPr>
              <p:nvPr/>
            </p:nvGrpSpPr>
            <p:grpSpPr bwMode="auto">
              <a:xfrm>
                <a:off x="1100583" y="1014500"/>
                <a:ext cx="5099446" cy="1017500"/>
                <a:chOff x="411" y="373"/>
                <a:chExt cx="2112" cy="407"/>
              </a:xfrm>
            </p:grpSpPr>
            <p:sp>
              <p:nvSpPr>
                <p:cNvPr id="3205" name="Line 810"/>
                <p:cNvSpPr>
                  <a:spLocks noChangeShapeType="1"/>
                </p:cNvSpPr>
                <p:nvPr/>
              </p:nvSpPr>
              <p:spPr bwMode="auto">
                <a:xfrm>
                  <a:off x="18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6" name="Line 811"/>
                <p:cNvSpPr>
                  <a:spLocks noChangeShapeType="1"/>
                </p:cNvSpPr>
                <p:nvPr/>
              </p:nvSpPr>
              <p:spPr bwMode="auto">
                <a:xfrm>
                  <a:off x="18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7" name="Line 812"/>
                <p:cNvSpPr>
                  <a:spLocks noChangeShapeType="1"/>
                </p:cNvSpPr>
                <p:nvPr/>
              </p:nvSpPr>
              <p:spPr bwMode="auto">
                <a:xfrm>
                  <a:off x="18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8" name="Line 813"/>
                <p:cNvSpPr>
                  <a:spLocks noChangeShapeType="1"/>
                </p:cNvSpPr>
                <p:nvPr/>
              </p:nvSpPr>
              <p:spPr bwMode="auto">
                <a:xfrm>
                  <a:off x="18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9" name="Line 814"/>
                <p:cNvSpPr>
                  <a:spLocks noChangeShapeType="1"/>
                </p:cNvSpPr>
                <p:nvPr/>
              </p:nvSpPr>
              <p:spPr bwMode="auto">
                <a:xfrm>
                  <a:off x="18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0" name="Line 815"/>
                <p:cNvSpPr>
                  <a:spLocks noChangeShapeType="1"/>
                </p:cNvSpPr>
                <p:nvPr/>
              </p:nvSpPr>
              <p:spPr bwMode="auto">
                <a:xfrm>
                  <a:off x="19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1" name="Line 816"/>
                <p:cNvSpPr>
                  <a:spLocks noChangeShapeType="1"/>
                </p:cNvSpPr>
                <p:nvPr/>
              </p:nvSpPr>
              <p:spPr bwMode="auto">
                <a:xfrm>
                  <a:off x="19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2" name="Line 817"/>
                <p:cNvSpPr>
                  <a:spLocks noChangeShapeType="1"/>
                </p:cNvSpPr>
                <p:nvPr/>
              </p:nvSpPr>
              <p:spPr bwMode="auto">
                <a:xfrm>
                  <a:off x="19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3" name="Line 818"/>
                <p:cNvSpPr>
                  <a:spLocks noChangeShapeType="1"/>
                </p:cNvSpPr>
                <p:nvPr/>
              </p:nvSpPr>
              <p:spPr bwMode="auto">
                <a:xfrm>
                  <a:off x="19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4" name="Line 819"/>
                <p:cNvSpPr>
                  <a:spLocks noChangeShapeType="1"/>
                </p:cNvSpPr>
                <p:nvPr/>
              </p:nvSpPr>
              <p:spPr bwMode="auto">
                <a:xfrm>
                  <a:off x="19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5" name="Line 820"/>
                <p:cNvSpPr>
                  <a:spLocks noChangeShapeType="1"/>
                </p:cNvSpPr>
                <p:nvPr/>
              </p:nvSpPr>
              <p:spPr bwMode="auto">
                <a:xfrm>
                  <a:off x="20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6" name="Line 821"/>
                <p:cNvSpPr>
                  <a:spLocks noChangeShapeType="1"/>
                </p:cNvSpPr>
                <p:nvPr/>
              </p:nvSpPr>
              <p:spPr bwMode="auto">
                <a:xfrm>
                  <a:off x="20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7" name="Line 822"/>
                <p:cNvSpPr>
                  <a:spLocks noChangeShapeType="1"/>
                </p:cNvSpPr>
                <p:nvPr/>
              </p:nvSpPr>
              <p:spPr bwMode="auto">
                <a:xfrm>
                  <a:off x="2038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8" name="Line 823"/>
                <p:cNvSpPr>
                  <a:spLocks noChangeShapeType="1"/>
                </p:cNvSpPr>
                <p:nvPr/>
              </p:nvSpPr>
              <p:spPr bwMode="auto">
                <a:xfrm>
                  <a:off x="20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9" name="Line 824"/>
                <p:cNvSpPr>
                  <a:spLocks noChangeShapeType="1"/>
                </p:cNvSpPr>
                <p:nvPr/>
              </p:nvSpPr>
              <p:spPr bwMode="auto">
                <a:xfrm>
                  <a:off x="20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0" name="Line 825"/>
                <p:cNvSpPr>
                  <a:spLocks noChangeShapeType="1"/>
                </p:cNvSpPr>
                <p:nvPr/>
              </p:nvSpPr>
              <p:spPr bwMode="auto">
                <a:xfrm>
                  <a:off x="20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1" name="Line 826"/>
                <p:cNvSpPr>
                  <a:spLocks noChangeShapeType="1"/>
                </p:cNvSpPr>
                <p:nvPr/>
              </p:nvSpPr>
              <p:spPr bwMode="auto">
                <a:xfrm>
                  <a:off x="21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2" name="Line 827"/>
                <p:cNvSpPr>
                  <a:spLocks noChangeShapeType="1"/>
                </p:cNvSpPr>
                <p:nvPr/>
              </p:nvSpPr>
              <p:spPr bwMode="auto">
                <a:xfrm>
                  <a:off x="213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3" name="Line 828"/>
                <p:cNvSpPr>
                  <a:spLocks noChangeShapeType="1"/>
                </p:cNvSpPr>
                <p:nvPr/>
              </p:nvSpPr>
              <p:spPr bwMode="auto">
                <a:xfrm>
                  <a:off x="21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4" name="Line 829"/>
                <p:cNvSpPr>
                  <a:spLocks noChangeShapeType="1"/>
                </p:cNvSpPr>
                <p:nvPr/>
              </p:nvSpPr>
              <p:spPr bwMode="auto">
                <a:xfrm>
                  <a:off x="21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5" name="Line 830"/>
                <p:cNvSpPr>
                  <a:spLocks noChangeShapeType="1"/>
                </p:cNvSpPr>
                <p:nvPr/>
              </p:nvSpPr>
              <p:spPr bwMode="auto">
                <a:xfrm>
                  <a:off x="21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6" name="Line 831"/>
                <p:cNvSpPr>
                  <a:spLocks noChangeShapeType="1"/>
                </p:cNvSpPr>
                <p:nvPr/>
              </p:nvSpPr>
              <p:spPr bwMode="auto">
                <a:xfrm>
                  <a:off x="22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7" name="Line 832"/>
                <p:cNvSpPr>
                  <a:spLocks noChangeShapeType="1"/>
                </p:cNvSpPr>
                <p:nvPr/>
              </p:nvSpPr>
              <p:spPr bwMode="auto">
                <a:xfrm>
                  <a:off x="22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8" name="Line 833"/>
                <p:cNvSpPr>
                  <a:spLocks noChangeShapeType="1"/>
                </p:cNvSpPr>
                <p:nvPr/>
              </p:nvSpPr>
              <p:spPr bwMode="auto">
                <a:xfrm>
                  <a:off x="22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9" name="Line 834"/>
                <p:cNvSpPr>
                  <a:spLocks noChangeShapeType="1"/>
                </p:cNvSpPr>
                <p:nvPr/>
              </p:nvSpPr>
              <p:spPr bwMode="auto">
                <a:xfrm>
                  <a:off x="22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0" name="Line 835"/>
                <p:cNvSpPr>
                  <a:spLocks noChangeShapeType="1"/>
                </p:cNvSpPr>
                <p:nvPr/>
              </p:nvSpPr>
              <p:spPr bwMode="auto">
                <a:xfrm>
                  <a:off x="22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1" name="Line 836"/>
                <p:cNvSpPr>
                  <a:spLocks noChangeShapeType="1"/>
                </p:cNvSpPr>
                <p:nvPr/>
              </p:nvSpPr>
              <p:spPr bwMode="auto">
                <a:xfrm>
                  <a:off x="22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2" name="Line 837"/>
                <p:cNvSpPr>
                  <a:spLocks noChangeShapeType="1"/>
                </p:cNvSpPr>
                <p:nvPr/>
              </p:nvSpPr>
              <p:spPr bwMode="auto">
                <a:xfrm>
                  <a:off x="23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3" name="Line 838"/>
                <p:cNvSpPr>
                  <a:spLocks noChangeShapeType="1"/>
                </p:cNvSpPr>
                <p:nvPr/>
              </p:nvSpPr>
              <p:spPr bwMode="auto">
                <a:xfrm>
                  <a:off x="23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4" name="Line 839"/>
                <p:cNvSpPr>
                  <a:spLocks noChangeShapeType="1"/>
                </p:cNvSpPr>
                <p:nvPr/>
              </p:nvSpPr>
              <p:spPr bwMode="auto">
                <a:xfrm>
                  <a:off x="23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5" name="Line 840"/>
                <p:cNvSpPr>
                  <a:spLocks noChangeShapeType="1"/>
                </p:cNvSpPr>
                <p:nvPr/>
              </p:nvSpPr>
              <p:spPr bwMode="auto">
                <a:xfrm>
                  <a:off x="23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6" name="Line 841"/>
                <p:cNvSpPr>
                  <a:spLocks noChangeShapeType="1"/>
                </p:cNvSpPr>
                <p:nvPr/>
              </p:nvSpPr>
              <p:spPr bwMode="auto">
                <a:xfrm>
                  <a:off x="23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7" name="Line 842"/>
                <p:cNvSpPr>
                  <a:spLocks noChangeShapeType="1"/>
                </p:cNvSpPr>
                <p:nvPr/>
              </p:nvSpPr>
              <p:spPr bwMode="auto">
                <a:xfrm>
                  <a:off x="23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8" name="Line 843"/>
                <p:cNvSpPr>
                  <a:spLocks noChangeShapeType="1"/>
                </p:cNvSpPr>
                <p:nvPr/>
              </p:nvSpPr>
              <p:spPr bwMode="auto">
                <a:xfrm>
                  <a:off x="24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9" name="Line 844"/>
                <p:cNvSpPr>
                  <a:spLocks noChangeShapeType="1"/>
                </p:cNvSpPr>
                <p:nvPr/>
              </p:nvSpPr>
              <p:spPr bwMode="auto">
                <a:xfrm>
                  <a:off x="24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0" name="Line 845"/>
                <p:cNvSpPr>
                  <a:spLocks noChangeShapeType="1"/>
                </p:cNvSpPr>
                <p:nvPr/>
              </p:nvSpPr>
              <p:spPr bwMode="auto">
                <a:xfrm>
                  <a:off x="24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1" name="Line 846"/>
                <p:cNvSpPr>
                  <a:spLocks noChangeShapeType="1"/>
                </p:cNvSpPr>
                <p:nvPr/>
              </p:nvSpPr>
              <p:spPr bwMode="auto">
                <a:xfrm>
                  <a:off x="24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2" name="Line 847"/>
                <p:cNvSpPr>
                  <a:spLocks noChangeShapeType="1"/>
                </p:cNvSpPr>
                <p:nvPr/>
              </p:nvSpPr>
              <p:spPr bwMode="auto">
                <a:xfrm>
                  <a:off x="24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4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1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5" name="Line 850"/>
                <p:cNvSpPr>
                  <a:spLocks noChangeShapeType="1"/>
                </p:cNvSpPr>
                <p:nvPr/>
              </p:nvSpPr>
              <p:spPr bwMode="auto">
                <a:xfrm>
                  <a:off x="2485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6" name="Line 851"/>
                <p:cNvSpPr>
                  <a:spLocks noChangeShapeType="1"/>
                </p:cNvSpPr>
                <p:nvPr/>
              </p:nvSpPr>
              <p:spPr bwMode="auto">
                <a:xfrm>
                  <a:off x="4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7" name="Line 852"/>
                <p:cNvSpPr>
                  <a:spLocks noChangeShapeType="1"/>
                </p:cNvSpPr>
                <p:nvPr/>
              </p:nvSpPr>
              <p:spPr bwMode="auto">
                <a:xfrm>
                  <a:off x="4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8" name="Line 853"/>
                <p:cNvSpPr>
                  <a:spLocks noChangeShapeType="1"/>
                </p:cNvSpPr>
                <p:nvPr/>
              </p:nvSpPr>
              <p:spPr bwMode="auto">
                <a:xfrm>
                  <a:off x="4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9" name="Line 854"/>
                <p:cNvSpPr>
                  <a:spLocks noChangeShapeType="1"/>
                </p:cNvSpPr>
                <p:nvPr/>
              </p:nvSpPr>
              <p:spPr bwMode="auto">
                <a:xfrm>
                  <a:off x="5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0" name="Line 855"/>
                <p:cNvSpPr>
                  <a:spLocks noChangeShapeType="1"/>
                </p:cNvSpPr>
                <p:nvPr/>
              </p:nvSpPr>
              <p:spPr bwMode="auto">
                <a:xfrm>
                  <a:off x="5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1" name="Line 856"/>
                <p:cNvSpPr>
                  <a:spLocks noChangeShapeType="1"/>
                </p:cNvSpPr>
                <p:nvPr/>
              </p:nvSpPr>
              <p:spPr bwMode="auto">
                <a:xfrm>
                  <a:off x="5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2" name="Line 857"/>
                <p:cNvSpPr>
                  <a:spLocks noChangeShapeType="1"/>
                </p:cNvSpPr>
                <p:nvPr/>
              </p:nvSpPr>
              <p:spPr bwMode="auto">
                <a:xfrm>
                  <a:off x="5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3" name="Line 858"/>
                <p:cNvSpPr>
                  <a:spLocks noChangeShapeType="1"/>
                </p:cNvSpPr>
                <p:nvPr/>
              </p:nvSpPr>
              <p:spPr bwMode="auto">
                <a:xfrm>
                  <a:off x="5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4" name="Line 859"/>
                <p:cNvSpPr>
                  <a:spLocks noChangeShapeType="1"/>
                </p:cNvSpPr>
                <p:nvPr/>
              </p:nvSpPr>
              <p:spPr bwMode="auto">
                <a:xfrm>
                  <a:off x="5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5" name="Line 860"/>
                <p:cNvSpPr>
                  <a:spLocks noChangeShapeType="1"/>
                </p:cNvSpPr>
                <p:nvPr/>
              </p:nvSpPr>
              <p:spPr bwMode="auto">
                <a:xfrm>
                  <a:off x="6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6" name="Line 861"/>
                <p:cNvSpPr>
                  <a:spLocks noChangeShapeType="1"/>
                </p:cNvSpPr>
                <p:nvPr/>
              </p:nvSpPr>
              <p:spPr bwMode="auto">
                <a:xfrm>
                  <a:off x="6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7" name="Line 862"/>
                <p:cNvSpPr>
                  <a:spLocks noChangeShapeType="1"/>
                </p:cNvSpPr>
                <p:nvPr/>
              </p:nvSpPr>
              <p:spPr bwMode="auto">
                <a:xfrm>
                  <a:off x="6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8" name="Line 863"/>
                <p:cNvSpPr>
                  <a:spLocks noChangeShapeType="1"/>
                </p:cNvSpPr>
                <p:nvPr/>
              </p:nvSpPr>
              <p:spPr bwMode="auto">
                <a:xfrm>
                  <a:off x="6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9" name="Line 864"/>
                <p:cNvSpPr>
                  <a:spLocks noChangeShapeType="1"/>
                </p:cNvSpPr>
                <p:nvPr/>
              </p:nvSpPr>
              <p:spPr bwMode="auto">
                <a:xfrm>
                  <a:off x="684" y="577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0" name="Line 865"/>
                <p:cNvSpPr>
                  <a:spLocks noChangeShapeType="1"/>
                </p:cNvSpPr>
                <p:nvPr/>
              </p:nvSpPr>
              <p:spPr bwMode="auto">
                <a:xfrm>
                  <a:off x="6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1" name="Line 866"/>
                <p:cNvSpPr>
                  <a:spLocks noChangeShapeType="1"/>
                </p:cNvSpPr>
                <p:nvPr/>
              </p:nvSpPr>
              <p:spPr bwMode="auto">
                <a:xfrm>
                  <a:off x="7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2" name="Line 867"/>
                <p:cNvSpPr>
                  <a:spLocks noChangeShapeType="1"/>
                </p:cNvSpPr>
                <p:nvPr/>
              </p:nvSpPr>
              <p:spPr bwMode="auto">
                <a:xfrm>
                  <a:off x="7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3" name="Line 868"/>
                <p:cNvSpPr>
                  <a:spLocks noChangeShapeType="1"/>
                </p:cNvSpPr>
                <p:nvPr/>
              </p:nvSpPr>
              <p:spPr bwMode="auto">
                <a:xfrm>
                  <a:off x="7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4" name="Line 869"/>
                <p:cNvSpPr>
                  <a:spLocks noChangeShapeType="1"/>
                </p:cNvSpPr>
                <p:nvPr/>
              </p:nvSpPr>
              <p:spPr bwMode="auto">
                <a:xfrm>
                  <a:off x="7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5" name="Line 870"/>
                <p:cNvSpPr>
                  <a:spLocks noChangeShapeType="1"/>
                </p:cNvSpPr>
                <p:nvPr/>
              </p:nvSpPr>
              <p:spPr bwMode="auto">
                <a:xfrm>
                  <a:off x="7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6" name="Line 871"/>
                <p:cNvSpPr>
                  <a:spLocks noChangeShapeType="1"/>
                </p:cNvSpPr>
                <p:nvPr/>
              </p:nvSpPr>
              <p:spPr bwMode="auto">
                <a:xfrm>
                  <a:off x="8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7" name="Line 872"/>
                <p:cNvSpPr>
                  <a:spLocks noChangeShapeType="1"/>
                </p:cNvSpPr>
                <p:nvPr/>
              </p:nvSpPr>
              <p:spPr bwMode="auto">
                <a:xfrm>
                  <a:off x="8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8" name="Line 873"/>
                <p:cNvSpPr>
                  <a:spLocks noChangeShapeType="1"/>
                </p:cNvSpPr>
                <p:nvPr/>
              </p:nvSpPr>
              <p:spPr bwMode="auto">
                <a:xfrm>
                  <a:off x="8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9" name="Line 874"/>
                <p:cNvSpPr>
                  <a:spLocks noChangeShapeType="1"/>
                </p:cNvSpPr>
                <p:nvPr/>
              </p:nvSpPr>
              <p:spPr bwMode="auto">
                <a:xfrm>
                  <a:off x="8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0" name="Line 875"/>
                <p:cNvSpPr>
                  <a:spLocks noChangeShapeType="1"/>
                </p:cNvSpPr>
                <p:nvPr/>
              </p:nvSpPr>
              <p:spPr bwMode="auto">
                <a:xfrm>
                  <a:off x="8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1" name="Line 876"/>
                <p:cNvSpPr>
                  <a:spLocks noChangeShapeType="1"/>
                </p:cNvSpPr>
                <p:nvPr/>
              </p:nvSpPr>
              <p:spPr bwMode="auto">
                <a:xfrm>
                  <a:off x="8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2" name="Line 877"/>
                <p:cNvSpPr>
                  <a:spLocks noChangeShapeType="1"/>
                </p:cNvSpPr>
                <p:nvPr/>
              </p:nvSpPr>
              <p:spPr bwMode="auto">
                <a:xfrm>
                  <a:off x="9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3" name="Line 878"/>
                <p:cNvSpPr>
                  <a:spLocks noChangeShapeType="1"/>
                </p:cNvSpPr>
                <p:nvPr/>
              </p:nvSpPr>
              <p:spPr bwMode="auto">
                <a:xfrm>
                  <a:off x="9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4" name="Line 879"/>
                <p:cNvSpPr>
                  <a:spLocks noChangeShapeType="1"/>
                </p:cNvSpPr>
                <p:nvPr/>
              </p:nvSpPr>
              <p:spPr bwMode="auto">
                <a:xfrm>
                  <a:off x="9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5" name="Line 880"/>
                <p:cNvSpPr>
                  <a:spLocks noChangeShapeType="1"/>
                </p:cNvSpPr>
                <p:nvPr/>
              </p:nvSpPr>
              <p:spPr bwMode="auto">
                <a:xfrm>
                  <a:off x="9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6" name="Line 881"/>
                <p:cNvSpPr>
                  <a:spLocks noChangeShapeType="1"/>
                </p:cNvSpPr>
                <p:nvPr/>
              </p:nvSpPr>
              <p:spPr bwMode="auto">
                <a:xfrm>
                  <a:off x="9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7" name="Line 882"/>
                <p:cNvSpPr>
                  <a:spLocks noChangeShapeType="1"/>
                </p:cNvSpPr>
                <p:nvPr/>
              </p:nvSpPr>
              <p:spPr bwMode="auto">
                <a:xfrm>
                  <a:off x="10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8" name="Line 883"/>
                <p:cNvSpPr>
                  <a:spLocks noChangeShapeType="1"/>
                </p:cNvSpPr>
                <p:nvPr/>
              </p:nvSpPr>
              <p:spPr bwMode="auto">
                <a:xfrm>
                  <a:off x="10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9" name="Line 884"/>
                <p:cNvSpPr>
                  <a:spLocks noChangeShapeType="1"/>
                </p:cNvSpPr>
                <p:nvPr/>
              </p:nvSpPr>
              <p:spPr bwMode="auto">
                <a:xfrm>
                  <a:off x="10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0" name="Line 885"/>
                <p:cNvSpPr>
                  <a:spLocks noChangeShapeType="1"/>
                </p:cNvSpPr>
                <p:nvPr/>
              </p:nvSpPr>
              <p:spPr bwMode="auto">
                <a:xfrm>
                  <a:off x="10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1" name="Line 886"/>
                <p:cNvSpPr>
                  <a:spLocks noChangeShapeType="1"/>
                </p:cNvSpPr>
                <p:nvPr/>
              </p:nvSpPr>
              <p:spPr bwMode="auto">
                <a:xfrm>
                  <a:off x="10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2" name="Line 887"/>
                <p:cNvSpPr>
                  <a:spLocks noChangeShapeType="1"/>
                </p:cNvSpPr>
                <p:nvPr/>
              </p:nvSpPr>
              <p:spPr bwMode="auto">
                <a:xfrm>
                  <a:off x="10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3" name="Line 888"/>
                <p:cNvSpPr>
                  <a:spLocks noChangeShapeType="1"/>
                </p:cNvSpPr>
                <p:nvPr/>
              </p:nvSpPr>
              <p:spPr bwMode="auto">
                <a:xfrm>
                  <a:off x="11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4" name="Line 889"/>
                <p:cNvSpPr>
                  <a:spLocks noChangeShapeType="1"/>
                </p:cNvSpPr>
                <p:nvPr/>
              </p:nvSpPr>
              <p:spPr bwMode="auto">
                <a:xfrm>
                  <a:off x="11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5" name="Line 890"/>
                <p:cNvSpPr>
                  <a:spLocks noChangeShapeType="1"/>
                </p:cNvSpPr>
                <p:nvPr/>
              </p:nvSpPr>
              <p:spPr bwMode="auto">
                <a:xfrm>
                  <a:off x="11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6" name="Line 891"/>
                <p:cNvSpPr>
                  <a:spLocks noChangeShapeType="1"/>
                </p:cNvSpPr>
                <p:nvPr/>
              </p:nvSpPr>
              <p:spPr bwMode="auto">
                <a:xfrm>
                  <a:off x="11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7" name="Line 892"/>
                <p:cNvSpPr>
                  <a:spLocks noChangeShapeType="1"/>
                </p:cNvSpPr>
                <p:nvPr/>
              </p:nvSpPr>
              <p:spPr bwMode="auto">
                <a:xfrm>
                  <a:off x="11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8" name="Line 893"/>
                <p:cNvSpPr>
                  <a:spLocks noChangeShapeType="1"/>
                </p:cNvSpPr>
                <p:nvPr/>
              </p:nvSpPr>
              <p:spPr bwMode="auto">
                <a:xfrm>
                  <a:off x="11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9" name="Line 894"/>
                <p:cNvSpPr>
                  <a:spLocks noChangeShapeType="1"/>
                </p:cNvSpPr>
                <p:nvPr/>
              </p:nvSpPr>
              <p:spPr bwMode="auto">
                <a:xfrm>
                  <a:off x="12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0" name="Line 895"/>
                <p:cNvSpPr>
                  <a:spLocks noChangeShapeType="1"/>
                </p:cNvSpPr>
                <p:nvPr/>
              </p:nvSpPr>
              <p:spPr bwMode="auto">
                <a:xfrm>
                  <a:off x="12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1" name="Line 896"/>
                <p:cNvSpPr>
                  <a:spLocks noChangeShapeType="1"/>
                </p:cNvSpPr>
                <p:nvPr/>
              </p:nvSpPr>
              <p:spPr bwMode="auto">
                <a:xfrm>
                  <a:off x="12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2" name="Line 897"/>
                <p:cNvSpPr>
                  <a:spLocks noChangeShapeType="1"/>
                </p:cNvSpPr>
                <p:nvPr/>
              </p:nvSpPr>
              <p:spPr bwMode="auto">
                <a:xfrm>
                  <a:off x="12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3" name="Line 898"/>
                <p:cNvSpPr>
                  <a:spLocks noChangeShapeType="1"/>
                </p:cNvSpPr>
                <p:nvPr/>
              </p:nvSpPr>
              <p:spPr bwMode="auto">
                <a:xfrm>
                  <a:off x="12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4" name="Line 899"/>
                <p:cNvSpPr>
                  <a:spLocks noChangeShapeType="1"/>
                </p:cNvSpPr>
                <p:nvPr/>
              </p:nvSpPr>
              <p:spPr bwMode="auto">
                <a:xfrm>
                  <a:off x="12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5" name="Line 900"/>
                <p:cNvSpPr>
                  <a:spLocks noChangeShapeType="1"/>
                </p:cNvSpPr>
                <p:nvPr/>
              </p:nvSpPr>
              <p:spPr bwMode="auto">
                <a:xfrm>
                  <a:off x="13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6" name="Line 901"/>
                <p:cNvSpPr>
                  <a:spLocks noChangeShapeType="1"/>
                </p:cNvSpPr>
                <p:nvPr/>
              </p:nvSpPr>
              <p:spPr bwMode="auto">
                <a:xfrm>
                  <a:off x="13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7" name="Line 902"/>
                <p:cNvSpPr>
                  <a:spLocks noChangeShapeType="1"/>
                </p:cNvSpPr>
                <p:nvPr/>
              </p:nvSpPr>
              <p:spPr bwMode="auto">
                <a:xfrm>
                  <a:off x="13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8" name="Line 903"/>
                <p:cNvSpPr>
                  <a:spLocks noChangeShapeType="1"/>
                </p:cNvSpPr>
                <p:nvPr/>
              </p:nvSpPr>
              <p:spPr bwMode="auto">
                <a:xfrm>
                  <a:off x="13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9" name="Line 904"/>
                <p:cNvSpPr>
                  <a:spLocks noChangeShapeType="1"/>
                </p:cNvSpPr>
                <p:nvPr/>
              </p:nvSpPr>
              <p:spPr bwMode="auto">
                <a:xfrm>
                  <a:off x="13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0" name="Line 905"/>
                <p:cNvSpPr>
                  <a:spLocks noChangeShapeType="1"/>
                </p:cNvSpPr>
                <p:nvPr/>
              </p:nvSpPr>
              <p:spPr bwMode="auto">
                <a:xfrm>
                  <a:off x="14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1" name="Line 906"/>
                <p:cNvSpPr>
                  <a:spLocks noChangeShapeType="1"/>
                </p:cNvSpPr>
                <p:nvPr/>
              </p:nvSpPr>
              <p:spPr bwMode="auto">
                <a:xfrm>
                  <a:off x="14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2" name="Line 907"/>
                <p:cNvSpPr>
                  <a:spLocks noChangeShapeType="1"/>
                </p:cNvSpPr>
                <p:nvPr/>
              </p:nvSpPr>
              <p:spPr bwMode="auto">
                <a:xfrm>
                  <a:off x="14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3" name="Line 908"/>
                <p:cNvSpPr>
                  <a:spLocks noChangeShapeType="1"/>
                </p:cNvSpPr>
                <p:nvPr/>
              </p:nvSpPr>
              <p:spPr bwMode="auto">
                <a:xfrm>
                  <a:off x="14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4" name="Line 909"/>
                <p:cNvSpPr>
                  <a:spLocks noChangeShapeType="1"/>
                </p:cNvSpPr>
                <p:nvPr/>
              </p:nvSpPr>
              <p:spPr bwMode="auto">
                <a:xfrm>
                  <a:off x="14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5" name="Line 910"/>
                <p:cNvSpPr>
                  <a:spLocks noChangeShapeType="1"/>
                </p:cNvSpPr>
                <p:nvPr/>
              </p:nvSpPr>
              <p:spPr bwMode="auto">
                <a:xfrm>
                  <a:off x="14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6" name="Line 911"/>
                <p:cNvSpPr>
                  <a:spLocks noChangeShapeType="1"/>
                </p:cNvSpPr>
                <p:nvPr/>
              </p:nvSpPr>
              <p:spPr bwMode="auto">
                <a:xfrm>
                  <a:off x="15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7" name="Line 912"/>
                <p:cNvSpPr>
                  <a:spLocks noChangeShapeType="1"/>
                </p:cNvSpPr>
                <p:nvPr/>
              </p:nvSpPr>
              <p:spPr bwMode="auto">
                <a:xfrm>
                  <a:off x="15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8" name="Line 913"/>
                <p:cNvSpPr>
                  <a:spLocks noChangeShapeType="1"/>
                </p:cNvSpPr>
                <p:nvPr/>
              </p:nvSpPr>
              <p:spPr bwMode="auto">
                <a:xfrm>
                  <a:off x="15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9" name="Line 914"/>
                <p:cNvSpPr>
                  <a:spLocks noChangeShapeType="1"/>
                </p:cNvSpPr>
                <p:nvPr/>
              </p:nvSpPr>
              <p:spPr bwMode="auto">
                <a:xfrm>
                  <a:off x="15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0" name="Line 915"/>
                <p:cNvSpPr>
                  <a:spLocks noChangeShapeType="1"/>
                </p:cNvSpPr>
                <p:nvPr/>
              </p:nvSpPr>
              <p:spPr bwMode="auto">
                <a:xfrm>
                  <a:off x="15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1" name="Line 916"/>
                <p:cNvSpPr>
                  <a:spLocks noChangeShapeType="1"/>
                </p:cNvSpPr>
                <p:nvPr/>
              </p:nvSpPr>
              <p:spPr bwMode="auto">
                <a:xfrm>
                  <a:off x="16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2" name="Line 917"/>
                <p:cNvSpPr>
                  <a:spLocks noChangeShapeType="1"/>
                </p:cNvSpPr>
                <p:nvPr/>
              </p:nvSpPr>
              <p:spPr bwMode="auto">
                <a:xfrm>
                  <a:off x="16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3" name="Line 918"/>
                <p:cNvSpPr>
                  <a:spLocks noChangeShapeType="1"/>
                </p:cNvSpPr>
                <p:nvPr/>
              </p:nvSpPr>
              <p:spPr bwMode="auto">
                <a:xfrm>
                  <a:off x="16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4" name="Line 919"/>
                <p:cNvSpPr>
                  <a:spLocks noChangeShapeType="1"/>
                </p:cNvSpPr>
                <p:nvPr/>
              </p:nvSpPr>
              <p:spPr bwMode="auto">
                <a:xfrm>
                  <a:off x="16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5" name="Line 920"/>
                <p:cNvSpPr>
                  <a:spLocks noChangeShapeType="1"/>
                </p:cNvSpPr>
                <p:nvPr/>
              </p:nvSpPr>
              <p:spPr bwMode="auto">
                <a:xfrm>
                  <a:off x="16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6" name="Line 921"/>
                <p:cNvSpPr>
                  <a:spLocks noChangeShapeType="1"/>
                </p:cNvSpPr>
                <p:nvPr/>
              </p:nvSpPr>
              <p:spPr bwMode="auto">
                <a:xfrm>
                  <a:off x="16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7" name="Line 922"/>
                <p:cNvSpPr>
                  <a:spLocks noChangeShapeType="1"/>
                </p:cNvSpPr>
                <p:nvPr/>
              </p:nvSpPr>
              <p:spPr bwMode="auto">
                <a:xfrm>
                  <a:off x="17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8" name="Line 923"/>
                <p:cNvSpPr>
                  <a:spLocks noChangeShapeType="1"/>
                </p:cNvSpPr>
                <p:nvPr/>
              </p:nvSpPr>
              <p:spPr bwMode="auto">
                <a:xfrm>
                  <a:off x="17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9" name="Line 924"/>
                <p:cNvSpPr>
                  <a:spLocks noChangeShapeType="1"/>
                </p:cNvSpPr>
                <p:nvPr/>
              </p:nvSpPr>
              <p:spPr bwMode="auto">
                <a:xfrm>
                  <a:off x="17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0" name="Line 925"/>
                <p:cNvSpPr>
                  <a:spLocks noChangeShapeType="1"/>
                </p:cNvSpPr>
                <p:nvPr/>
              </p:nvSpPr>
              <p:spPr bwMode="auto">
                <a:xfrm>
                  <a:off x="17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1" name="Line 926"/>
                <p:cNvSpPr>
                  <a:spLocks noChangeShapeType="1"/>
                </p:cNvSpPr>
                <p:nvPr/>
              </p:nvSpPr>
              <p:spPr bwMode="auto">
                <a:xfrm>
                  <a:off x="17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2" name="Line 927"/>
                <p:cNvSpPr>
                  <a:spLocks noChangeShapeType="1"/>
                </p:cNvSpPr>
                <p:nvPr/>
              </p:nvSpPr>
              <p:spPr bwMode="auto">
                <a:xfrm>
                  <a:off x="17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3" name="Line 928"/>
                <p:cNvSpPr>
                  <a:spLocks noChangeShapeType="1"/>
                </p:cNvSpPr>
                <p:nvPr/>
              </p:nvSpPr>
              <p:spPr bwMode="auto">
                <a:xfrm>
                  <a:off x="18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4" name="Line 929"/>
                <p:cNvSpPr>
                  <a:spLocks noChangeShapeType="1"/>
                </p:cNvSpPr>
                <p:nvPr/>
              </p:nvSpPr>
              <p:spPr bwMode="auto">
                <a:xfrm>
                  <a:off x="18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5" name="Line 930"/>
                <p:cNvSpPr>
                  <a:spLocks noChangeShapeType="1"/>
                </p:cNvSpPr>
                <p:nvPr/>
              </p:nvSpPr>
              <p:spPr bwMode="auto">
                <a:xfrm>
                  <a:off x="18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6" name="Line 931"/>
                <p:cNvSpPr>
                  <a:spLocks noChangeShapeType="1"/>
                </p:cNvSpPr>
                <p:nvPr/>
              </p:nvSpPr>
              <p:spPr bwMode="auto">
                <a:xfrm>
                  <a:off x="18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7" name="Line 932"/>
                <p:cNvSpPr>
                  <a:spLocks noChangeShapeType="1"/>
                </p:cNvSpPr>
                <p:nvPr/>
              </p:nvSpPr>
              <p:spPr bwMode="auto">
                <a:xfrm>
                  <a:off x="18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8" name="Line 933"/>
                <p:cNvSpPr>
                  <a:spLocks noChangeShapeType="1"/>
                </p:cNvSpPr>
                <p:nvPr/>
              </p:nvSpPr>
              <p:spPr bwMode="auto">
                <a:xfrm>
                  <a:off x="18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9" name="Line 934"/>
                <p:cNvSpPr>
                  <a:spLocks noChangeShapeType="1"/>
                </p:cNvSpPr>
                <p:nvPr/>
              </p:nvSpPr>
              <p:spPr bwMode="auto">
                <a:xfrm>
                  <a:off x="19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0" name="Line 935"/>
                <p:cNvSpPr>
                  <a:spLocks noChangeShapeType="1"/>
                </p:cNvSpPr>
                <p:nvPr/>
              </p:nvSpPr>
              <p:spPr bwMode="auto">
                <a:xfrm>
                  <a:off x="19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1" name="Line 936"/>
                <p:cNvSpPr>
                  <a:spLocks noChangeShapeType="1"/>
                </p:cNvSpPr>
                <p:nvPr/>
              </p:nvSpPr>
              <p:spPr bwMode="auto">
                <a:xfrm>
                  <a:off x="19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2" name="Line 937"/>
                <p:cNvSpPr>
                  <a:spLocks noChangeShapeType="1"/>
                </p:cNvSpPr>
                <p:nvPr/>
              </p:nvSpPr>
              <p:spPr bwMode="auto">
                <a:xfrm>
                  <a:off x="19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3" name="Line 938"/>
                <p:cNvSpPr>
                  <a:spLocks noChangeShapeType="1"/>
                </p:cNvSpPr>
                <p:nvPr/>
              </p:nvSpPr>
              <p:spPr bwMode="auto">
                <a:xfrm>
                  <a:off x="19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4" name="Line 939"/>
                <p:cNvSpPr>
                  <a:spLocks noChangeShapeType="1"/>
                </p:cNvSpPr>
                <p:nvPr/>
              </p:nvSpPr>
              <p:spPr bwMode="auto">
                <a:xfrm>
                  <a:off x="20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5" name="Line 940"/>
                <p:cNvSpPr>
                  <a:spLocks noChangeShapeType="1"/>
                </p:cNvSpPr>
                <p:nvPr/>
              </p:nvSpPr>
              <p:spPr bwMode="auto">
                <a:xfrm>
                  <a:off x="20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6" name="Line 941"/>
                <p:cNvSpPr>
                  <a:spLocks noChangeShapeType="1"/>
                </p:cNvSpPr>
                <p:nvPr/>
              </p:nvSpPr>
              <p:spPr bwMode="auto">
                <a:xfrm>
                  <a:off x="2038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7" name="Line 942"/>
                <p:cNvSpPr>
                  <a:spLocks noChangeShapeType="1"/>
                </p:cNvSpPr>
                <p:nvPr/>
              </p:nvSpPr>
              <p:spPr bwMode="auto">
                <a:xfrm>
                  <a:off x="20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8" name="Line 943"/>
                <p:cNvSpPr>
                  <a:spLocks noChangeShapeType="1"/>
                </p:cNvSpPr>
                <p:nvPr/>
              </p:nvSpPr>
              <p:spPr bwMode="auto">
                <a:xfrm>
                  <a:off x="20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9" name="Line 944"/>
                <p:cNvSpPr>
                  <a:spLocks noChangeShapeType="1"/>
                </p:cNvSpPr>
                <p:nvPr/>
              </p:nvSpPr>
              <p:spPr bwMode="auto">
                <a:xfrm>
                  <a:off x="20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0" name="Line 945"/>
                <p:cNvSpPr>
                  <a:spLocks noChangeShapeType="1"/>
                </p:cNvSpPr>
                <p:nvPr/>
              </p:nvSpPr>
              <p:spPr bwMode="auto">
                <a:xfrm>
                  <a:off x="21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1" name="Line 946"/>
                <p:cNvSpPr>
                  <a:spLocks noChangeShapeType="1"/>
                </p:cNvSpPr>
                <p:nvPr/>
              </p:nvSpPr>
              <p:spPr bwMode="auto">
                <a:xfrm>
                  <a:off x="213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2" name="Line 947"/>
                <p:cNvSpPr>
                  <a:spLocks noChangeShapeType="1"/>
                </p:cNvSpPr>
                <p:nvPr/>
              </p:nvSpPr>
              <p:spPr bwMode="auto">
                <a:xfrm>
                  <a:off x="21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3" name="Line 948"/>
                <p:cNvSpPr>
                  <a:spLocks noChangeShapeType="1"/>
                </p:cNvSpPr>
                <p:nvPr/>
              </p:nvSpPr>
              <p:spPr bwMode="auto">
                <a:xfrm>
                  <a:off x="21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4" name="Line 949"/>
                <p:cNvSpPr>
                  <a:spLocks noChangeShapeType="1"/>
                </p:cNvSpPr>
                <p:nvPr/>
              </p:nvSpPr>
              <p:spPr bwMode="auto">
                <a:xfrm>
                  <a:off x="21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5" name="Line 950"/>
                <p:cNvSpPr>
                  <a:spLocks noChangeShapeType="1"/>
                </p:cNvSpPr>
                <p:nvPr/>
              </p:nvSpPr>
              <p:spPr bwMode="auto">
                <a:xfrm>
                  <a:off x="22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6" name="Line 951"/>
                <p:cNvSpPr>
                  <a:spLocks noChangeShapeType="1"/>
                </p:cNvSpPr>
                <p:nvPr/>
              </p:nvSpPr>
              <p:spPr bwMode="auto">
                <a:xfrm>
                  <a:off x="22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7" name="Line 952"/>
                <p:cNvSpPr>
                  <a:spLocks noChangeShapeType="1"/>
                </p:cNvSpPr>
                <p:nvPr/>
              </p:nvSpPr>
              <p:spPr bwMode="auto">
                <a:xfrm>
                  <a:off x="22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8" name="Line 953"/>
                <p:cNvSpPr>
                  <a:spLocks noChangeShapeType="1"/>
                </p:cNvSpPr>
                <p:nvPr/>
              </p:nvSpPr>
              <p:spPr bwMode="auto">
                <a:xfrm>
                  <a:off x="22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9" name="Line 954"/>
                <p:cNvSpPr>
                  <a:spLocks noChangeShapeType="1"/>
                </p:cNvSpPr>
                <p:nvPr/>
              </p:nvSpPr>
              <p:spPr bwMode="auto">
                <a:xfrm>
                  <a:off x="22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0" name="Line 955"/>
                <p:cNvSpPr>
                  <a:spLocks noChangeShapeType="1"/>
                </p:cNvSpPr>
                <p:nvPr/>
              </p:nvSpPr>
              <p:spPr bwMode="auto">
                <a:xfrm>
                  <a:off x="22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1" name="Line 956"/>
                <p:cNvSpPr>
                  <a:spLocks noChangeShapeType="1"/>
                </p:cNvSpPr>
                <p:nvPr/>
              </p:nvSpPr>
              <p:spPr bwMode="auto">
                <a:xfrm>
                  <a:off x="23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2" name="Line 957"/>
                <p:cNvSpPr>
                  <a:spLocks noChangeShapeType="1"/>
                </p:cNvSpPr>
                <p:nvPr/>
              </p:nvSpPr>
              <p:spPr bwMode="auto">
                <a:xfrm>
                  <a:off x="23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3" name="Line 958"/>
                <p:cNvSpPr>
                  <a:spLocks noChangeShapeType="1"/>
                </p:cNvSpPr>
                <p:nvPr/>
              </p:nvSpPr>
              <p:spPr bwMode="auto">
                <a:xfrm>
                  <a:off x="23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4" name="Line 959"/>
                <p:cNvSpPr>
                  <a:spLocks noChangeShapeType="1"/>
                </p:cNvSpPr>
                <p:nvPr/>
              </p:nvSpPr>
              <p:spPr bwMode="auto">
                <a:xfrm>
                  <a:off x="23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5" name="Line 960"/>
                <p:cNvSpPr>
                  <a:spLocks noChangeShapeType="1"/>
                </p:cNvSpPr>
                <p:nvPr/>
              </p:nvSpPr>
              <p:spPr bwMode="auto">
                <a:xfrm>
                  <a:off x="23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6" name="Line 961"/>
                <p:cNvSpPr>
                  <a:spLocks noChangeShapeType="1"/>
                </p:cNvSpPr>
                <p:nvPr/>
              </p:nvSpPr>
              <p:spPr bwMode="auto">
                <a:xfrm>
                  <a:off x="23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7" name="Line 962"/>
                <p:cNvSpPr>
                  <a:spLocks noChangeShapeType="1"/>
                </p:cNvSpPr>
                <p:nvPr/>
              </p:nvSpPr>
              <p:spPr bwMode="auto">
                <a:xfrm>
                  <a:off x="24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8" name="Line 963"/>
                <p:cNvSpPr>
                  <a:spLocks noChangeShapeType="1"/>
                </p:cNvSpPr>
                <p:nvPr/>
              </p:nvSpPr>
              <p:spPr bwMode="auto">
                <a:xfrm>
                  <a:off x="24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9" name="Line 964"/>
                <p:cNvSpPr>
                  <a:spLocks noChangeShapeType="1"/>
                </p:cNvSpPr>
                <p:nvPr/>
              </p:nvSpPr>
              <p:spPr bwMode="auto">
                <a:xfrm>
                  <a:off x="24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0" name="Line 965"/>
                <p:cNvSpPr>
                  <a:spLocks noChangeShapeType="1"/>
                </p:cNvSpPr>
                <p:nvPr/>
              </p:nvSpPr>
              <p:spPr bwMode="auto">
                <a:xfrm>
                  <a:off x="24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1" name="Line 966"/>
                <p:cNvSpPr>
                  <a:spLocks noChangeShapeType="1"/>
                </p:cNvSpPr>
                <p:nvPr/>
              </p:nvSpPr>
              <p:spPr bwMode="auto">
                <a:xfrm>
                  <a:off x="24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3" name="Line 968"/>
                <p:cNvSpPr>
                  <a:spLocks noChangeShapeType="1"/>
                </p:cNvSpPr>
                <p:nvPr/>
              </p:nvSpPr>
              <p:spPr bwMode="auto">
                <a:xfrm flipH="1">
                  <a:off x="411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4" name="Line 969"/>
                <p:cNvSpPr>
                  <a:spLocks noChangeShapeType="1"/>
                </p:cNvSpPr>
                <p:nvPr/>
              </p:nvSpPr>
              <p:spPr bwMode="auto">
                <a:xfrm>
                  <a:off x="2485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5" name="Line 970"/>
                <p:cNvSpPr>
                  <a:spLocks noChangeShapeType="1"/>
                </p:cNvSpPr>
                <p:nvPr/>
              </p:nvSpPr>
              <p:spPr bwMode="auto">
                <a:xfrm>
                  <a:off x="4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6" name="Line 971"/>
                <p:cNvSpPr>
                  <a:spLocks noChangeShapeType="1"/>
                </p:cNvSpPr>
                <p:nvPr/>
              </p:nvSpPr>
              <p:spPr bwMode="auto">
                <a:xfrm>
                  <a:off x="4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7" name="Line 972"/>
                <p:cNvSpPr>
                  <a:spLocks noChangeShapeType="1"/>
                </p:cNvSpPr>
                <p:nvPr/>
              </p:nvSpPr>
              <p:spPr bwMode="auto">
                <a:xfrm>
                  <a:off x="4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8" name="Line 973"/>
                <p:cNvSpPr>
                  <a:spLocks noChangeShapeType="1"/>
                </p:cNvSpPr>
                <p:nvPr/>
              </p:nvSpPr>
              <p:spPr bwMode="auto">
                <a:xfrm>
                  <a:off x="5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9" name="Line 974"/>
                <p:cNvSpPr>
                  <a:spLocks noChangeShapeType="1"/>
                </p:cNvSpPr>
                <p:nvPr/>
              </p:nvSpPr>
              <p:spPr bwMode="auto">
                <a:xfrm>
                  <a:off x="5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0" name="Line 975"/>
                <p:cNvSpPr>
                  <a:spLocks noChangeShapeType="1"/>
                </p:cNvSpPr>
                <p:nvPr/>
              </p:nvSpPr>
              <p:spPr bwMode="auto">
                <a:xfrm>
                  <a:off x="5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1" name="Line 976"/>
                <p:cNvSpPr>
                  <a:spLocks noChangeShapeType="1"/>
                </p:cNvSpPr>
                <p:nvPr/>
              </p:nvSpPr>
              <p:spPr bwMode="auto">
                <a:xfrm>
                  <a:off x="5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2" name="Line 977"/>
                <p:cNvSpPr>
                  <a:spLocks noChangeShapeType="1"/>
                </p:cNvSpPr>
                <p:nvPr/>
              </p:nvSpPr>
              <p:spPr bwMode="auto">
                <a:xfrm>
                  <a:off x="5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3" name="Line 978"/>
                <p:cNvSpPr>
                  <a:spLocks noChangeShapeType="1"/>
                </p:cNvSpPr>
                <p:nvPr/>
              </p:nvSpPr>
              <p:spPr bwMode="auto">
                <a:xfrm>
                  <a:off x="5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4" name="Line 979"/>
                <p:cNvSpPr>
                  <a:spLocks noChangeShapeType="1"/>
                </p:cNvSpPr>
                <p:nvPr/>
              </p:nvSpPr>
              <p:spPr bwMode="auto">
                <a:xfrm>
                  <a:off x="6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5" name="Line 980"/>
                <p:cNvSpPr>
                  <a:spLocks noChangeShapeType="1"/>
                </p:cNvSpPr>
                <p:nvPr/>
              </p:nvSpPr>
              <p:spPr bwMode="auto">
                <a:xfrm>
                  <a:off x="6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6" name="Line 981"/>
                <p:cNvSpPr>
                  <a:spLocks noChangeShapeType="1"/>
                </p:cNvSpPr>
                <p:nvPr/>
              </p:nvSpPr>
              <p:spPr bwMode="auto">
                <a:xfrm>
                  <a:off x="6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7" name="Line 982"/>
                <p:cNvSpPr>
                  <a:spLocks noChangeShapeType="1"/>
                </p:cNvSpPr>
                <p:nvPr/>
              </p:nvSpPr>
              <p:spPr bwMode="auto">
                <a:xfrm>
                  <a:off x="6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8" name="Line 983"/>
                <p:cNvSpPr>
                  <a:spLocks noChangeShapeType="1"/>
                </p:cNvSpPr>
                <p:nvPr/>
              </p:nvSpPr>
              <p:spPr bwMode="auto">
                <a:xfrm>
                  <a:off x="684" y="373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9" name="Line 984"/>
                <p:cNvSpPr>
                  <a:spLocks noChangeShapeType="1"/>
                </p:cNvSpPr>
                <p:nvPr/>
              </p:nvSpPr>
              <p:spPr bwMode="auto">
                <a:xfrm>
                  <a:off x="6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0" name="Line 985"/>
                <p:cNvSpPr>
                  <a:spLocks noChangeShapeType="1"/>
                </p:cNvSpPr>
                <p:nvPr/>
              </p:nvSpPr>
              <p:spPr bwMode="auto">
                <a:xfrm>
                  <a:off x="7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1" name="Line 986"/>
                <p:cNvSpPr>
                  <a:spLocks noChangeShapeType="1"/>
                </p:cNvSpPr>
                <p:nvPr/>
              </p:nvSpPr>
              <p:spPr bwMode="auto">
                <a:xfrm>
                  <a:off x="7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2" name="Line 987"/>
                <p:cNvSpPr>
                  <a:spLocks noChangeShapeType="1"/>
                </p:cNvSpPr>
                <p:nvPr/>
              </p:nvSpPr>
              <p:spPr bwMode="auto">
                <a:xfrm>
                  <a:off x="7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3" name="Line 988"/>
                <p:cNvSpPr>
                  <a:spLocks noChangeShapeType="1"/>
                </p:cNvSpPr>
                <p:nvPr/>
              </p:nvSpPr>
              <p:spPr bwMode="auto">
                <a:xfrm>
                  <a:off x="7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4" name="Line 989"/>
                <p:cNvSpPr>
                  <a:spLocks noChangeShapeType="1"/>
                </p:cNvSpPr>
                <p:nvPr/>
              </p:nvSpPr>
              <p:spPr bwMode="auto">
                <a:xfrm>
                  <a:off x="7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5" name="Line 990"/>
                <p:cNvSpPr>
                  <a:spLocks noChangeShapeType="1"/>
                </p:cNvSpPr>
                <p:nvPr/>
              </p:nvSpPr>
              <p:spPr bwMode="auto">
                <a:xfrm>
                  <a:off x="8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6" name="Line 991"/>
                <p:cNvSpPr>
                  <a:spLocks noChangeShapeType="1"/>
                </p:cNvSpPr>
                <p:nvPr/>
              </p:nvSpPr>
              <p:spPr bwMode="auto">
                <a:xfrm>
                  <a:off x="8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7" name="Line 992"/>
                <p:cNvSpPr>
                  <a:spLocks noChangeShapeType="1"/>
                </p:cNvSpPr>
                <p:nvPr/>
              </p:nvSpPr>
              <p:spPr bwMode="auto">
                <a:xfrm>
                  <a:off x="8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8" name="Line 993"/>
                <p:cNvSpPr>
                  <a:spLocks noChangeShapeType="1"/>
                </p:cNvSpPr>
                <p:nvPr/>
              </p:nvSpPr>
              <p:spPr bwMode="auto">
                <a:xfrm>
                  <a:off x="8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9" name="Line 994"/>
                <p:cNvSpPr>
                  <a:spLocks noChangeShapeType="1"/>
                </p:cNvSpPr>
                <p:nvPr/>
              </p:nvSpPr>
              <p:spPr bwMode="auto">
                <a:xfrm>
                  <a:off x="8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0" name="Line 995"/>
                <p:cNvSpPr>
                  <a:spLocks noChangeShapeType="1"/>
                </p:cNvSpPr>
                <p:nvPr/>
              </p:nvSpPr>
              <p:spPr bwMode="auto">
                <a:xfrm>
                  <a:off x="8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1" name="Line 996"/>
                <p:cNvSpPr>
                  <a:spLocks noChangeShapeType="1"/>
                </p:cNvSpPr>
                <p:nvPr/>
              </p:nvSpPr>
              <p:spPr bwMode="auto">
                <a:xfrm>
                  <a:off x="9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2" name="Line 997"/>
                <p:cNvSpPr>
                  <a:spLocks noChangeShapeType="1"/>
                </p:cNvSpPr>
                <p:nvPr/>
              </p:nvSpPr>
              <p:spPr bwMode="auto">
                <a:xfrm>
                  <a:off x="9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3" name="Line 998"/>
                <p:cNvSpPr>
                  <a:spLocks noChangeShapeType="1"/>
                </p:cNvSpPr>
                <p:nvPr/>
              </p:nvSpPr>
              <p:spPr bwMode="auto">
                <a:xfrm>
                  <a:off x="9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4" name="Line 999"/>
                <p:cNvSpPr>
                  <a:spLocks noChangeShapeType="1"/>
                </p:cNvSpPr>
                <p:nvPr/>
              </p:nvSpPr>
              <p:spPr bwMode="auto">
                <a:xfrm>
                  <a:off x="9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5" name="Line 1000"/>
                <p:cNvSpPr>
                  <a:spLocks noChangeShapeType="1"/>
                </p:cNvSpPr>
                <p:nvPr/>
              </p:nvSpPr>
              <p:spPr bwMode="auto">
                <a:xfrm>
                  <a:off x="9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6" name="Line 1001"/>
                <p:cNvSpPr>
                  <a:spLocks noChangeShapeType="1"/>
                </p:cNvSpPr>
                <p:nvPr/>
              </p:nvSpPr>
              <p:spPr bwMode="auto">
                <a:xfrm>
                  <a:off x="10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7" name="Line 1002"/>
                <p:cNvSpPr>
                  <a:spLocks noChangeShapeType="1"/>
                </p:cNvSpPr>
                <p:nvPr/>
              </p:nvSpPr>
              <p:spPr bwMode="auto">
                <a:xfrm>
                  <a:off x="10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8" name="Line 1003"/>
                <p:cNvSpPr>
                  <a:spLocks noChangeShapeType="1"/>
                </p:cNvSpPr>
                <p:nvPr/>
              </p:nvSpPr>
              <p:spPr bwMode="auto">
                <a:xfrm>
                  <a:off x="10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9" name="Line 1004"/>
                <p:cNvSpPr>
                  <a:spLocks noChangeShapeType="1"/>
                </p:cNvSpPr>
                <p:nvPr/>
              </p:nvSpPr>
              <p:spPr bwMode="auto">
                <a:xfrm>
                  <a:off x="10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0" name="Line 1005"/>
                <p:cNvSpPr>
                  <a:spLocks noChangeShapeType="1"/>
                </p:cNvSpPr>
                <p:nvPr/>
              </p:nvSpPr>
              <p:spPr bwMode="auto">
                <a:xfrm>
                  <a:off x="10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1" name="Line 1006"/>
                <p:cNvSpPr>
                  <a:spLocks noChangeShapeType="1"/>
                </p:cNvSpPr>
                <p:nvPr/>
              </p:nvSpPr>
              <p:spPr bwMode="auto">
                <a:xfrm>
                  <a:off x="10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2" name="Line 1007"/>
                <p:cNvSpPr>
                  <a:spLocks noChangeShapeType="1"/>
                </p:cNvSpPr>
                <p:nvPr/>
              </p:nvSpPr>
              <p:spPr bwMode="auto">
                <a:xfrm>
                  <a:off x="11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3" name="Line 1008"/>
                <p:cNvSpPr>
                  <a:spLocks noChangeShapeType="1"/>
                </p:cNvSpPr>
                <p:nvPr/>
              </p:nvSpPr>
              <p:spPr bwMode="auto">
                <a:xfrm>
                  <a:off x="11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4" name="Line 1009"/>
                <p:cNvSpPr>
                  <a:spLocks noChangeShapeType="1"/>
                </p:cNvSpPr>
                <p:nvPr/>
              </p:nvSpPr>
              <p:spPr bwMode="auto">
                <a:xfrm>
                  <a:off x="11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1211"/>
              <p:cNvGrpSpPr>
                <a:grpSpLocks/>
              </p:cNvGrpSpPr>
              <p:nvPr/>
            </p:nvGrpSpPr>
            <p:grpSpPr bwMode="auto">
              <a:xfrm>
                <a:off x="139608" y="292000"/>
                <a:ext cx="6060421" cy="5400000"/>
                <a:chOff x="13" y="84"/>
                <a:chExt cx="2510" cy="2160"/>
              </a:xfrm>
            </p:grpSpPr>
            <p:sp>
              <p:nvSpPr>
                <p:cNvPr id="3005" name="Line 1011"/>
                <p:cNvSpPr>
                  <a:spLocks noChangeShapeType="1"/>
                </p:cNvSpPr>
                <p:nvPr/>
              </p:nvSpPr>
              <p:spPr bwMode="auto">
                <a:xfrm>
                  <a:off x="11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6" name="Line 1012"/>
                <p:cNvSpPr>
                  <a:spLocks noChangeShapeType="1"/>
                </p:cNvSpPr>
                <p:nvPr/>
              </p:nvSpPr>
              <p:spPr bwMode="auto">
                <a:xfrm>
                  <a:off x="11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7" name="Line 1013"/>
                <p:cNvSpPr>
                  <a:spLocks noChangeShapeType="1"/>
                </p:cNvSpPr>
                <p:nvPr/>
              </p:nvSpPr>
              <p:spPr bwMode="auto">
                <a:xfrm>
                  <a:off x="11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8" name="Line 1014"/>
                <p:cNvSpPr>
                  <a:spLocks noChangeShapeType="1"/>
                </p:cNvSpPr>
                <p:nvPr/>
              </p:nvSpPr>
              <p:spPr bwMode="auto">
                <a:xfrm>
                  <a:off x="12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9" name="Line 1015"/>
                <p:cNvSpPr>
                  <a:spLocks noChangeShapeType="1"/>
                </p:cNvSpPr>
                <p:nvPr/>
              </p:nvSpPr>
              <p:spPr bwMode="auto">
                <a:xfrm>
                  <a:off x="12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0" name="Line 1016"/>
                <p:cNvSpPr>
                  <a:spLocks noChangeShapeType="1"/>
                </p:cNvSpPr>
                <p:nvPr/>
              </p:nvSpPr>
              <p:spPr bwMode="auto">
                <a:xfrm>
                  <a:off x="12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1" name="Line 1017"/>
                <p:cNvSpPr>
                  <a:spLocks noChangeShapeType="1"/>
                </p:cNvSpPr>
                <p:nvPr/>
              </p:nvSpPr>
              <p:spPr bwMode="auto">
                <a:xfrm>
                  <a:off x="12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2" name="Line 1018"/>
                <p:cNvSpPr>
                  <a:spLocks noChangeShapeType="1"/>
                </p:cNvSpPr>
                <p:nvPr/>
              </p:nvSpPr>
              <p:spPr bwMode="auto">
                <a:xfrm>
                  <a:off x="12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3" name="Line 1019"/>
                <p:cNvSpPr>
                  <a:spLocks noChangeShapeType="1"/>
                </p:cNvSpPr>
                <p:nvPr/>
              </p:nvSpPr>
              <p:spPr bwMode="auto">
                <a:xfrm>
                  <a:off x="12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4" name="Line 1020"/>
                <p:cNvSpPr>
                  <a:spLocks noChangeShapeType="1"/>
                </p:cNvSpPr>
                <p:nvPr/>
              </p:nvSpPr>
              <p:spPr bwMode="auto">
                <a:xfrm>
                  <a:off x="13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5" name="Line 1021"/>
                <p:cNvSpPr>
                  <a:spLocks noChangeShapeType="1"/>
                </p:cNvSpPr>
                <p:nvPr/>
              </p:nvSpPr>
              <p:spPr bwMode="auto">
                <a:xfrm>
                  <a:off x="13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6" name="Line 1022"/>
                <p:cNvSpPr>
                  <a:spLocks noChangeShapeType="1"/>
                </p:cNvSpPr>
                <p:nvPr/>
              </p:nvSpPr>
              <p:spPr bwMode="auto">
                <a:xfrm>
                  <a:off x="13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7" name="Line 1023"/>
                <p:cNvSpPr>
                  <a:spLocks noChangeShapeType="1"/>
                </p:cNvSpPr>
                <p:nvPr/>
              </p:nvSpPr>
              <p:spPr bwMode="auto">
                <a:xfrm>
                  <a:off x="13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8" name="Line 1024"/>
                <p:cNvSpPr>
                  <a:spLocks noChangeShapeType="1"/>
                </p:cNvSpPr>
                <p:nvPr/>
              </p:nvSpPr>
              <p:spPr bwMode="auto">
                <a:xfrm>
                  <a:off x="13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9" name="Line 1025"/>
                <p:cNvSpPr>
                  <a:spLocks noChangeShapeType="1"/>
                </p:cNvSpPr>
                <p:nvPr/>
              </p:nvSpPr>
              <p:spPr bwMode="auto">
                <a:xfrm>
                  <a:off x="14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0" name="Line 1026"/>
                <p:cNvSpPr>
                  <a:spLocks noChangeShapeType="1"/>
                </p:cNvSpPr>
                <p:nvPr/>
              </p:nvSpPr>
              <p:spPr bwMode="auto">
                <a:xfrm>
                  <a:off x="14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1" name="Line 1027"/>
                <p:cNvSpPr>
                  <a:spLocks noChangeShapeType="1"/>
                </p:cNvSpPr>
                <p:nvPr/>
              </p:nvSpPr>
              <p:spPr bwMode="auto">
                <a:xfrm>
                  <a:off x="14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2" name="Line 1028"/>
                <p:cNvSpPr>
                  <a:spLocks noChangeShapeType="1"/>
                </p:cNvSpPr>
                <p:nvPr/>
              </p:nvSpPr>
              <p:spPr bwMode="auto">
                <a:xfrm>
                  <a:off x="14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3" name="Line 1029"/>
                <p:cNvSpPr>
                  <a:spLocks noChangeShapeType="1"/>
                </p:cNvSpPr>
                <p:nvPr/>
              </p:nvSpPr>
              <p:spPr bwMode="auto">
                <a:xfrm>
                  <a:off x="14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4" name="Line 1030"/>
                <p:cNvSpPr>
                  <a:spLocks noChangeShapeType="1"/>
                </p:cNvSpPr>
                <p:nvPr/>
              </p:nvSpPr>
              <p:spPr bwMode="auto">
                <a:xfrm>
                  <a:off x="14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5" name="Line 1031"/>
                <p:cNvSpPr>
                  <a:spLocks noChangeShapeType="1"/>
                </p:cNvSpPr>
                <p:nvPr/>
              </p:nvSpPr>
              <p:spPr bwMode="auto">
                <a:xfrm>
                  <a:off x="15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6" name="Line 1032"/>
                <p:cNvSpPr>
                  <a:spLocks noChangeShapeType="1"/>
                </p:cNvSpPr>
                <p:nvPr/>
              </p:nvSpPr>
              <p:spPr bwMode="auto">
                <a:xfrm>
                  <a:off x="15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7" name="Line 1033"/>
                <p:cNvSpPr>
                  <a:spLocks noChangeShapeType="1"/>
                </p:cNvSpPr>
                <p:nvPr/>
              </p:nvSpPr>
              <p:spPr bwMode="auto">
                <a:xfrm>
                  <a:off x="15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8" name="Line 1034"/>
                <p:cNvSpPr>
                  <a:spLocks noChangeShapeType="1"/>
                </p:cNvSpPr>
                <p:nvPr/>
              </p:nvSpPr>
              <p:spPr bwMode="auto">
                <a:xfrm>
                  <a:off x="15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9" name="Line 1035"/>
                <p:cNvSpPr>
                  <a:spLocks noChangeShapeType="1"/>
                </p:cNvSpPr>
                <p:nvPr/>
              </p:nvSpPr>
              <p:spPr bwMode="auto">
                <a:xfrm>
                  <a:off x="15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0" name="Line 1036"/>
                <p:cNvSpPr>
                  <a:spLocks noChangeShapeType="1"/>
                </p:cNvSpPr>
                <p:nvPr/>
              </p:nvSpPr>
              <p:spPr bwMode="auto">
                <a:xfrm>
                  <a:off x="16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1" name="Line 1037"/>
                <p:cNvSpPr>
                  <a:spLocks noChangeShapeType="1"/>
                </p:cNvSpPr>
                <p:nvPr/>
              </p:nvSpPr>
              <p:spPr bwMode="auto">
                <a:xfrm>
                  <a:off x="16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2" name="Line 1038"/>
                <p:cNvSpPr>
                  <a:spLocks noChangeShapeType="1"/>
                </p:cNvSpPr>
                <p:nvPr/>
              </p:nvSpPr>
              <p:spPr bwMode="auto">
                <a:xfrm>
                  <a:off x="16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3" name="Line 1039"/>
                <p:cNvSpPr>
                  <a:spLocks noChangeShapeType="1"/>
                </p:cNvSpPr>
                <p:nvPr/>
              </p:nvSpPr>
              <p:spPr bwMode="auto">
                <a:xfrm>
                  <a:off x="16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4" name="Line 1040"/>
                <p:cNvSpPr>
                  <a:spLocks noChangeShapeType="1"/>
                </p:cNvSpPr>
                <p:nvPr/>
              </p:nvSpPr>
              <p:spPr bwMode="auto">
                <a:xfrm>
                  <a:off x="16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5" name="Line 1041"/>
                <p:cNvSpPr>
                  <a:spLocks noChangeShapeType="1"/>
                </p:cNvSpPr>
                <p:nvPr/>
              </p:nvSpPr>
              <p:spPr bwMode="auto">
                <a:xfrm>
                  <a:off x="16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6" name="Line 1042"/>
                <p:cNvSpPr>
                  <a:spLocks noChangeShapeType="1"/>
                </p:cNvSpPr>
                <p:nvPr/>
              </p:nvSpPr>
              <p:spPr bwMode="auto">
                <a:xfrm>
                  <a:off x="17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7" name="Line 1043"/>
                <p:cNvSpPr>
                  <a:spLocks noChangeShapeType="1"/>
                </p:cNvSpPr>
                <p:nvPr/>
              </p:nvSpPr>
              <p:spPr bwMode="auto">
                <a:xfrm>
                  <a:off x="17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8" name="Line 1044"/>
                <p:cNvSpPr>
                  <a:spLocks noChangeShapeType="1"/>
                </p:cNvSpPr>
                <p:nvPr/>
              </p:nvSpPr>
              <p:spPr bwMode="auto">
                <a:xfrm>
                  <a:off x="17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9" name="Line 1045"/>
                <p:cNvSpPr>
                  <a:spLocks noChangeShapeType="1"/>
                </p:cNvSpPr>
                <p:nvPr/>
              </p:nvSpPr>
              <p:spPr bwMode="auto">
                <a:xfrm>
                  <a:off x="17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0" name="Line 1046"/>
                <p:cNvSpPr>
                  <a:spLocks noChangeShapeType="1"/>
                </p:cNvSpPr>
                <p:nvPr/>
              </p:nvSpPr>
              <p:spPr bwMode="auto">
                <a:xfrm>
                  <a:off x="17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1" name="Line 1047"/>
                <p:cNvSpPr>
                  <a:spLocks noChangeShapeType="1"/>
                </p:cNvSpPr>
                <p:nvPr/>
              </p:nvSpPr>
              <p:spPr bwMode="auto">
                <a:xfrm>
                  <a:off x="17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2" name="Line 1048"/>
                <p:cNvSpPr>
                  <a:spLocks noChangeShapeType="1"/>
                </p:cNvSpPr>
                <p:nvPr/>
              </p:nvSpPr>
              <p:spPr bwMode="auto">
                <a:xfrm>
                  <a:off x="18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3" name="Line 1049"/>
                <p:cNvSpPr>
                  <a:spLocks noChangeShapeType="1"/>
                </p:cNvSpPr>
                <p:nvPr/>
              </p:nvSpPr>
              <p:spPr bwMode="auto">
                <a:xfrm>
                  <a:off x="18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4" name="Line 1050"/>
                <p:cNvSpPr>
                  <a:spLocks noChangeShapeType="1"/>
                </p:cNvSpPr>
                <p:nvPr/>
              </p:nvSpPr>
              <p:spPr bwMode="auto">
                <a:xfrm>
                  <a:off x="18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5" name="Line 1051"/>
                <p:cNvSpPr>
                  <a:spLocks noChangeShapeType="1"/>
                </p:cNvSpPr>
                <p:nvPr/>
              </p:nvSpPr>
              <p:spPr bwMode="auto">
                <a:xfrm>
                  <a:off x="18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6" name="Line 1052"/>
                <p:cNvSpPr>
                  <a:spLocks noChangeShapeType="1"/>
                </p:cNvSpPr>
                <p:nvPr/>
              </p:nvSpPr>
              <p:spPr bwMode="auto">
                <a:xfrm>
                  <a:off x="18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7" name="Line 1053"/>
                <p:cNvSpPr>
                  <a:spLocks noChangeShapeType="1"/>
                </p:cNvSpPr>
                <p:nvPr/>
              </p:nvSpPr>
              <p:spPr bwMode="auto">
                <a:xfrm>
                  <a:off x="18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8" name="Line 1054"/>
                <p:cNvSpPr>
                  <a:spLocks noChangeShapeType="1"/>
                </p:cNvSpPr>
                <p:nvPr/>
              </p:nvSpPr>
              <p:spPr bwMode="auto">
                <a:xfrm>
                  <a:off x="19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9" name="Line 1055"/>
                <p:cNvSpPr>
                  <a:spLocks noChangeShapeType="1"/>
                </p:cNvSpPr>
                <p:nvPr/>
              </p:nvSpPr>
              <p:spPr bwMode="auto">
                <a:xfrm>
                  <a:off x="19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0" name="Line 1056"/>
                <p:cNvSpPr>
                  <a:spLocks noChangeShapeType="1"/>
                </p:cNvSpPr>
                <p:nvPr/>
              </p:nvSpPr>
              <p:spPr bwMode="auto">
                <a:xfrm>
                  <a:off x="19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1" name="Line 1057"/>
                <p:cNvSpPr>
                  <a:spLocks noChangeShapeType="1"/>
                </p:cNvSpPr>
                <p:nvPr/>
              </p:nvSpPr>
              <p:spPr bwMode="auto">
                <a:xfrm>
                  <a:off x="19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2" name="Line 1058"/>
                <p:cNvSpPr>
                  <a:spLocks noChangeShapeType="1"/>
                </p:cNvSpPr>
                <p:nvPr/>
              </p:nvSpPr>
              <p:spPr bwMode="auto">
                <a:xfrm>
                  <a:off x="19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3" name="Line 1059"/>
                <p:cNvSpPr>
                  <a:spLocks noChangeShapeType="1"/>
                </p:cNvSpPr>
                <p:nvPr/>
              </p:nvSpPr>
              <p:spPr bwMode="auto">
                <a:xfrm>
                  <a:off x="20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4" name="Line 1060"/>
                <p:cNvSpPr>
                  <a:spLocks noChangeShapeType="1"/>
                </p:cNvSpPr>
                <p:nvPr/>
              </p:nvSpPr>
              <p:spPr bwMode="auto">
                <a:xfrm>
                  <a:off x="20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5" name="Line 1061"/>
                <p:cNvSpPr>
                  <a:spLocks noChangeShapeType="1"/>
                </p:cNvSpPr>
                <p:nvPr/>
              </p:nvSpPr>
              <p:spPr bwMode="auto">
                <a:xfrm>
                  <a:off x="2038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6" name="Line 1062"/>
                <p:cNvSpPr>
                  <a:spLocks noChangeShapeType="1"/>
                </p:cNvSpPr>
                <p:nvPr/>
              </p:nvSpPr>
              <p:spPr bwMode="auto">
                <a:xfrm>
                  <a:off x="20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7" name="Line 1063"/>
                <p:cNvSpPr>
                  <a:spLocks noChangeShapeType="1"/>
                </p:cNvSpPr>
                <p:nvPr/>
              </p:nvSpPr>
              <p:spPr bwMode="auto">
                <a:xfrm>
                  <a:off x="20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8" name="Line 1064"/>
                <p:cNvSpPr>
                  <a:spLocks noChangeShapeType="1"/>
                </p:cNvSpPr>
                <p:nvPr/>
              </p:nvSpPr>
              <p:spPr bwMode="auto">
                <a:xfrm>
                  <a:off x="20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9" name="Line 1065"/>
                <p:cNvSpPr>
                  <a:spLocks noChangeShapeType="1"/>
                </p:cNvSpPr>
                <p:nvPr/>
              </p:nvSpPr>
              <p:spPr bwMode="auto">
                <a:xfrm>
                  <a:off x="21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0" name="Line 1066"/>
                <p:cNvSpPr>
                  <a:spLocks noChangeShapeType="1"/>
                </p:cNvSpPr>
                <p:nvPr/>
              </p:nvSpPr>
              <p:spPr bwMode="auto">
                <a:xfrm>
                  <a:off x="213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1" name="Line 1067"/>
                <p:cNvSpPr>
                  <a:spLocks noChangeShapeType="1"/>
                </p:cNvSpPr>
                <p:nvPr/>
              </p:nvSpPr>
              <p:spPr bwMode="auto">
                <a:xfrm>
                  <a:off x="21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2" name="Line 1068"/>
                <p:cNvSpPr>
                  <a:spLocks noChangeShapeType="1"/>
                </p:cNvSpPr>
                <p:nvPr/>
              </p:nvSpPr>
              <p:spPr bwMode="auto">
                <a:xfrm>
                  <a:off x="21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3" name="Line 1069"/>
                <p:cNvSpPr>
                  <a:spLocks noChangeShapeType="1"/>
                </p:cNvSpPr>
                <p:nvPr/>
              </p:nvSpPr>
              <p:spPr bwMode="auto">
                <a:xfrm>
                  <a:off x="21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4" name="Line 1070"/>
                <p:cNvSpPr>
                  <a:spLocks noChangeShapeType="1"/>
                </p:cNvSpPr>
                <p:nvPr/>
              </p:nvSpPr>
              <p:spPr bwMode="auto">
                <a:xfrm>
                  <a:off x="22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5" name="Line 1071"/>
                <p:cNvSpPr>
                  <a:spLocks noChangeShapeType="1"/>
                </p:cNvSpPr>
                <p:nvPr/>
              </p:nvSpPr>
              <p:spPr bwMode="auto">
                <a:xfrm>
                  <a:off x="22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6" name="Line 1072"/>
                <p:cNvSpPr>
                  <a:spLocks noChangeShapeType="1"/>
                </p:cNvSpPr>
                <p:nvPr/>
              </p:nvSpPr>
              <p:spPr bwMode="auto">
                <a:xfrm>
                  <a:off x="22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7" name="Line 1073"/>
                <p:cNvSpPr>
                  <a:spLocks noChangeShapeType="1"/>
                </p:cNvSpPr>
                <p:nvPr/>
              </p:nvSpPr>
              <p:spPr bwMode="auto">
                <a:xfrm>
                  <a:off x="22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8" name="Line 1074"/>
                <p:cNvSpPr>
                  <a:spLocks noChangeShapeType="1"/>
                </p:cNvSpPr>
                <p:nvPr/>
              </p:nvSpPr>
              <p:spPr bwMode="auto">
                <a:xfrm>
                  <a:off x="22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9" name="Line 1075"/>
                <p:cNvSpPr>
                  <a:spLocks noChangeShapeType="1"/>
                </p:cNvSpPr>
                <p:nvPr/>
              </p:nvSpPr>
              <p:spPr bwMode="auto">
                <a:xfrm>
                  <a:off x="22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0" name="Line 1076"/>
                <p:cNvSpPr>
                  <a:spLocks noChangeShapeType="1"/>
                </p:cNvSpPr>
                <p:nvPr/>
              </p:nvSpPr>
              <p:spPr bwMode="auto">
                <a:xfrm>
                  <a:off x="23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1" name="Line 1077"/>
                <p:cNvSpPr>
                  <a:spLocks noChangeShapeType="1"/>
                </p:cNvSpPr>
                <p:nvPr/>
              </p:nvSpPr>
              <p:spPr bwMode="auto">
                <a:xfrm>
                  <a:off x="23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2" name="Line 1078"/>
                <p:cNvSpPr>
                  <a:spLocks noChangeShapeType="1"/>
                </p:cNvSpPr>
                <p:nvPr/>
              </p:nvSpPr>
              <p:spPr bwMode="auto">
                <a:xfrm>
                  <a:off x="23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3" name="Line 1079"/>
                <p:cNvSpPr>
                  <a:spLocks noChangeShapeType="1"/>
                </p:cNvSpPr>
                <p:nvPr/>
              </p:nvSpPr>
              <p:spPr bwMode="auto">
                <a:xfrm>
                  <a:off x="23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4" name="Line 1080"/>
                <p:cNvSpPr>
                  <a:spLocks noChangeShapeType="1"/>
                </p:cNvSpPr>
                <p:nvPr/>
              </p:nvSpPr>
              <p:spPr bwMode="auto">
                <a:xfrm>
                  <a:off x="23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5" name="Line 1081"/>
                <p:cNvSpPr>
                  <a:spLocks noChangeShapeType="1"/>
                </p:cNvSpPr>
                <p:nvPr/>
              </p:nvSpPr>
              <p:spPr bwMode="auto">
                <a:xfrm>
                  <a:off x="23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6" name="Line 1082"/>
                <p:cNvSpPr>
                  <a:spLocks noChangeShapeType="1"/>
                </p:cNvSpPr>
                <p:nvPr/>
              </p:nvSpPr>
              <p:spPr bwMode="auto">
                <a:xfrm>
                  <a:off x="24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7" name="Line 1083"/>
                <p:cNvSpPr>
                  <a:spLocks noChangeShapeType="1"/>
                </p:cNvSpPr>
                <p:nvPr/>
              </p:nvSpPr>
              <p:spPr bwMode="auto">
                <a:xfrm>
                  <a:off x="24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8" name="Line 1084"/>
                <p:cNvSpPr>
                  <a:spLocks noChangeShapeType="1"/>
                </p:cNvSpPr>
                <p:nvPr/>
              </p:nvSpPr>
              <p:spPr bwMode="auto">
                <a:xfrm>
                  <a:off x="24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9" name="Line 1085"/>
                <p:cNvSpPr>
                  <a:spLocks noChangeShapeType="1"/>
                </p:cNvSpPr>
                <p:nvPr/>
              </p:nvSpPr>
              <p:spPr bwMode="auto">
                <a:xfrm>
                  <a:off x="24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0" name="Line 1086"/>
                <p:cNvSpPr>
                  <a:spLocks noChangeShapeType="1"/>
                </p:cNvSpPr>
                <p:nvPr/>
              </p:nvSpPr>
              <p:spPr bwMode="auto">
                <a:xfrm>
                  <a:off x="24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2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411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3" name="Line 1089"/>
                <p:cNvSpPr>
                  <a:spLocks noChangeShapeType="1"/>
                </p:cNvSpPr>
                <p:nvPr/>
              </p:nvSpPr>
              <p:spPr bwMode="auto">
                <a:xfrm>
                  <a:off x="2485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4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07" y="84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5" name="Rectangle 1091"/>
                <p:cNvSpPr>
                  <a:spLocks noChangeArrowheads="1"/>
                </p:cNvSpPr>
                <p:nvPr/>
              </p:nvSpPr>
              <p:spPr bwMode="auto">
                <a:xfrm rot="16200000">
                  <a:off x="-591" y="1130"/>
                  <a:ext cx="132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Frequencies </a:t>
                  </a:r>
                  <a:r>
                    <a:rPr kumimoji="0" lang="de-DE" altLang="de-DE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of</a:t>
                  </a: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kumimoji="0" lang="de-DE" altLang="de-DE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</a:rPr>
                    <a:t>A1A2</a:t>
                  </a: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kumimoji="0" lang="de-DE" altLang="de-DE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genotypes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6" name="Line 1092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7" name="Line 1093"/>
                <p:cNvSpPr>
                  <a:spLocks noChangeShapeType="1"/>
                </p:cNvSpPr>
                <p:nvPr/>
              </p:nvSpPr>
              <p:spPr bwMode="auto">
                <a:xfrm>
                  <a:off x="449" y="169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8" name="Line 1094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9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449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1" name="Line 1097"/>
                <p:cNvSpPr>
                  <a:spLocks noChangeShapeType="1"/>
                </p:cNvSpPr>
                <p:nvPr/>
              </p:nvSpPr>
              <p:spPr bwMode="auto">
                <a:xfrm>
                  <a:off x="653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2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653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3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653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4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653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5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653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6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653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7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653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8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653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9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653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0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653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1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653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2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653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3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653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4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653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653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6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653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7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653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8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653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653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0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653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1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653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2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653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3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653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4" name="Line 1120"/>
                <p:cNvSpPr>
                  <a:spLocks noChangeShapeType="1"/>
                </p:cNvSpPr>
                <p:nvPr/>
              </p:nvSpPr>
              <p:spPr bwMode="auto">
                <a:xfrm flipV="1">
                  <a:off x="653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5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653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6" name="Line 1122"/>
                <p:cNvSpPr>
                  <a:spLocks noChangeShapeType="1"/>
                </p:cNvSpPr>
                <p:nvPr/>
              </p:nvSpPr>
              <p:spPr bwMode="auto">
                <a:xfrm flipV="1">
                  <a:off x="653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7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653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8" name="Line 1124"/>
                <p:cNvSpPr>
                  <a:spLocks noChangeShapeType="1"/>
                </p:cNvSpPr>
                <p:nvPr/>
              </p:nvSpPr>
              <p:spPr bwMode="auto">
                <a:xfrm flipV="1">
                  <a:off x="653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9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653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0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653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1" name="Line 1127"/>
                <p:cNvSpPr>
                  <a:spLocks noChangeShapeType="1"/>
                </p:cNvSpPr>
                <p:nvPr/>
              </p:nvSpPr>
              <p:spPr bwMode="auto">
                <a:xfrm flipV="1">
                  <a:off x="653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2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653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3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653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4" name="Line 1130"/>
                <p:cNvSpPr>
                  <a:spLocks noChangeShapeType="1"/>
                </p:cNvSpPr>
                <p:nvPr/>
              </p:nvSpPr>
              <p:spPr bwMode="auto">
                <a:xfrm flipV="1">
                  <a:off x="653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5" name="Line 1131"/>
                <p:cNvSpPr>
                  <a:spLocks noChangeShapeType="1"/>
                </p:cNvSpPr>
                <p:nvPr/>
              </p:nvSpPr>
              <p:spPr bwMode="auto">
                <a:xfrm flipV="1">
                  <a:off x="653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6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653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7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653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8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653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9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653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0" name="Line 1136"/>
                <p:cNvSpPr>
                  <a:spLocks noChangeShapeType="1"/>
                </p:cNvSpPr>
                <p:nvPr/>
              </p:nvSpPr>
              <p:spPr bwMode="auto">
                <a:xfrm flipV="1">
                  <a:off x="653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653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2" name="Line 1138"/>
                <p:cNvSpPr>
                  <a:spLocks noChangeShapeType="1"/>
                </p:cNvSpPr>
                <p:nvPr/>
              </p:nvSpPr>
              <p:spPr bwMode="auto">
                <a:xfrm flipV="1">
                  <a:off x="653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3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653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4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653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5" name="Line 1141"/>
                <p:cNvSpPr>
                  <a:spLocks noChangeShapeType="1"/>
                </p:cNvSpPr>
                <p:nvPr/>
              </p:nvSpPr>
              <p:spPr bwMode="auto">
                <a:xfrm flipV="1">
                  <a:off x="653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6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653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7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653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8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653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9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653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0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653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1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653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2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653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3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653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4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653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5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653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6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653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7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653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8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653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653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0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653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1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653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2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653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3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653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4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653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5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653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6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653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7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653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8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653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9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653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0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653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1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653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2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653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3" name="Line 1169"/>
                <p:cNvSpPr>
                  <a:spLocks noChangeShapeType="1"/>
                </p:cNvSpPr>
                <p:nvPr/>
              </p:nvSpPr>
              <p:spPr bwMode="auto">
                <a:xfrm flipV="1">
                  <a:off x="653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4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653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5" name="Line 1171"/>
                <p:cNvSpPr>
                  <a:spLocks noChangeShapeType="1"/>
                </p:cNvSpPr>
                <p:nvPr/>
              </p:nvSpPr>
              <p:spPr bwMode="auto">
                <a:xfrm flipV="1">
                  <a:off x="653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6" name="Line 1172"/>
                <p:cNvSpPr>
                  <a:spLocks noChangeShapeType="1"/>
                </p:cNvSpPr>
                <p:nvPr/>
              </p:nvSpPr>
              <p:spPr bwMode="auto">
                <a:xfrm flipV="1">
                  <a:off x="653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7" name="Line 1173"/>
                <p:cNvSpPr>
                  <a:spLocks noChangeShapeType="1"/>
                </p:cNvSpPr>
                <p:nvPr/>
              </p:nvSpPr>
              <p:spPr bwMode="auto">
                <a:xfrm flipV="1">
                  <a:off x="653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8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653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9" name="Line 1175"/>
                <p:cNvSpPr>
                  <a:spLocks noChangeShapeType="1"/>
                </p:cNvSpPr>
                <p:nvPr/>
              </p:nvSpPr>
              <p:spPr bwMode="auto">
                <a:xfrm flipV="1">
                  <a:off x="653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0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653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1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653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2" name="Line 1178"/>
                <p:cNvSpPr>
                  <a:spLocks noChangeShapeType="1"/>
                </p:cNvSpPr>
                <p:nvPr/>
              </p:nvSpPr>
              <p:spPr bwMode="auto">
                <a:xfrm flipV="1">
                  <a:off x="653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3" name="Line 1179"/>
                <p:cNvSpPr>
                  <a:spLocks noChangeShapeType="1"/>
                </p:cNvSpPr>
                <p:nvPr/>
              </p:nvSpPr>
              <p:spPr bwMode="auto">
                <a:xfrm flipV="1">
                  <a:off x="653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4" name="Line 1180"/>
                <p:cNvSpPr>
                  <a:spLocks noChangeShapeType="1"/>
                </p:cNvSpPr>
                <p:nvPr/>
              </p:nvSpPr>
              <p:spPr bwMode="auto">
                <a:xfrm flipV="1">
                  <a:off x="653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653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6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653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7" name="Line 1183"/>
                <p:cNvSpPr>
                  <a:spLocks noChangeShapeType="1"/>
                </p:cNvSpPr>
                <p:nvPr/>
              </p:nvSpPr>
              <p:spPr bwMode="auto">
                <a:xfrm flipV="1">
                  <a:off x="653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8" name="Line 1184"/>
                <p:cNvSpPr>
                  <a:spLocks noChangeShapeType="1"/>
                </p:cNvSpPr>
                <p:nvPr/>
              </p:nvSpPr>
              <p:spPr bwMode="auto">
                <a:xfrm flipV="1">
                  <a:off x="653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9" name="Line 1185"/>
                <p:cNvSpPr>
                  <a:spLocks noChangeShapeType="1"/>
                </p:cNvSpPr>
                <p:nvPr/>
              </p:nvSpPr>
              <p:spPr bwMode="auto">
                <a:xfrm flipV="1">
                  <a:off x="653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0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653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1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653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2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653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3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653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4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653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5" name="Line 1191"/>
                <p:cNvSpPr>
                  <a:spLocks noChangeShapeType="1"/>
                </p:cNvSpPr>
                <p:nvPr/>
              </p:nvSpPr>
              <p:spPr bwMode="auto">
                <a:xfrm flipV="1">
                  <a:off x="653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6" name="Line 1192"/>
                <p:cNvSpPr>
                  <a:spLocks noChangeShapeType="1"/>
                </p:cNvSpPr>
                <p:nvPr/>
              </p:nvSpPr>
              <p:spPr bwMode="auto">
                <a:xfrm flipV="1">
                  <a:off x="653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7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653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8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653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9" name="Line 1195"/>
                <p:cNvSpPr>
                  <a:spLocks noChangeShapeType="1"/>
                </p:cNvSpPr>
                <p:nvPr/>
              </p:nvSpPr>
              <p:spPr bwMode="auto">
                <a:xfrm flipV="1">
                  <a:off x="653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0" name="Line 1196"/>
                <p:cNvSpPr>
                  <a:spLocks noChangeShapeType="1"/>
                </p:cNvSpPr>
                <p:nvPr/>
              </p:nvSpPr>
              <p:spPr bwMode="auto">
                <a:xfrm flipV="1">
                  <a:off x="653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1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653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2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653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3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653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4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653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5" name="Line 1201"/>
                <p:cNvSpPr>
                  <a:spLocks noChangeShapeType="1"/>
                </p:cNvSpPr>
                <p:nvPr/>
              </p:nvSpPr>
              <p:spPr bwMode="auto">
                <a:xfrm flipV="1">
                  <a:off x="653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6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653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7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653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8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653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9" name="Line 1205"/>
                <p:cNvSpPr>
                  <a:spLocks noChangeShapeType="1"/>
                </p:cNvSpPr>
                <p:nvPr/>
              </p:nvSpPr>
              <p:spPr bwMode="auto">
                <a:xfrm flipV="1">
                  <a:off x="653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0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653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1" name="Line 1207"/>
                <p:cNvSpPr>
                  <a:spLocks noChangeShapeType="1"/>
                </p:cNvSpPr>
                <p:nvPr/>
              </p:nvSpPr>
              <p:spPr bwMode="auto">
                <a:xfrm flipV="1">
                  <a:off x="653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2" name="Line 1208"/>
                <p:cNvSpPr>
                  <a:spLocks noChangeShapeType="1"/>
                </p:cNvSpPr>
                <p:nvPr/>
              </p:nvSpPr>
              <p:spPr bwMode="auto">
                <a:xfrm flipV="1">
                  <a:off x="653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3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653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4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653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412"/>
              <p:cNvGrpSpPr>
                <a:grpSpLocks/>
              </p:cNvGrpSpPr>
              <p:nvPr/>
            </p:nvGrpSpPr>
            <p:grpSpPr bwMode="auto">
              <a:xfrm>
                <a:off x="1491734" y="409500"/>
                <a:ext cx="1175867" cy="5740000"/>
                <a:chOff x="573" y="131"/>
                <a:chExt cx="487" cy="2296"/>
              </a:xfrm>
            </p:grpSpPr>
            <p:sp>
              <p:nvSpPr>
                <p:cNvPr id="2805" name="Line 1212"/>
                <p:cNvSpPr>
                  <a:spLocks noChangeShapeType="1"/>
                </p:cNvSpPr>
                <p:nvPr/>
              </p:nvSpPr>
              <p:spPr bwMode="auto">
                <a:xfrm flipV="1">
                  <a:off x="653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6" name="Line 1213"/>
                <p:cNvSpPr>
                  <a:spLocks noChangeShapeType="1"/>
                </p:cNvSpPr>
                <p:nvPr/>
              </p:nvSpPr>
              <p:spPr bwMode="auto">
                <a:xfrm flipV="1">
                  <a:off x="653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7" name="Line 1214"/>
                <p:cNvSpPr>
                  <a:spLocks noChangeShapeType="1"/>
                </p:cNvSpPr>
                <p:nvPr/>
              </p:nvSpPr>
              <p:spPr bwMode="auto">
                <a:xfrm flipV="1">
                  <a:off x="653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8" name="Line 1215"/>
                <p:cNvSpPr>
                  <a:spLocks noChangeShapeType="1"/>
                </p:cNvSpPr>
                <p:nvPr/>
              </p:nvSpPr>
              <p:spPr bwMode="auto">
                <a:xfrm flipV="1">
                  <a:off x="653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9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73" y="2253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altLang="de-D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0" name="Line 1217"/>
                <p:cNvSpPr>
                  <a:spLocks noChangeShapeType="1"/>
                </p:cNvSpPr>
                <p:nvPr/>
              </p:nvSpPr>
              <p:spPr bwMode="auto">
                <a:xfrm>
                  <a:off x="856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1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856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2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856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3" name="Line 1220"/>
                <p:cNvSpPr>
                  <a:spLocks noChangeShapeType="1"/>
                </p:cNvSpPr>
                <p:nvPr/>
              </p:nvSpPr>
              <p:spPr bwMode="auto">
                <a:xfrm flipV="1">
                  <a:off x="856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4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856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5" name="Line 1222"/>
                <p:cNvSpPr>
                  <a:spLocks noChangeShapeType="1"/>
                </p:cNvSpPr>
                <p:nvPr/>
              </p:nvSpPr>
              <p:spPr bwMode="auto">
                <a:xfrm flipV="1">
                  <a:off x="856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6" name="Line 1223"/>
                <p:cNvSpPr>
                  <a:spLocks noChangeShapeType="1"/>
                </p:cNvSpPr>
                <p:nvPr/>
              </p:nvSpPr>
              <p:spPr bwMode="auto">
                <a:xfrm flipV="1">
                  <a:off x="856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7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856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856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9" name="Line 1226"/>
                <p:cNvSpPr>
                  <a:spLocks noChangeShapeType="1"/>
                </p:cNvSpPr>
                <p:nvPr/>
              </p:nvSpPr>
              <p:spPr bwMode="auto">
                <a:xfrm flipV="1">
                  <a:off x="856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0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856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1" name="Line 1228"/>
                <p:cNvSpPr>
                  <a:spLocks noChangeShapeType="1"/>
                </p:cNvSpPr>
                <p:nvPr/>
              </p:nvSpPr>
              <p:spPr bwMode="auto">
                <a:xfrm flipV="1">
                  <a:off x="856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2" name="Line 1229"/>
                <p:cNvSpPr>
                  <a:spLocks noChangeShapeType="1"/>
                </p:cNvSpPr>
                <p:nvPr/>
              </p:nvSpPr>
              <p:spPr bwMode="auto">
                <a:xfrm flipV="1">
                  <a:off x="856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3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856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4" name="Line 1231"/>
                <p:cNvSpPr>
                  <a:spLocks noChangeShapeType="1"/>
                </p:cNvSpPr>
                <p:nvPr/>
              </p:nvSpPr>
              <p:spPr bwMode="auto">
                <a:xfrm flipV="1">
                  <a:off x="856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5" name="Line 1232"/>
                <p:cNvSpPr>
                  <a:spLocks noChangeShapeType="1"/>
                </p:cNvSpPr>
                <p:nvPr/>
              </p:nvSpPr>
              <p:spPr bwMode="auto">
                <a:xfrm flipV="1">
                  <a:off x="856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6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856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7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856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8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856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9" name="Line 1236"/>
                <p:cNvSpPr>
                  <a:spLocks noChangeShapeType="1"/>
                </p:cNvSpPr>
                <p:nvPr/>
              </p:nvSpPr>
              <p:spPr bwMode="auto">
                <a:xfrm flipV="1">
                  <a:off x="856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0" name="Line 1237"/>
                <p:cNvSpPr>
                  <a:spLocks noChangeShapeType="1"/>
                </p:cNvSpPr>
                <p:nvPr/>
              </p:nvSpPr>
              <p:spPr bwMode="auto">
                <a:xfrm flipV="1">
                  <a:off x="856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1" name="Line 1238"/>
                <p:cNvSpPr>
                  <a:spLocks noChangeShapeType="1"/>
                </p:cNvSpPr>
                <p:nvPr/>
              </p:nvSpPr>
              <p:spPr bwMode="auto">
                <a:xfrm flipV="1">
                  <a:off x="856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2" name="Line 1239"/>
                <p:cNvSpPr>
                  <a:spLocks noChangeShapeType="1"/>
                </p:cNvSpPr>
                <p:nvPr/>
              </p:nvSpPr>
              <p:spPr bwMode="auto">
                <a:xfrm flipV="1">
                  <a:off x="856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3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856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4" name="Line 1241"/>
                <p:cNvSpPr>
                  <a:spLocks noChangeShapeType="1"/>
                </p:cNvSpPr>
                <p:nvPr/>
              </p:nvSpPr>
              <p:spPr bwMode="auto">
                <a:xfrm flipV="1">
                  <a:off x="856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5" name="Line 1242"/>
                <p:cNvSpPr>
                  <a:spLocks noChangeShapeType="1"/>
                </p:cNvSpPr>
                <p:nvPr/>
              </p:nvSpPr>
              <p:spPr bwMode="auto">
                <a:xfrm flipV="1">
                  <a:off x="856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856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7" name="Line 1244"/>
                <p:cNvSpPr>
                  <a:spLocks noChangeShapeType="1"/>
                </p:cNvSpPr>
                <p:nvPr/>
              </p:nvSpPr>
              <p:spPr bwMode="auto">
                <a:xfrm flipV="1">
                  <a:off x="856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8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856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9" name="Line 1246"/>
                <p:cNvSpPr>
                  <a:spLocks noChangeShapeType="1"/>
                </p:cNvSpPr>
                <p:nvPr/>
              </p:nvSpPr>
              <p:spPr bwMode="auto">
                <a:xfrm flipV="1">
                  <a:off x="856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0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856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1" name="Line 1248"/>
                <p:cNvSpPr>
                  <a:spLocks noChangeShapeType="1"/>
                </p:cNvSpPr>
                <p:nvPr/>
              </p:nvSpPr>
              <p:spPr bwMode="auto">
                <a:xfrm flipV="1">
                  <a:off x="856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2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856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3" name="Line 1250"/>
                <p:cNvSpPr>
                  <a:spLocks noChangeShapeType="1"/>
                </p:cNvSpPr>
                <p:nvPr/>
              </p:nvSpPr>
              <p:spPr bwMode="auto">
                <a:xfrm flipV="1">
                  <a:off x="856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4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856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5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856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6" name="Line 1253"/>
                <p:cNvSpPr>
                  <a:spLocks noChangeShapeType="1"/>
                </p:cNvSpPr>
                <p:nvPr/>
              </p:nvSpPr>
              <p:spPr bwMode="auto">
                <a:xfrm flipV="1">
                  <a:off x="856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7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856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8" name="Line 1255"/>
                <p:cNvSpPr>
                  <a:spLocks noChangeShapeType="1"/>
                </p:cNvSpPr>
                <p:nvPr/>
              </p:nvSpPr>
              <p:spPr bwMode="auto">
                <a:xfrm flipV="1">
                  <a:off x="856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9" name="Line 1256"/>
                <p:cNvSpPr>
                  <a:spLocks noChangeShapeType="1"/>
                </p:cNvSpPr>
                <p:nvPr/>
              </p:nvSpPr>
              <p:spPr bwMode="auto">
                <a:xfrm flipV="1">
                  <a:off x="856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0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856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1" name="Line 1258"/>
                <p:cNvSpPr>
                  <a:spLocks noChangeShapeType="1"/>
                </p:cNvSpPr>
                <p:nvPr/>
              </p:nvSpPr>
              <p:spPr bwMode="auto">
                <a:xfrm flipV="1">
                  <a:off x="856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2" name="Line 1259"/>
                <p:cNvSpPr>
                  <a:spLocks noChangeShapeType="1"/>
                </p:cNvSpPr>
                <p:nvPr/>
              </p:nvSpPr>
              <p:spPr bwMode="auto">
                <a:xfrm flipV="1">
                  <a:off x="856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3" name="Line 1260"/>
                <p:cNvSpPr>
                  <a:spLocks noChangeShapeType="1"/>
                </p:cNvSpPr>
                <p:nvPr/>
              </p:nvSpPr>
              <p:spPr bwMode="auto">
                <a:xfrm flipV="1">
                  <a:off x="856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4" name="Line 1261"/>
                <p:cNvSpPr>
                  <a:spLocks noChangeShapeType="1"/>
                </p:cNvSpPr>
                <p:nvPr/>
              </p:nvSpPr>
              <p:spPr bwMode="auto">
                <a:xfrm flipV="1">
                  <a:off x="856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5" name="Line 1262"/>
                <p:cNvSpPr>
                  <a:spLocks noChangeShapeType="1"/>
                </p:cNvSpPr>
                <p:nvPr/>
              </p:nvSpPr>
              <p:spPr bwMode="auto">
                <a:xfrm flipV="1">
                  <a:off x="856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6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856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7" name="Line 1264"/>
                <p:cNvSpPr>
                  <a:spLocks noChangeShapeType="1"/>
                </p:cNvSpPr>
                <p:nvPr/>
              </p:nvSpPr>
              <p:spPr bwMode="auto">
                <a:xfrm flipV="1">
                  <a:off x="856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856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9" name="Line 1266"/>
                <p:cNvSpPr>
                  <a:spLocks noChangeShapeType="1"/>
                </p:cNvSpPr>
                <p:nvPr/>
              </p:nvSpPr>
              <p:spPr bwMode="auto">
                <a:xfrm flipV="1">
                  <a:off x="856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0" name="Line 1267"/>
                <p:cNvSpPr>
                  <a:spLocks noChangeShapeType="1"/>
                </p:cNvSpPr>
                <p:nvPr/>
              </p:nvSpPr>
              <p:spPr bwMode="auto">
                <a:xfrm flipV="1">
                  <a:off x="856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1" name="Line 1268"/>
                <p:cNvSpPr>
                  <a:spLocks noChangeShapeType="1"/>
                </p:cNvSpPr>
                <p:nvPr/>
              </p:nvSpPr>
              <p:spPr bwMode="auto">
                <a:xfrm flipV="1">
                  <a:off x="856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856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3" name="Line 1270"/>
                <p:cNvSpPr>
                  <a:spLocks noChangeShapeType="1"/>
                </p:cNvSpPr>
                <p:nvPr/>
              </p:nvSpPr>
              <p:spPr bwMode="auto">
                <a:xfrm flipV="1">
                  <a:off x="856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4" name="Line 1271"/>
                <p:cNvSpPr>
                  <a:spLocks noChangeShapeType="1"/>
                </p:cNvSpPr>
                <p:nvPr/>
              </p:nvSpPr>
              <p:spPr bwMode="auto">
                <a:xfrm flipV="1">
                  <a:off x="856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5" name="Line 1272"/>
                <p:cNvSpPr>
                  <a:spLocks noChangeShapeType="1"/>
                </p:cNvSpPr>
                <p:nvPr/>
              </p:nvSpPr>
              <p:spPr bwMode="auto">
                <a:xfrm flipV="1">
                  <a:off x="856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6" name="Line 1273"/>
                <p:cNvSpPr>
                  <a:spLocks noChangeShapeType="1"/>
                </p:cNvSpPr>
                <p:nvPr/>
              </p:nvSpPr>
              <p:spPr bwMode="auto">
                <a:xfrm flipV="1">
                  <a:off x="856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7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856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8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856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9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856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0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856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1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856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2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856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3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856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4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856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5" name="Line 1282"/>
                <p:cNvSpPr>
                  <a:spLocks noChangeShapeType="1"/>
                </p:cNvSpPr>
                <p:nvPr/>
              </p:nvSpPr>
              <p:spPr bwMode="auto">
                <a:xfrm flipV="1">
                  <a:off x="856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6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856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7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856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8" name="Line 1285"/>
                <p:cNvSpPr>
                  <a:spLocks noChangeShapeType="1"/>
                </p:cNvSpPr>
                <p:nvPr/>
              </p:nvSpPr>
              <p:spPr bwMode="auto">
                <a:xfrm flipV="1">
                  <a:off x="856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9" name="Line 1286"/>
                <p:cNvSpPr>
                  <a:spLocks noChangeShapeType="1"/>
                </p:cNvSpPr>
                <p:nvPr/>
              </p:nvSpPr>
              <p:spPr bwMode="auto">
                <a:xfrm flipV="1">
                  <a:off x="856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0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856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1" name="Line 1288"/>
                <p:cNvSpPr>
                  <a:spLocks noChangeShapeType="1"/>
                </p:cNvSpPr>
                <p:nvPr/>
              </p:nvSpPr>
              <p:spPr bwMode="auto">
                <a:xfrm flipV="1">
                  <a:off x="856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2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856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3" name="Line 1290"/>
                <p:cNvSpPr>
                  <a:spLocks noChangeShapeType="1"/>
                </p:cNvSpPr>
                <p:nvPr/>
              </p:nvSpPr>
              <p:spPr bwMode="auto">
                <a:xfrm flipV="1">
                  <a:off x="856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4" name="Line 1291"/>
                <p:cNvSpPr>
                  <a:spLocks noChangeShapeType="1"/>
                </p:cNvSpPr>
                <p:nvPr/>
              </p:nvSpPr>
              <p:spPr bwMode="auto">
                <a:xfrm flipV="1">
                  <a:off x="856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5" name="Line 1292"/>
                <p:cNvSpPr>
                  <a:spLocks noChangeShapeType="1"/>
                </p:cNvSpPr>
                <p:nvPr/>
              </p:nvSpPr>
              <p:spPr bwMode="auto">
                <a:xfrm flipV="1">
                  <a:off x="856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6" name="Line 1293"/>
                <p:cNvSpPr>
                  <a:spLocks noChangeShapeType="1"/>
                </p:cNvSpPr>
                <p:nvPr/>
              </p:nvSpPr>
              <p:spPr bwMode="auto">
                <a:xfrm flipV="1">
                  <a:off x="856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7" name="Line 1294"/>
                <p:cNvSpPr>
                  <a:spLocks noChangeShapeType="1"/>
                </p:cNvSpPr>
                <p:nvPr/>
              </p:nvSpPr>
              <p:spPr bwMode="auto">
                <a:xfrm flipV="1">
                  <a:off x="856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8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856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9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856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0" name="Line 1297"/>
                <p:cNvSpPr>
                  <a:spLocks noChangeShapeType="1"/>
                </p:cNvSpPr>
                <p:nvPr/>
              </p:nvSpPr>
              <p:spPr bwMode="auto">
                <a:xfrm flipV="1">
                  <a:off x="856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1" name="Line 1298"/>
                <p:cNvSpPr>
                  <a:spLocks noChangeShapeType="1"/>
                </p:cNvSpPr>
                <p:nvPr/>
              </p:nvSpPr>
              <p:spPr bwMode="auto">
                <a:xfrm flipV="1">
                  <a:off x="856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2" name="Line 1299"/>
                <p:cNvSpPr>
                  <a:spLocks noChangeShapeType="1"/>
                </p:cNvSpPr>
                <p:nvPr/>
              </p:nvSpPr>
              <p:spPr bwMode="auto">
                <a:xfrm flipV="1">
                  <a:off x="856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3" name="Line 1300"/>
                <p:cNvSpPr>
                  <a:spLocks noChangeShapeType="1"/>
                </p:cNvSpPr>
                <p:nvPr/>
              </p:nvSpPr>
              <p:spPr bwMode="auto">
                <a:xfrm flipV="1">
                  <a:off x="856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4" name="Line 1301"/>
                <p:cNvSpPr>
                  <a:spLocks noChangeShapeType="1"/>
                </p:cNvSpPr>
                <p:nvPr/>
              </p:nvSpPr>
              <p:spPr bwMode="auto">
                <a:xfrm flipV="1">
                  <a:off x="856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5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856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6" name="Line 1303"/>
                <p:cNvSpPr>
                  <a:spLocks noChangeShapeType="1"/>
                </p:cNvSpPr>
                <p:nvPr/>
              </p:nvSpPr>
              <p:spPr bwMode="auto">
                <a:xfrm flipV="1">
                  <a:off x="856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7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856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8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856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9" name="Line 1306"/>
                <p:cNvSpPr>
                  <a:spLocks noChangeShapeType="1"/>
                </p:cNvSpPr>
                <p:nvPr/>
              </p:nvSpPr>
              <p:spPr bwMode="auto">
                <a:xfrm flipV="1">
                  <a:off x="856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0" name="Line 1307"/>
                <p:cNvSpPr>
                  <a:spLocks noChangeShapeType="1"/>
                </p:cNvSpPr>
                <p:nvPr/>
              </p:nvSpPr>
              <p:spPr bwMode="auto">
                <a:xfrm flipV="1">
                  <a:off x="856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1" name="Line 1308"/>
                <p:cNvSpPr>
                  <a:spLocks noChangeShapeType="1"/>
                </p:cNvSpPr>
                <p:nvPr/>
              </p:nvSpPr>
              <p:spPr bwMode="auto">
                <a:xfrm flipV="1">
                  <a:off x="856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2" name="Line 1309"/>
                <p:cNvSpPr>
                  <a:spLocks noChangeShapeType="1"/>
                </p:cNvSpPr>
                <p:nvPr/>
              </p:nvSpPr>
              <p:spPr bwMode="auto">
                <a:xfrm flipV="1">
                  <a:off x="856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3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856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4" name="Line 1311"/>
                <p:cNvSpPr>
                  <a:spLocks noChangeShapeType="1"/>
                </p:cNvSpPr>
                <p:nvPr/>
              </p:nvSpPr>
              <p:spPr bwMode="auto">
                <a:xfrm flipV="1">
                  <a:off x="856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5" name="Line 1312"/>
                <p:cNvSpPr>
                  <a:spLocks noChangeShapeType="1"/>
                </p:cNvSpPr>
                <p:nvPr/>
              </p:nvSpPr>
              <p:spPr bwMode="auto">
                <a:xfrm flipV="1">
                  <a:off x="856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6" name="Line 1313"/>
                <p:cNvSpPr>
                  <a:spLocks noChangeShapeType="1"/>
                </p:cNvSpPr>
                <p:nvPr/>
              </p:nvSpPr>
              <p:spPr bwMode="auto">
                <a:xfrm flipV="1">
                  <a:off x="856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7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856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8" name="Line 1315"/>
                <p:cNvSpPr>
                  <a:spLocks noChangeShapeType="1"/>
                </p:cNvSpPr>
                <p:nvPr/>
              </p:nvSpPr>
              <p:spPr bwMode="auto">
                <a:xfrm flipV="1">
                  <a:off x="856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9" name="Line 1316"/>
                <p:cNvSpPr>
                  <a:spLocks noChangeShapeType="1"/>
                </p:cNvSpPr>
                <p:nvPr/>
              </p:nvSpPr>
              <p:spPr bwMode="auto">
                <a:xfrm flipV="1">
                  <a:off x="856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0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856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1" name="Line 1318"/>
                <p:cNvSpPr>
                  <a:spLocks noChangeShapeType="1"/>
                </p:cNvSpPr>
                <p:nvPr/>
              </p:nvSpPr>
              <p:spPr bwMode="auto">
                <a:xfrm flipV="1">
                  <a:off x="856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2" name="Line 1319"/>
                <p:cNvSpPr>
                  <a:spLocks noChangeShapeType="1"/>
                </p:cNvSpPr>
                <p:nvPr/>
              </p:nvSpPr>
              <p:spPr bwMode="auto">
                <a:xfrm flipV="1">
                  <a:off x="856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3" name="Line 1320"/>
                <p:cNvSpPr>
                  <a:spLocks noChangeShapeType="1"/>
                </p:cNvSpPr>
                <p:nvPr/>
              </p:nvSpPr>
              <p:spPr bwMode="auto">
                <a:xfrm flipV="1">
                  <a:off x="856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4" name="Line 1321"/>
                <p:cNvSpPr>
                  <a:spLocks noChangeShapeType="1"/>
                </p:cNvSpPr>
                <p:nvPr/>
              </p:nvSpPr>
              <p:spPr bwMode="auto">
                <a:xfrm flipV="1">
                  <a:off x="856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5" name="Line 1322"/>
                <p:cNvSpPr>
                  <a:spLocks noChangeShapeType="1"/>
                </p:cNvSpPr>
                <p:nvPr/>
              </p:nvSpPr>
              <p:spPr bwMode="auto">
                <a:xfrm flipV="1">
                  <a:off x="856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6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856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7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856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8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856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9" name="Line 1326"/>
                <p:cNvSpPr>
                  <a:spLocks noChangeShapeType="1"/>
                </p:cNvSpPr>
                <p:nvPr/>
              </p:nvSpPr>
              <p:spPr bwMode="auto">
                <a:xfrm flipV="1">
                  <a:off x="856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0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856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1" name="Line 1328"/>
                <p:cNvSpPr>
                  <a:spLocks noChangeShapeType="1"/>
                </p:cNvSpPr>
                <p:nvPr/>
              </p:nvSpPr>
              <p:spPr bwMode="auto">
                <a:xfrm flipV="1">
                  <a:off x="856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2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856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3" name="Line 1330"/>
                <p:cNvSpPr>
                  <a:spLocks noChangeShapeType="1"/>
                </p:cNvSpPr>
                <p:nvPr/>
              </p:nvSpPr>
              <p:spPr bwMode="auto">
                <a:xfrm flipV="1">
                  <a:off x="856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4" name="Line 1331"/>
                <p:cNvSpPr>
                  <a:spLocks noChangeShapeType="1"/>
                </p:cNvSpPr>
                <p:nvPr/>
              </p:nvSpPr>
              <p:spPr bwMode="auto">
                <a:xfrm flipV="1">
                  <a:off x="856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5" name="Line 1332"/>
                <p:cNvSpPr>
                  <a:spLocks noChangeShapeType="1"/>
                </p:cNvSpPr>
                <p:nvPr/>
              </p:nvSpPr>
              <p:spPr bwMode="auto">
                <a:xfrm flipV="1">
                  <a:off x="856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6" name="Line 1333"/>
                <p:cNvSpPr>
                  <a:spLocks noChangeShapeType="1"/>
                </p:cNvSpPr>
                <p:nvPr/>
              </p:nvSpPr>
              <p:spPr bwMode="auto">
                <a:xfrm flipV="1">
                  <a:off x="856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7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856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9" name="Line 1336"/>
                <p:cNvSpPr>
                  <a:spLocks noChangeShapeType="1"/>
                </p:cNvSpPr>
                <p:nvPr/>
              </p:nvSpPr>
              <p:spPr bwMode="auto">
                <a:xfrm>
                  <a:off x="1060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0" name="Line 1337"/>
                <p:cNvSpPr>
                  <a:spLocks noChangeShapeType="1"/>
                </p:cNvSpPr>
                <p:nvPr/>
              </p:nvSpPr>
              <p:spPr bwMode="auto">
                <a:xfrm flipV="1">
                  <a:off x="1060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1" name="Line 1338"/>
                <p:cNvSpPr>
                  <a:spLocks noChangeShapeType="1"/>
                </p:cNvSpPr>
                <p:nvPr/>
              </p:nvSpPr>
              <p:spPr bwMode="auto">
                <a:xfrm flipV="1">
                  <a:off x="1060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2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1060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3" name="Line 1340"/>
                <p:cNvSpPr>
                  <a:spLocks noChangeShapeType="1"/>
                </p:cNvSpPr>
                <p:nvPr/>
              </p:nvSpPr>
              <p:spPr bwMode="auto">
                <a:xfrm flipV="1">
                  <a:off x="1060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4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1060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5" name="Line 1342"/>
                <p:cNvSpPr>
                  <a:spLocks noChangeShapeType="1"/>
                </p:cNvSpPr>
                <p:nvPr/>
              </p:nvSpPr>
              <p:spPr bwMode="auto">
                <a:xfrm flipV="1">
                  <a:off x="1060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6" name="Line 1343"/>
                <p:cNvSpPr>
                  <a:spLocks noChangeShapeType="1"/>
                </p:cNvSpPr>
                <p:nvPr/>
              </p:nvSpPr>
              <p:spPr bwMode="auto">
                <a:xfrm flipV="1">
                  <a:off x="1060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7" name="Line 1344"/>
                <p:cNvSpPr>
                  <a:spLocks noChangeShapeType="1"/>
                </p:cNvSpPr>
                <p:nvPr/>
              </p:nvSpPr>
              <p:spPr bwMode="auto">
                <a:xfrm flipV="1">
                  <a:off x="1060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8" name="Line 1345"/>
                <p:cNvSpPr>
                  <a:spLocks noChangeShapeType="1"/>
                </p:cNvSpPr>
                <p:nvPr/>
              </p:nvSpPr>
              <p:spPr bwMode="auto">
                <a:xfrm flipV="1">
                  <a:off x="1060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9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1060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0" name="Line 1347"/>
                <p:cNvSpPr>
                  <a:spLocks noChangeShapeType="1"/>
                </p:cNvSpPr>
                <p:nvPr/>
              </p:nvSpPr>
              <p:spPr bwMode="auto">
                <a:xfrm flipV="1">
                  <a:off x="1060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1" name="Line 1348"/>
                <p:cNvSpPr>
                  <a:spLocks noChangeShapeType="1"/>
                </p:cNvSpPr>
                <p:nvPr/>
              </p:nvSpPr>
              <p:spPr bwMode="auto">
                <a:xfrm flipV="1">
                  <a:off x="1060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2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1060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3" name="Line 1350"/>
                <p:cNvSpPr>
                  <a:spLocks noChangeShapeType="1"/>
                </p:cNvSpPr>
                <p:nvPr/>
              </p:nvSpPr>
              <p:spPr bwMode="auto">
                <a:xfrm flipV="1">
                  <a:off x="1060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4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1060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5" name="Line 1352"/>
                <p:cNvSpPr>
                  <a:spLocks noChangeShapeType="1"/>
                </p:cNvSpPr>
                <p:nvPr/>
              </p:nvSpPr>
              <p:spPr bwMode="auto">
                <a:xfrm flipV="1">
                  <a:off x="1060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6" name="Line 1353"/>
                <p:cNvSpPr>
                  <a:spLocks noChangeShapeType="1"/>
                </p:cNvSpPr>
                <p:nvPr/>
              </p:nvSpPr>
              <p:spPr bwMode="auto">
                <a:xfrm flipV="1">
                  <a:off x="1060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7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1060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8" name="Line 1355"/>
                <p:cNvSpPr>
                  <a:spLocks noChangeShapeType="1"/>
                </p:cNvSpPr>
                <p:nvPr/>
              </p:nvSpPr>
              <p:spPr bwMode="auto">
                <a:xfrm flipV="1">
                  <a:off x="1060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9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1060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0" name="Line 1357"/>
                <p:cNvSpPr>
                  <a:spLocks noChangeShapeType="1"/>
                </p:cNvSpPr>
                <p:nvPr/>
              </p:nvSpPr>
              <p:spPr bwMode="auto">
                <a:xfrm flipV="1">
                  <a:off x="1060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1" name="Line 1358"/>
                <p:cNvSpPr>
                  <a:spLocks noChangeShapeType="1"/>
                </p:cNvSpPr>
                <p:nvPr/>
              </p:nvSpPr>
              <p:spPr bwMode="auto">
                <a:xfrm flipV="1">
                  <a:off x="1060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2" name="Line 1359"/>
                <p:cNvSpPr>
                  <a:spLocks noChangeShapeType="1"/>
                </p:cNvSpPr>
                <p:nvPr/>
              </p:nvSpPr>
              <p:spPr bwMode="auto">
                <a:xfrm flipV="1">
                  <a:off x="1060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3" name="Line 1360"/>
                <p:cNvSpPr>
                  <a:spLocks noChangeShapeType="1"/>
                </p:cNvSpPr>
                <p:nvPr/>
              </p:nvSpPr>
              <p:spPr bwMode="auto">
                <a:xfrm flipV="1">
                  <a:off x="1060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4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1060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5" name="Line 1362"/>
                <p:cNvSpPr>
                  <a:spLocks noChangeShapeType="1"/>
                </p:cNvSpPr>
                <p:nvPr/>
              </p:nvSpPr>
              <p:spPr bwMode="auto">
                <a:xfrm flipV="1">
                  <a:off x="1060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6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1060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7" name="Line 1364"/>
                <p:cNvSpPr>
                  <a:spLocks noChangeShapeType="1"/>
                </p:cNvSpPr>
                <p:nvPr/>
              </p:nvSpPr>
              <p:spPr bwMode="auto">
                <a:xfrm flipV="1">
                  <a:off x="1060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8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1060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9" name="Line 1366"/>
                <p:cNvSpPr>
                  <a:spLocks noChangeShapeType="1"/>
                </p:cNvSpPr>
                <p:nvPr/>
              </p:nvSpPr>
              <p:spPr bwMode="auto">
                <a:xfrm flipV="1">
                  <a:off x="1060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0" name="Line 1367"/>
                <p:cNvSpPr>
                  <a:spLocks noChangeShapeType="1"/>
                </p:cNvSpPr>
                <p:nvPr/>
              </p:nvSpPr>
              <p:spPr bwMode="auto">
                <a:xfrm flipV="1">
                  <a:off x="1060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1" name="Line 1368"/>
                <p:cNvSpPr>
                  <a:spLocks noChangeShapeType="1"/>
                </p:cNvSpPr>
                <p:nvPr/>
              </p:nvSpPr>
              <p:spPr bwMode="auto">
                <a:xfrm flipV="1">
                  <a:off x="1060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2" name="Line 1369"/>
                <p:cNvSpPr>
                  <a:spLocks noChangeShapeType="1"/>
                </p:cNvSpPr>
                <p:nvPr/>
              </p:nvSpPr>
              <p:spPr bwMode="auto">
                <a:xfrm flipV="1">
                  <a:off x="1060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3" name="Line 1370"/>
                <p:cNvSpPr>
                  <a:spLocks noChangeShapeType="1"/>
                </p:cNvSpPr>
                <p:nvPr/>
              </p:nvSpPr>
              <p:spPr bwMode="auto">
                <a:xfrm flipV="1">
                  <a:off x="1060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4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1060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5" name="Line 1372"/>
                <p:cNvSpPr>
                  <a:spLocks noChangeShapeType="1"/>
                </p:cNvSpPr>
                <p:nvPr/>
              </p:nvSpPr>
              <p:spPr bwMode="auto">
                <a:xfrm flipV="1">
                  <a:off x="1060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6" name="Line 1373"/>
                <p:cNvSpPr>
                  <a:spLocks noChangeShapeType="1"/>
                </p:cNvSpPr>
                <p:nvPr/>
              </p:nvSpPr>
              <p:spPr bwMode="auto">
                <a:xfrm flipV="1">
                  <a:off x="1060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7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1060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8" name="Line 1375"/>
                <p:cNvSpPr>
                  <a:spLocks noChangeShapeType="1"/>
                </p:cNvSpPr>
                <p:nvPr/>
              </p:nvSpPr>
              <p:spPr bwMode="auto">
                <a:xfrm flipV="1">
                  <a:off x="1060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9" name="Line 1376"/>
                <p:cNvSpPr>
                  <a:spLocks noChangeShapeType="1"/>
                </p:cNvSpPr>
                <p:nvPr/>
              </p:nvSpPr>
              <p:spPr bwMode="auto">
                <a:xfrm flipV="1">
                  <a:off x="1060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0" name="Line 1377"/>
                <p:cNvSpPr>
                  <a:spLocks noChangeShapeType="1"/>
                </p:cNvSpPr>
                <p:nvPr/>
              </p:nvSpPr>
              <p:spPr bwMode="auto">
                <a:xfrm flipV="1">
                  <a:off x="1060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1" name="Line 1378"/>
                <p:cNvSpPr>
                  <a:spLocks noChangeShapeType="1"/>
                </p:cNvSpPr>
                <p:nvPr/>
              </p:nvSpPr>
              <p:spPr bwMode="auto">
                <a:xfrm flipV="1">
                  <a:off x="1060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2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1060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3" name="Line 1380"/>
                <p:cNvSpPr>
                  <a:spLocks noChangeShapeType="1"/>
                </p:cNvSpPr>
                <p:nvPr/>
              </p:nvSpPr>
              <p:spPr bwMode="auto">
                <a:xfrm flipV="1">
                  <a:off x="1060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4" name="Line 1381"/>
                <p:cNvSpPr>
                  <a:spLocks noChangeShapeType="1"/>
                </p:cNvSpPr>
                <p:nvPr/>
              </p:nvSpPr>
              <p:spPr bwMode="auto">
                <a:xfrm flipV="1">
                  <a:off x="1060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5" name="Line 1382"/>
                <p:cNvSpPr>
                  <a:spLocks noChangeShapeType="1"/>
                </p:cNvSpPr>
                <p:nvPr/>
              </p:nvSpPr>
              <p:spPr bwMode="auto">
                <a:xfrm flipV="1">
                  <a:off x="1060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6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1060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7" name="Line 1384"/>
                <p:cNvSpPr>
                  <a:spLocks noChangeShapeType="1"/>
                </p:cNvSpPr>
                <p:nvPr/>
              </p:nvSpPr>
              <p:spPr bwMode="auto">
                <a:xfrm flipV="1">
                  <a:off x="1060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8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1060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9" name="Line 1386"/>
                <p:cNvSpPr>
                  <a:spLocks noChangeShapeType="1"/>
                </p:cNvSpPr>
                <p:nvPr/>
              </p:nvSpPr>
              <p:spPr bwMode="auto">
                <a:xfrm flipV="1">
                  <a:off x="1060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0" name="Line 1387"/>
                <p:cNvSpPr>
                  <a:spLocks noChangeShapeType="1"/>
                </p:cNvSpPr>
                <p:nvPr/>
              </p:nvSpPr>
              <p:spPr bwMode="auto">
                <a:xfrm flipV="1">
                  <a:off x="1060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1" name="Line 1388"/>
                <p:cNvSpPr>
                  <a:spLocks noChangeShapeType="1"/>
                </p:cNvSpPr>
                <p:nvPr/>
              </p:nvSpPr>
              <p:spPr bwMode="auto">
                <a:xfrm flipV="1">
                  <a:off x="1060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2" name="Line 1389"/>
                <p:cNvSpPr>
                  <a:spLocks noChangeShapeType="1"/>
                </p:cNvSpPr>
                <p:nvPr/>
              </p:nvSpPr>
              <p:spPr bwMode="auto">
                <a:xfrm flipV="1">
                  <a:off x="1060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3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1060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4" name="Line 1391"/>
                <p:cNvSpPr>
                  <a:spLocks noChangeShapeType="1"/>
                </p:cNvSpPr>
                <p:nvPr/>
              </p:nvSpPr>
              <p:spPr bwMode="auto">
                <a:xfrm flipV="1">
                  <a:off x="1060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5" name="Line 1392"/>
                <p:cNvSpPr>
                  <a:spLocks noChangeShapeType="1"/>
                </p:cNvSpPr>
                <p:nvPr/>
              </p:nvSpPr>
              <p:spPr bwMode="auto">
                <a:xfrm flipV="1">
                  <a:off x="1060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6" name="Line 1393"/>
                <p:cNvSpPr>
                  <a:spLocks noChangeShapeType="1"/>
                </p:cNvSpPr>
                <p:nvPr/>
              </p:nvSpPr>
              <p:spPr bwMode="auto">
                <a:xfrm flipV="1">
                  <a:off x="1060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7" name="Line 1394"/>
                <p:cNvSpPr>
                  <a:spLocks noChangeShapeType="1"/>
                </p:cNvSpPr>
                <p:nvPr/>
              </p:nvSpPr>
              <p:spPr bwMode="auto">
                <a:xfrm flipV="1">
                  <a:off x="1060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8" name="Line 1395"/>
                <p:cNvSpPr>
                  <a:spLocks noChangeShapeType="1"/>
                </p:cNvSpPr>
                <p:nvPr/>
              </p:nvSpPr>
              <p:spPr bwMode="auto">
                <a:xfrm flipV="1">
                  <a:off x="1060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9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1060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0" name="Line 1397"/>
                <p:cNvSpPr>
                  <a:spLocks noChangeShapeType="1"/>
                </p:cNvSpPr>
                <p:nvPr/>
              </p:nvSpPr>
              <p:spPr bwMode="auto">
                <a:xfrm flipV="1">
                  <a:off x="1060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1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1060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2" name="Line 1399"/>
                <p:cNvSpPr>
                  <a:spLocks noChangeShapeType="1"/>
                </p:cNvSpPr>
                <p:nvPr/>
              </p:nvSpPr>
              <p:spPr bwMode="auto">
                <a:xfrm flipV="1">
                  <a:off x="1060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3" name="Line 1400"/>
                <p:cNvSpPr>
                  <a:spLocks noChangeShapeType="1"/>
                </p:cNvSpPr>
                <p:nvPr/>
              </p:nvSpPr>
              <p:spPr bwMode="auto">
                <a:xfrm flipV="1">
                  <a:off x="1060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4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1060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5" name="Line 1402"/>
                <p:cNvSpPr>
                  <a:spLocks noChangeShapeType="1"/>
                </p:cNvSpPr>
                <p:nvPr/>
              </p:nvSpPr>
              <p:spPr bwMode="auto">
                <a:xfrm flipV="1">
                  <a:off x="1060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6" name="Line 1403"/>
                <p:cNvSpPr>
                  <a:spLocks noChangeShapeType="1"/>
                </p:cNvSpPr>
                <p:nvPr/>
              </p:nvSpPr>
              <p:spPr bwMode="auto">
                <a:xfrm flipV="1">
                  <a:off x="1060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7" name="Line 1404"/>
                <p:cNvSpPr>
                  <a:spLocks noChangeShapeType="1"/>
                </p:cNvSpPr>
                <p:nvPr/>
              </p:nvSpPr>
              <p:spPr bwMode="auto">
                <a:xfrm flipV="1">
                  <a:off x="1060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8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1060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9" name="Line 1406"/>
                <p:cNvSpPr>
                  <a:spLocks noChangeShapeType="1"/>
                </p:cNvSpPr>
                <p:nvPr/>
              </p:nvSpPr>
              <p:spPr bwMode="auto">
                <a:xfrm flipV="1">
                  <a:off x="1060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0" name="Line 1407"/>
                <p:cNvSpPr>
                  <a:spLocks noChangeShapeType="1"/>
                </p:cNvSpPr>
                <p:nvPr/>
              </p:nvSpPr>
              <p:spPr bwMode="auto">
                <a:xfrm flipV="1">
                  <a:off x="1060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1" name="Line 1408"/>
                <p:cNvSpPr>
                  <a:spLocks noChangeShapeType="1"/>
                </p:cNvSpPr>
                <p:nvPr/>
              </p:nvSpPr>
              <p:spPr bwMode="auto">
                <a:xfrm flipV="1">
                  <a:off x="1060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2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1060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3" name="Line 1410"/>
                <p:cNvSpPr>
                  <a:spLocks noChangeShapeType="1"/>
                </p:cNvSpPr>
                <p:nvPr/>
              </p:nvSpPr>
              <p:spPr bwMode="auto">
                <a:xfrm flipV="1">
                  <a:off x="1060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4" name="Line 1411"/>
                <p:cNvSpPr>
                  <a:spLocks noChangeShapeType="1"/>
                </p:cNvSpPr>
                <p:nvPr/>
              </p:nvSpPr>
              <p:spPr bwMode="auto">
                <a:xfrm flipV="1">
                  <a:off x="1060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613"/>
              <p:cNvGrpSpPr>
                <a:grpSpLocks/>
              </p:cNvGrpSpPr>
              <p:nvPr/>
            </p:nvGrpSpPr>
            <p:grpSpPr bwMode="auto">
              <a:xfrm>
                <a:off x="2667601" y="409500"/>
                <a:ext cx="982706" cy="5282500"/>
                <a:chOff x="1060" y="131"/>
                <a:chExt cx="407" cy="2113"/>
              </a:xfrm>
            </p:grpSpPr>
            <p:sp>
              <p:nvSpPr>
                <p:cNvPr id="2605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1060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6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1060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7" name="Line 1415"/>
                <p:cNvSpPr>
                  <a:spLocks noChangeShapeType="1"/>
                </p:cNvSpPr>
                <p:nvPr/>
              </p:nvSpPr>
              <p:spPr bwMode="auto">
                <a:xfrm flipV="1">
                  <a:off x="1060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8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1060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9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1060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0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1060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1" name="Line 1419"/>
                <p:cNvSpPr>
                  <a:spLocks noChangeShapeType="1"/>
                </p:cNvSpPr>
                <p:nvPr/>
              </p:nvSpPr>
              <p:spPr bwMode="auto">
                <a:xfrm flipV="1">
                  <a:off x="1060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2" name="Line 1420"/>
                <p:cNvSpPr>
                  <a:spLocks noChangeShapeType="1"/>
                </p:cNvSpPr>
                <p:nvPr/>
              </p:nvSpPr>
              <p:spPr bwMode="auto">
                <a:xfrm flipV="1">
                  <a:off x="1060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3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1060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4" name="Line 1422"/>
                <p:cNvSpPr>
                  <a:spLocks noChangeShapeType="1"/>
                </p:cNvSpPr>
                <p:nvPr/>
              </p:nvSpPr>
              <p:spPr bwMode="auto">
                <a:xfrm flipV="1">
                  <a:off x="1060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5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1060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6" name="Line 1424"/>
                <p:cNvSpPr>
                  <a:spLocks noChangeShapeType="1"/>
                </p:cNvSpPr>
                <p:nvPr/>
              </p:nvSpPr>
              <p:spPr bwMode="auto">
                <a:xfrm flipV="1">
                  <a:off x="1060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7" name="Line 1425"/>
                <p:cNvSpPr>
                  <a:spLocks noChangeShapeType="1"/>
                </p:cNvSpPr>
                <p:nvPr/>
              </p:nvSpPr>
              <p:spPr bwMode="auto">
                <a:xfrm flipV="1">
                  <a:off x="1060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8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1060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9" name="Line 1427"/>
                <p:cNvSpPr>
                  <a:spLocks noChangeShapeType="1"/>
                </p:cNvSpPr>
                <p:nvPr/>
              </p:nvSpPr>
              <p:spPr bwMode="auto">
                <a:xfrm flipV="1">
                  <a:off x="1060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0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060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1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1060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2" name="Line 1430"/>
                <p:cNvSpPr>
                  <a:spLocks noChangeShapeType="1"/>
                </p:cNvSpPr>
                <p:nvPr/>
              </p:nvSpPr>
              <p:spPr bwMode="auto">
                <a:xfrm flipV="1">
                  <a:off x="1060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3" name="Line 1431"/>
                <p:cNvSpPr>
                  <a:spLocks noChangeShapeType="1"/>
                </p:cNvSpPr>
                <p:nvPr/>
              </p:nvSpPr>
              <p:spPr bwMode="auto">
                <a:xfrm flipV="1">
                  <a:off x="1060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4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1060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5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1060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6" name="Line 1434"/>
                <p:cNvSpPr>
                  <a:spLocks noChangeShapeType="1"/>
                </p:cNvSpPr>
                <p:nvPr/>
              </p:nvSpPr>
              <p:spPr bwMode="auto">
                <a:xfrm flipV="1">
                  <a:off x="1060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7" name="Line 1435"/>
                <p:cNvSpPr>
                  <a:spLocks noChangeShapeType="1"/>
                </p:cNvSpPr>
                <p:nvPr/>
              </p:nvSpPr>
              <p:spPr bwMode="auto">
                <a:xfrm flipV="1">
                  <a:off x="1060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8" name="Line 1436"/>
                <p:cNvSpPr>
                  <a:spLocks noChangeShapeType="1"/>
                </p:cNvSpPr>
                <p:nvPr/>
              </p:nvSpPr>
              <p:spPr bwMode="auto">
                <a:xfrm flipV="1">
                  <a:off x="1060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9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1060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0" name="Line 1438"/>
                <p:cNvSpPr>
                  <a:spLocks noChangeShapeType="1"/>
                </p:cNvSpPr>
                <p:nvPr/>
              </p:nvSpPr>
              <p:spPr bwMode="auto">
                <a:xfrm flipV="1">
                  <a:off x="1060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1" name="Line 1439"/>
                <p:cNvSpPr>
                  <a:spLocks noChangeShapeType="1"/>
                </p:cNvSpPr>
                <p:nvPr/>
              </p:nvSpPr>
              <p:spPr bwMode="auto">
                <a:xfrm flipV="1">
                  <a:off x="1060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2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1060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3" name="Line 1441"/>
                <p:cNvSpPr>
                  <a:spLocks noChangeShapeType="1"/>
                </p:cNvSpPr>
                <p:nvPr/>
              </p:nvSpPr>
              <p:spPr bwMode="auto">
                <a:xfrm flipV="1">
                  <a:off x="1060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4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1060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5" name="Line 1443"/>
                <p:cNvSpPr>
                  <a:spLocks noChangeShapeType="1"/>
                </p:cNvSpPr>
                <p:nvPr/>
              </p:nvSpPr>
              <p:spPr bwMode="auto">
                <a:xfrm flipV="1">
                  <a:off x="1060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6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1060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7" name="Line 1445"/>
                <p:cNvSpPr>
                  <a:spLocks noChangeShapeType="1"/>
                </p:cNvSpPr>
                <p:nvPr/>
              </p:nvSpPr>
              <p:spPr bwMode="auto">
                <a:xfrm flipV="1">
                  <a:off x="1060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8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1060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9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1060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0" name="Line 1448"/>
                <p:cNvSpPr>
                  <a:spLocks noChangeShapeType="1"/>
                </p:cNvSpPr>
                <p:nvPr/>
              </p:nvSpPr>
              <p:spPr bwMode="auto">
                <a:xfrm flipV="1">
                  <a:off x="1060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1" name="Line 1449"/>
                <p:cNvSpPr>
                  <a:spLocks noChangeShapeType="1"/>
                </p:cNvSpPr>
                <p:nvPr/>
              </p:nvSpPr>
              <p:spPr bwMode="auto">
                <a:xfrm flipV="1">
                  <a:off x="1060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2" name="Line 1450"/>
                <p:cNvSpPr>
                  <a:spLocks noChangeShapeType="1"/>
                </p:cNvSpPr>
                <p:nvPr/>
              </p:nvSpPr>
              <p:spPr bwMode="auto">
                <a:xfrm flipV="1">
                  <a:off x="1060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3" name="Line 1451"/>
                <p:cNvSpPr>
                  <a:spLocks noChangeShapeType="1"/>
                </p:cNvSpPr>
                <p:nvPr/>
              </p:nvSpPr>
              <p:spPr bwMode="auto">
                <a:xfrm flipV="1">
                  <a:off x="1060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4" name="Line 1452"/>
                <p:cNvSpPr>
                  <a:spLocks noChangeShapeType="1"/>
                </p:cNvSpPr>
                <p:nvPr/>
              </p:nvSpPr>
              <p:spPr bwMode="auto">
                <a:xfrm flipV="1">
                  <a:off x="1060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5" name="Line 1453"/>
                <p:cNvSpPr>
                  <a:spLocks noChangeShapeType="1"/>
                </p:cNvSpPr>
                <p:nvPr/>
              </p:nvSpPr>
              <p:spPr bwMode="auto">
                <a:xfrm flipV="1">
                  <a:off x="1060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6" name="Line 1454"/>
                <p:cNvSpPr>
                  <a:spLocks noChangeShapeType="1"/>
                </p:cNvSpPr>
                <p:nvPr/>
              </p:nvSpPr>
              <p:spPr bwMode="auto">
                <a:xfrm flipV="1">
                  <a:off x="1060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8" name="Line 1456"/>
                <p:cNvSpPr>
                  <a:spLocks noChangeShapeType="1"/>
                </p:cNvSpPr>
                <p:nvPr/>
              </p:nvSpPr>
              <p:spPr bwMode="auto">
                <a:xfrm>
                  <a:off x="1264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9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1264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0" name="Line 1458"/>
                <p:cNvSpPr>
                  <a:spLocks noChangeShapeType="1"/>
                </p:cNvSpPr>
                <p:nvPr/>
              </p:nvSpPr>
              <p:spPr bwMode="auto">
                <a:xfrm flipV="1">
                  <a:off x="1264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1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1264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2" name="Line 1460"/>
                <p:cNvSpPr>
                  <a:spLocks noChangeShapeType="1"/>
                </p:cNvSpPr>
                <p:nvPr/>
              </p:nvSpPr>
              <p:spPr bwMode="auto">
                <a:xfrm flipV="1">
                  <a:off x="1264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3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264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4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1264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5" name="Line 1463"/>
                <p:cNvSpPr>
                  <a:spLocks noChangeShapeType="1"/>
                </p:cNvSpPr>
                <p:nvPr/>
              </p:nvSpPr>
              <p:spPr bwMode="auto">
                <a:xfrm flipV="1">
                  <a:off x="1264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6" name="Line 1464"/>
                <p:cNvSpPr>
                  <a:spLocks noChangeShapeType="1"/>
                </p:cNvSpPr>
                <p:nvPr/>
              </p:nvSpPr>
              <p:spPr bwMode="auto">
                <a:xfrm flipV="1">
                  <a:off x="1264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7" name="Line 1465"/>
                <p:cNvSpPr>
                  <a:spLocks noChangeShapeType="1"/>
                </p:cNvSpPr>
                <p:nvPr/>
              </p:nvSpPr>
              <p:spPr bwMode="auto">
                <a:xfrm flipV="1">
                  <a:off x="1264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8" name="Line 1466"/>
                <p:cNvSpPr>
                  <a:spLocks noChangeShapeType="1"/>
                </p:cNvSpPr>
                <p:nvPr/>
              </p:nvSpPr>
              <p:spPr bwMode="auto">
                <a:xfrm flipV="1">
                  <a:off x="1264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9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264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0" name="Line 1468"/>
                <p:cNvSpPr>
                  <a:spLocks noChangeShapeType="1"/>
                </p:cNvSpPr>
                <p:nvPr/>
              </p:nvSpPr>
              <p:spPr bwMode="auto">
                <a:xfrm flipV="1">
                  <a:off x="1264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1" name="Line 1469"/>
                <p:cNvSpPr>
                  <a:spLocks noChangeShapeType="1"/>
                </p:cNvSpPr>
                <p:nvPr/>
              </p:nvSpPr>
              <p:spPr bwMode="auto">
                <a:xfrm flipV="1">
                  <a:off x="1264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2" name="Line 1470"/>
                <p:cNvSpPr>
                  <a:spLocks noChangeShapeType="1"/>
                </p:cNvSpPr>
                <p:nvPr/>
              </p:nvSpPr>
              <p:spPr bwMode="auto">
                <a:xfrm flipV="1">
                  <a:off x="1264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3" name="Line 1471"/>
                <p:cNvSpPr>
                  <a:spLocks noChangeShapeType="1"/>
                </p:cNvSpPr>
                <p:nvPr/>
              </p:nvSpPr>
              <p:spPr bwMode="auto">
                <a:xfrm flipV="1">
                  <a:off x="1264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4" name="Line 1472"/>
                <p:cNvSpPr>
                  <a:spLocks noChangeShapeType="1"/>
                </p:cNvSpPr>
                <p:nvPr/>
              </p:nvSpPr>
              <p:spPr bwMode="auto">
                <a:xfrm flipV="1">
                  <a:off x="1264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5" name="Line 1473"/>
                <p:cNvSpPr>
                  <a:spLocks noChangeShapeType="1"/>
                </p:cNvSpPr>
                <p:nvPr/>
              </p:nvSpPr>
              <p:spPr bwMode="auto">
                <a:xfrm flipV="1">
                  <a:off x="1264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6" name="Line 1474"/>
                <p:cNvSpPr>
                  <a:spLocks noChangeShapeType="1"/>
                </p:cNvSpPr>
                <p:nvPr/>
              </p:nvSpPr>
              <p:spPr bwMode="auto">
                <a:xfrm flipV="1">
                  <a:off x="1264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7" name="Line 1475"/>
                <p:cNvSpPr>
                  <a:spLocks noChangeShapeType="1"/>
                </p:cNvSpPr>
                <p:nvPr/>
              </p:nvSpPr>
              <p:spPr bwMode="auto">
                <a:xfrm flipV="1">
                  <a:off x="1264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8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1264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9" name="Line 1477"/>
                <p:cNvSpPr>
                  <a:spLocks noChangeShapeType="1"/>
                </p:cNvSpPr>
                <p:nvPr/>
              </p:nvSpPr>
              <p:spPr bwMode="auto">
                <a:xfrm flipV="1">
                  <a:off x="1264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0" name="Line 1478"/>
                <p:cNvSpPr>
                  <a:spLocks noChangeShapeType="1"/>
                </p:cNvSpPr>
                <p:nvPr/>
              </p:nvSpPr>
              <p:spPr bwMode="auto">
                <a:xfrm flipV="1">
                  <a:off x="1264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1" name="Line 1479"/>
                <p:cNvSpPr>
                  <a:spLocks noChangeShapeType="1"/>
                </p:cNvSpPr>
                <p:nvPr/>
              </p:nvSpPr>
              <p:spPr bwMode="auto">
                <a:xfrm flipV="1">
                  <a:off x="1264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2" name="Line 1480"/>
                <p:cNvSpPr>
                  <a:spLocks noChangeShapeType="1"/>
                </p:cNvSpPr>
                <p:nvPr/>
              </p:nvSpPr>
              <p:spPr bwMode="auto">
                <a:xfrm flipV="1">
                  <a:off x="1264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3" name="Line 1481"/>
                <p:cNvSpPr>
                  <a:spLocks noChangeShapeType="1"/>
                </p:cNvSpPr>
                <p:nvPr/>
              </p:nvSpPr>
              <p:spPr bwMode="auto">
                <a:xfrm flipV="1">
                  <a:off x="1264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4" name="Line 1482"/>
                <p:cNvSpPr>
                  <a:spLocks noChangeShapeType="1"/>
                </p:cNvSpPr>
                <p:nvPr/>
              </p:nvSpPr>
              <p:spPr bwMode="auto">
                <a:xfrm flipV="1">
                  <a:off x="1264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5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1264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6" name="Line 1484"/>
                <p:cNvSpPr>
                  <a:spLocks noChangeShapeType="1"/>
                </p:cNvSpPr>
                <p:nvPr/>
              </p:nvSpPr>
              <p:spPr bwMode="auto">
                <a:xfrm flipV="1">
                  <a:off x="1264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7" name="Line 1485"/>
                <p:cNvSpPr>
                  <a:spLocks noChangeShapeType="1"/>
                </p:cNvSpPr>
                <p:nvPr/>
              </p:nvSpPr>
              <p:spPr bwMode="auto">
                <a:xfrm flipV="1">
                  <a:off x="1264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8" name="Line 1486"/>
                <p:cNvSpPr>
                  <a:spLocks noChangeShapeType="1"/>
                </p:cNvSpPr>
                <p:nvPr/>
              </p:nvSpPr>
              <p:spPr bwMode="auto">
                <a:xfrm flipV="1">
                  <a:off x="1264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9" name="Line 1487"/>
                <p:cNvSpPr>
                  <a:spLocks noChangeShapeType="1"/>
                </p:cNvSpPr>
                <p:nvPr/>
              </p:nvSpPr>
              <p:spPr bwMode="auto">
                <a:xfrm flipV="1">
                  <a:off x="1264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0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1264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1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1264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2" name="Line 1490"/>
                <p:cNvSpPr>
                  <a:spLocks noChangeShapeType="1"/>
                </p:cNvSpPr>
                <p:nvPr/>
              </p:nvSpPr>
              <p:spPr bwMode="auto">
                <a:xfrm flipV="1">
                  <a:off x="1264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3" name="Line 1491"/>
                <p:cNvSpPr>
                  <a:spLocks noChangeShapeType="1"/>
                </p:cNvSpPr>
                <p:nvPr/>
              </p:nvSpPr>
              <p:spPr bwMode="auto">
                <a:xfrm flipV="1">
                  <a:off x="1264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4" name="Line 1492"/>
                <p:cNvSpPr>
                  <a:spLocks noChangeShapeType="1"/>
                </p:cNvSpPr>
                <p:nvPr/>
              </p:nvSpPr>
              <p:spPr bwMode="auto">
                <a:xfrm flipV="1">
                  <a:off x="1264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5" name="Line 1493"/>
                <p:cNvSpPr>
                  <a:spLocks noChangeShapeType="1"/>
                </p:cNvSpPr>
                <p:nvPr/>
              </p:nvSpPr>
              <p:spPr bwMode="auto">
                <a:xfrm flipV="1">
                  <a:off x="1264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6" name="Line 1494"/>
                <p:cNvSpPr>
                  <a:spLocks noChangeShapeType="1"/>
                </p:cNvSpPr>
                <p:nvPr/>
              </p:nvSpPr>
              <p:spPr bwMode="auto">
                <a:xfrm flipV="1">
                  <a:off x="1264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7" name="Line 1495"/>
                <p:cNvSpPr>
                  <a:spLocks noChangeShapeType="1"/>
                </p:cNvSpPr>
                <p:nvPr/>
              </p:nvSpPr>
              <p:spPr bwMode="auto">
                <a:xfrm flipV="1">
                  <a:off x="1264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8" name="Line 1496"/>
                <p:cNvSpPr>
                  <a:spLocks noChangeShapeType="1"/>
                </p:cNvSpPr>
                <p:nvPr/>
              </p:nvSpPr>
              <p:spPr bwMode="auto">
                <a:xfrm flipV="1">
                  <a:off x="1264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9" name="Line 1497"/>
                <p:cNvSpPr>
                  <a:spLocks noChangeShapeType="1"/>
                </p:cNvSpPr>
                <p:nvPr/>
              </p:nvSpPr>
              <p:spPr bwMode="auto">
                <a:xfrm flipV="1">
                  <a:off x="1264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0" name="Line 1498"/>
                <p:cNvSpPr>
                  <a:spLocks noChangeShapeType="1"/>
                </p:cNvSpPr>
                <p:nvPr/>
              </p:nvSpPr>
              <p:spPr bwMode="auto">
                <a:xfrm flipV="1">
                  <a:off x="1264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1" name="Line 1499"/>
                <p:cNvSpPr>
                  <a:spLocks noChangeShapeType="1"/>
                </p:cNvSpPr>
                <p:nvPr/>
              </p:nvSpPr>
              <p:spPr bwMode="auto">
                <a:xfrm flipV="1">
                  <a:off x="1264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2" name="Line 1500"/>
                <p:cNvSpPr>
                  <a:spLocks noChangeShapeType="1"/>
                </p:cNvSpPr>
                <p:nvPr/>
              </p:nvSpPr>
              <p:spPr bwMode="auto">
                <a:xfrm flipV="1">
                  <a:off x="1264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3" name="Line 1501"/>
                <p:cNvSpPr>
                  <a:spLocks noChangeShapeType="1"/>
                </p:cNvSpPr>
                <p:nvPr/>
              </p:nvSpPr>
              <p:spPr bwMode="auto">
                <a:xfrm flipV="1">
                  <a:off x="1264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4" name="Line 1502"/>
                <p:cNvSpPr>
                  <a:spLocks noChangeShapeType="1"/>
                </p:cNvSpPr>
                <p:nvPr/>
              </p:nvSpPr>
              <p:spPr bwMode="auto">
                <a:xfrm flipV="1">
                  <a:off x="1264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5" name="Line 1503"/>
                <p:cNvSpPr>
                  <a:spLocks noChangeShapeType="1"/>
                </p:cNvSpPr>
                <p:nvPr/>
              </p:nvSpPr>
              <p:spPr bwMode="auto">
                <a:xfrm flipV="1">
                  <a:off x="1264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6" name="Line 1504"/>
                <p:cNvSpPr>
                  <a:spLocks noChangeShapeType="1"/>
                </p:cNvSpPr>
                <p:nvPr/>
              </p:nvSpPr>
              <p:spPr bwMode="auto">
                <a:xfrm flipV="1">
                  <a:off x="1264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7" name="Line 1505"/>
                <p:cNvSpPr>
                  <a:spLocks noChangeShapeType="1"/>
                </p:cNvSpPr>
                <p:nvPr/>
              </p:nvSpPr>
              <p:spPr bwMode="auto">
                <a:xfrm flipV="1">
                  <a:off x="1264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8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1264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9" name="Line 1507"/>
                <p:cNvSpPr>
                  <a:spLocks noChangeShapeType="1"/>
                </p:cNvSpPr>
                <p:nvPr/>
              </p:nvSpPr>
              <p:spPr bwMode="auto">
                <a:xfrm flipV="1">
                  <a:off x="1264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0" name="Line 1508"/>
                <p:cNvSpPr>
                  <a:spLocks noChangeShapeType="1"/>
                </p:cNvSpPr>
                <p:nvPr/>
              </p:nvSpPr>
              <p:spPr bwMode="auto">
                <a:xfrm flipV="1">
                  <a:off x="1264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1" name="Line 1509"/>
                <p:cNvSpPr>
                  <a:spLocks noChangeShapeType="1"/>
                </p:cNvSpPr>
                <p:nvPr/>
              </p:nvSpPr>
              <p:spPr bwMode="auto">
                <a:xfrm flipV="1">
                  <a:off x="1264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2" name="Line 1510"/>
                <p:cNvSpPr>
                  <a:spLocks noChangeShapeType="1"/>
                </p:cNvSpPr>
                <p:nvPr/>
              </p:nvSpPr>
              <p:spPr bwMode="auto">
                <a:xfrm flipV="1">
                  <a:off x="1264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3" name="Line 1511"/>
                <p:cNvSpPr>
                  <a:spLocks noChangeShapeType="1"/>
                </p:cNvSpPr>
                <p:nvPr/>
              </p:nvSpPr>
              <p:spPr bwMode="auto">
                <a:xfrm flipV="1">
                  <a:off x="1264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4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1264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5" name="Line 1513"/>
                <p:cNvSpPr>
                  <a:spLocks noChangeShapeType="1"/>
                </p:cNvSpPr>
                <p:nvPr/>
              </p:nvSpPr>
              <p:spPr bwMode="auto">
                <a:xfrm flipV="1">
                  <a:off x="1264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6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1264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7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1264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8" name="Line 1516"/>
                <p:cNvSpPr>
                  <a:spLocks noChangeShapeType="1"/>
                </p:cNvSpPr>
                <p:nvPr/>
              </p:nvSpPr>
              <p:spPr bwMode="auto">
                <a:xfrm flipV="1">
                  <a:off x="1264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9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1264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0" name="Line 1518"/>
                <p:cNvSpPr>
                  <a:spLocks noChangeShapeType="1"/>
                </p:cNvSpPr>
                <p:nvPr/>
              </p:nvSpPr>
              <p:spPr bwMode="auto">
                <a:xfrm flipV="1">
                  <a:off x="1264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1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1264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2" name="Line 1520"/>
                <p:cNvSpPr>
                  <a:spLocks noChangeShapeType="1"/>
                </p:cNvSpPr>
                <p:nvPr/>
              </p:nvSpPr>
              <p:spPr bwMode="auto">
                <a:xfrm flipV="1">
                  <a:off x="1264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3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1264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4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1264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5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1264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6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1264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7" name="Line 1525"/>
                <p:cNvSpPr>
                  <a:spLocks noChangeShapeType="1"/>
                </p:cNvSpPr>
                <p:nvPr/>
              </p:nvSpPr>
              <p:spPr bwMode="auto">
                <a:xfrm flipV="1">
                  <a:off x="1264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8" name="Line 1526"/>
                <p:cNvSpPr>
                  <a:spLocks noChangeShapeType="1"/>
                </p:cNvSpPr>
                <p:nvPr/>
              </p:nvSpPr>
              <p:spPr bwMode="auto">
                <a:xfrm flipV="1">
                  <a:off x="1264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9" name="Line 1527"/>
                <p:cNvSpPr>
                  <a:spLocks noChangeShapeType="1"/>
                </p:cNvSpPr>
                <p:nvPr/>
              </p:nvSpPr>
              <p:spPr bwMode="auto">
                <a:xfrm flipV="1">
                  <a:off x="1264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0" name="Line 1528"/>
                <p:cNvSpPr>
                  <a:spLocks noChangeShapeType="1"/>
                </p:cNvSpPr>
                <p:nvPr/>
              </p:nvSpPr>
              <p:spPr bwMode="auto">
                <a:xfrm flipV="1">
                  <a:off x="1264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1" name="Line 1529"/>
                <p:cNvSpPr>
                  <a:spLocks noChangeShapeType="1"/>
                </p:cNvSpPr>
                <p:nvPr/>
              </p:nvSpPr>
              <p:spPr bwMode="auto">
                <a:xfrm flipV="1">
                  <a:off x="1264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2" name="Line 1530"/>
                <p:cNvSpPr>
                  <a:spLocks noChangeShapeType="1"/>
                </p:cNvSpPr>
                <p:nvPr/>
              </p:nvSpPr>
              <p:spPr bwMode="auto">
                <a:xfrm flipV="1">
                  <a:off x="1264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3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1264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4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1264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5" name="Line 1533"/>
                <p:cNvSpPr>
                  <a:spLocks noChangeShapeType="1"/>
                </p:cNvSpPr>
                <p:nvPr/>
              </p:nvSpPr>
              <p:spPr bwMode="auto">
                <a:xfrm flipV="1">
                  <a:off x="1264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6" name="Line 1534"/>
                <p:cNvSpPr>
                  <a:spLocks noChangeShapeType="1"/>
                </p:cNvSpPr>
                <p:nvPr/>
              </p:nvSpPr>
              <p:spPr bwMode="auto">
                <a:xfrm flipV="1">
                  <a:off x="1264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7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1264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8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1264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9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1264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0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1264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1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1264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2" name="Line 1540"/>
                <p:cNvSpPr>
                  <a:spLocks noChangeShapeType="1"/>
                </p:cNvSpPr>
                <p:nvPr/>
              </p:nvSpPr>
              <p:spPr bwMode="auto">
                <a:xfrm flipV="1">
                  <a:off x="1264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3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1264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4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1264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5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1264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6" name="Line 1544"/>
                <p:cNvSpPr>
                  <a:spLocks noChangeShapeType="1"/>
                </p:cNvSpPr>
                <p:nvPr/>
              </p:nvSpPr>
              <p:spPr bwMode="auto">
                <a:xfrm flipV="1">
                  <a:off x="1264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7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1264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8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1264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9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1264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0" name="Line 1548"/>
                <p:cNvSpPr>
                  <a:spLocks noChangeShapeType="1"/>
                </p:cNvSpPr>
                <p:nvPr/>
              </p:nvSpPr>
              <p:spPr bwMode="auto">
                <a:xfrm flipV="1">
                  <a:off x="1264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1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1264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2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1264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3" name="Line 1551"/>
                <p:cNvSpPr>
                  <a:spLocks noChangeShapeType="1"/>
                </p:cNvSpPr>
                <p:nvPr/>
              </p:nvSpPr>
              <p:spPr bwMode="auto">
                <a:xfrm flipV="1">
                  <a:off x="1264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4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1264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5" name="Line 1553"/>
                <p:cNvSpPr>
                  <a:spLocks noChangeShapeType="1"/>
                </p:cNvSpPr>
                <p:nvPr/>
              </p:nvSpPr>
              <p:spPr bwMode="auto">
                <a:xfrm flipV="1">
                  <a:off x="1264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6" name="Line 1554"/>
                <p:cNvSpPr>
                  <a:spLocks noChangeShapeType="1"/>
                </p:cNvSpPr>
                <p:nvPr/>
              </p:nvSpPr>
              <p:spPr bwMode="auto">
                <a:xfrm flipV="1">
                  <a:off x="1264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7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1264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8" name="Line 1556"/>
                <p:cNvSpPr>
                  <a:spLocks noChangeShapeType="1"/>
                </p:cNvSpPr>
                <p:nvPr/>
              </p:nvSpPr>
              <p:spPr bwMode="auto">
                <a:xfrm flipV="1">
                  <a:off x="1264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9" name="Line 1557"/>
                <p:cNvSpPr>
                  <a:spLocks noChangeShapeType="1"/>
                </p:cNvSpPr>
                <p:nvPr/>
              </p:nvSpPr>
              <p:spPr bwMode="auto">
                <a:xfrm flipV="1">
                  <a:off x="1264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0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1264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1" name="Line 1559"/>
                <p:cNvSpPr>
                  <a:spLocks noChangeShapeType="1"/>
                </p:cNvSpPr>
                <p:nvPr/>
              </p:nvSpPr>
              <p:spPr bwMode="auto">
                <a:xfrm flipV="1">
                  <a:off x="1264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2" name="Line 1560"/>
                <p:cNvSpPr>
                  <a:spLocks noChangeShapeType="1"/>
                </p:cNvSpPr>
                <p:nvPr/>
              </p:nvSpPr>
              <p:spPr bwMode="auto">
                <a:xfrm flipV="1">
                  <a:off x="1264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3" name="Line 1561"/>
                <p:cNvSpPr>
                  <a:spLocks noChangeShapeType="1"/>
                </p:cNvSpPr>
                <p:nvPr/>
              </p:nvSpPr>
              <p:spPr bwMode="auto">
                <a:xfrm flipV="1">
                  <a:off x="1264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4" name="Line 1562"/>
                <p:cNvSpPr>
                  <a:spLocks noChangeShapeType="1"/>
                </p:cNvSpPr>
                <p:nvPr/>
              </p:nvSpPr>
              <p:spPr bwMode="auto">
                <a:xfrm flipV="1">
                  <a:off x="1264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5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264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6" name="Line 1564"/>
                <p:cNvSpPr>
                  <a:spLocks noChangeShapeType="1"/>
                </p:cNvSpPr>
                <p:nvPr/>
              </p:nvSpPr>
              <p:spPr bwMode="auto">
                <a:xfrm flipV="1">
                  <a:off x="1264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7" name="Line 1565"/>
                <p:cNvSpPr>
                  <a:spLocks noChangeShapeType="1"/>
                </p:cNvSpPr>
                <p:nvPr/>
              </p:nvSpPr>
              <p:spPr bwMode="auto">
                <a:xfrm flipV="1">
                  <a:off x="1264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8" name="Line 1566"/>
                <p:cNvSpPr>
                  <a:spLocks noChangeShapeType="1"/>
                </p:cNvSpPr>
                <p:nvPr/>
              </p:nvSpPr>
              <p:spPr bwMode="auto">
                <a:xfrm flipV="1">
                  <a:off x="1264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9" name="Line 1567"/>
                <p:cNvSpPr>
                  <a:spLocks noChangeShapeType="1"/>
                </p:cNvSpPr>
                <p:nvPr/>
              </p:nvSpPr>
              <p:spPr bwMode="auto">
                <a:xfrm flipV="1">
                  <a:off x="1264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0" name="Line 1568"/>
                <p:cNvSpPr>
                  <a:spLocks noChangeShapeType="1"/>
                </p:cNvSpPr>
                <p:nvPr/>
              </p:nvSpPr>
              <p:spPr bwMode="auto">
                <a:xfrm flipV="1">
                  <a:off x="1264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1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264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2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1264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3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1264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4" name="Line 1572"/>
                <p:cNvSpPr>
                  <a:spLocks noChangeShapeType="1"/>
                </p:cNvSpPr>
                <p:nvPr/>
              </p:nvSpPr>
              <p:spPr bwMode="auto">
                <a:xfrm flipV="1">
                  <a:off x="1264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5" name="Line 1573"/>
                <p:cNvSpPr>
                  <a:spLocks noChangeShapeType="1"/>
                </p:cNvSpPr>
                <p:nvPr/>
              </p:nvSpPr>
              <p:spPr bwMode="auto">
                <a:xfrm flipV="1">
                  <a:off x="1264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7" name="Line 1575"/>
                <p:cNvSpPr>
                  <a:spLocks noChangeShapeType="1"/>
                </p:cNvSpPr>
                <p:nvPr/>
              </p:nvSpPr>
              <p:spPr bwMode="auto">
                <a:xfrm>
                  <a:off x="1467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8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1467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9" name="Line 1577"/>
                <p:cNvSpPr>
                  <a:spLocks noChangeShapeType="1"/>
                </p:cNvSpPr>
                <p:nvPr/>
              </p:nvSpPr>
              <p:spPr bwMode="auto">
                <a:xfrm flipV="1">
                  <a:off x="1467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0" name="Line 1578"/>
                <p:cNvSpPr>
                  <a:spLocks noChangeShapeType="1"/>
                </p:cNvSpPr>
                <p:nvPr/>
              </p:nvSpPr>
              <p:spPr bwMode="auto">
                <a:xfrm flipV="1">
                  <a:off x="1467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1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1467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2" name="Line 1580"/>
                <p:cNvSpPr>
                  <a:spLocks noChangeShapeType="1"/>
                </p:cNvSpPr>
                <p:nvPr/>
              </p:nvSpPr>
              <p:spPr bwMode="auto">
                <a:xfrm flipV="1">
                  <a:off x="1467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3" name="Line 1581"/>
                <p:cNvSpPr>
                  <a:spLocks noChangeShapeType="1"/>
                </p:cNvSpPr>
                <p:nvPr/>
              </p:nvSpPr>
              <p:spPr bwMode="auto">
                <a:xfrm flipV="1">
                  <a:off x="1467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4" name="Line 1582"/>
                <p:cNvSpPr>
                  <a:spLocks noChangeShapeType="1"/>
                </p:cNvSpPr>
                <p:nvPr/>
              </p:nvSpPr>
              <p:spPr bwMode="auto">
                <a:xfrm flipV="1">
                  <a:off x="1467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5" name="Line 1583"/>
                <p:cNvSpPr>
                  <a:spLocks noChangeShapeType="1"/>
                </p:cNvSpPr>
                <p:nvPr/>
              </p:nvSpPr>
              <p:spPr bwMode="auto">
                <a:xfrm flipV="1">
                  <a:off x="1467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6" name="Line 1584"/>
                <p:cNvSpPr>
                  <a:spLocks noChangeShapeType="1"/>
                </p:cNvSpPr>
                <p:nvPr/>
              </p:nvSpPr>
              <p:spPr bwMode="auto">
                <a:xfrm flipV="1">
                  <a:off x="1467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7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1467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8" name="Line 1586"/>
                <p:cNvSpPr>
                  <a:spLocks noChangeShapeType="1"/>
                </p:cNvSpPr>
                <p:nvPr/>
              </p:nvSpPr>
              <p:spPr bwMode="auto">
                <a:xfrm flipV="1">
                  <a:off x="1467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9" name="Line 1587"/>
                <p:cNvSpPr>
                  <a:spLocks noChangeShapeType="1"/>
                </p:cNvSpPr>
                <p:nvPr/>
              </p:nvSpPr>
              <p:spPr bwMode="auto">
                <a:xfrm flipV="1">
                  <a:off x="1467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0" name="Line 1588"/>
                <p:cNvSpPr>
                  <a:spLocks noChangeShapeType="1"/>
                </p:cNvSpPr>
                <p:nvPr/>
              </p:nvSpPr>
              <p:spPr bwMode="auto">
                <a:xfrm flipV="1">
                  <a:off x="1467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1" name="Line 1589"/>
                <p:cNvSpPr>
                  <a:spLocks noChangeShapeType="1"/>
                </p:cNvSpPr>
                <p:nvPr/>
              </p:nvSpPr>
              <p:spPr bwMode="auto">
                <a:xfrm flipV="1">
                  <a:off x="1467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2" name="Line 1590"/>
                <p:cNvSpPr>
                  <a:spLocks noChangeShapeType="1"/>
                </p:cNvSpPr>
                <p:nvPr/>
              </p:nvSpPr>
              <p:spPr bwMode="auto">
                <a:xfrm flipV="1">
                  <a:off x="1467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3" name="Line 1591"/>
                <p:cNvSpPr>
                  <a:spLocks noChangeShapeType="1"/>
                </p:cNvSpPr>
                <p:nvPr/>
              </p:nvSpPr>
              <p:spPr bwMode="auto">
                <a:xfrm flipV="1">
                  <a:off x="1467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4" name="Line 1592"/>
                <p:cNvSpPr>
                  <a:spLocks noChangeShapeType="1"/>
                </p:cNvSpPr>
                <p:nvPr/>
              </p:nvSpPr>
              <p:spPr bwMode="auto">
                <a:xfrm flipV="1">
                  <a:off x="1467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5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1467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6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1467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7" name="Line 1595"/>
                <p:cNvSpPr>
                  <a:spLocks noChangeShapeType="1"/>
                </p:cNvSpPr>
                <p:nvPr/>
              </p:nvSpPr>
              <p:spPr bwMode="auto">
                <a:xfrm flipV="1">
                  <a:off x="1467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8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1467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9" name="Line 1597"/>
                <p:cNvSpPr>
                  <a:spLocks noChangeShapeType="1"/>
                </p:cNvSpPr>
                <p:nvPr/>
              </p:nvSpPr>
              <p:spPr bwMode="auto">
                <a:xfrm flipV="1">
                  <a:off x="1467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0" name="Line 1598"/>
                <p:cNvSpPr>
                  <a:spLocks noChangeShapeType="1"/>
                </p:cNvSpPr>
                <p:nvPr/>
              </p:nvSpPr>
              <p:spPr bwMode="auto">
                <a:xfrm flipV="1">
                  <a:off x="1467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1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1467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2" name="Line 1600"/>
                <p:cNvSpPr>
                  <a:spLocks noChangeShapeType="1"/>
                </p:cNvSpPr>
                <p:nvPr/>
              </p:nvSpPr>
              <p:spPr bwMode="auto">
                <a:xfrm flipV="1">
                  <a:off x="1467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3" name="Line 1601"/>
                <p:cNvSpPr>
                  <a:spLocks noChangeShapeType="1"/>
                </p:cNvSpPr>
                <p:nvPr/>
              </p:nvSpPr>
              <p:spPr bwMode="auto">
                <a:xfrm flipV="1">
                  <a:off x="1467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4" name="Line 1602"/>
                <p:cNvSpPr>
                  <a:spLocks noChangeShapeType="1"/>
                </p:cNvSpPr>
                <p:nvPr/>
              </p:nvSpPr>
              <p:spPr bwMode="auto">
                <a:xfrm flipV="1">
                  <a:off x="1467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5" name="Line 1603"/>
                <p:cNvSpPr>
                  <a:spLocks noChangeShapeType="1"/>
                </p:cNvSpPr>
                <p:nvPr/>
              </p:nvSpPr>
              <p:spPr bwMode="auto">
                <a:xfrm flipV="1">
                  <a:off x="1467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6" name="Line 1604"/>
                <p:cNvSpPr>
                  <a:spLocks noChangeShapeType="1"/>
                </p:cNvSpPr>
                <p:nvPr/>
              </p:nvSpPr>
              <p:spPr bwMode="auto">
                <a:xfrm flipV="1">
                  <a:off x="1467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7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1467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8" name="Line 1606"/>
                <p:cNvSpPr>
                  <a:spLocks noChangeShapeType="1"/>
                </p:cNvSpPr>
                <p:nvPr/>
              </p:nvSpPr>
              <p:spPr bwMode="auto">
                <a:xfrm flipV="1">
                  <a:off x="1467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9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1467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0" name="Line 1608"/>
                <p:cNvSpPr>
                  <a:spLocks noChangeShapeType="1"/>
                </p:cNvSpPr>
                <p:nvPr/>
              </p:nvSpPr>
              <p:spPr bwMode="auto">
                <a:xfrm flipV="1">
                  <a:off x="1467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1" name="Line 1609"/>
                <p:cNvSpPr>
                  <a:spLocks noChangeShapeType="1"/>
                </p:cNvSpPr>
                <p:nvPr/>
              </p:nvSpPr>
              <p:spPr bwMode="auto">
                <a:xfrm flipV="1">
                  <a:off x="1467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2" name="Line 1610"/>
                <p:cNvSpPr>
                  <a:spLocks noChangeShapeType="1"/>
                </p:cNvSpPr>
                <p:nvPr/>
              </p:nvSpPr>
              <p:spPr bwMode="auto">
                <a:xfrm flipV="1">
                  <a:off x="1467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3" name="Line 1611"/>
                <p:cNvSpPr>
                  <a:spLocks noChangeShapeType="1"/>
                </p:cNvSpPr>
                <p:nvPr/>
              </p:nvSpPr>
              <p:spPr bwMode="auto">
                <a:xfrm flipV="1">
                  <a:off x="1467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4" name="Line 1612"/>
                <p:cNvSpPr>
                  <a:spLocks noChangeShapeType="1"/>
                </p:cNvSpPr>
                <p:nvPr/>
              </p:nvSpPr>
              <p:spPr bwMode="auto">
                <a:xfrm flipV="1">
                  <a:off x="1467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814"/>
              <p:cNvGrpSpPr>
                <a:grpSpLocks/>
              </p:cNvGrpSpPr>
              <p:nvPr/>
            </p:nvGrpSpPr>
            <p:grpSpPr bwMode="auto">
              <a:xfrm>
                <a:off x="3457145" y="409500"/>
                <a:ext cx="685721" cy="5740000"/>
                <a:chOff x="1387" y="131"/>
                <a:chExt cx="284" cy="2296"/>
              </a:xfrm>
            </p:grpSpPr>
            <p:sp>
              <p:nvSpPr>
                <p:cNvPr id="2405" name="Line 1614"/>
                <p:cNvSpPr>
                  <a:spLocks noChangeShapeType="1"/>
                </p:cNvSpPr>
                <p:nvPr/>
              </p:nvSpPr>
              <p:spPr bwMode="auto">
                <a:xfrm flipV="1">
                  <a:off x="1467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6" name="Line 1615"/>
                <p:cNvSpPr>
                  <a:spLocks noChangeShapeType="1"/>
                </p:cNvSpPr>
                <p:nvPr/>
              </p:nvSpPr>
              <p:spPr bwMode="auto">
                <a:xfrm flipV="1">
                  <a:off x="1467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7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1467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8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1467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9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1467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0" name="Line 1619"/>
                <p:cNvSpPr>
                  <a:spLocks noChangeShapeType="1"/>
                </p:cNvSpPr>
                <p:nvPr/>
              </p:nvSpPr>
              <p:spPr bwMode="auto">
                <a:xfrm flipV="1">
                  <a:off x="1467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1" name="Line 1620"/>
                <p:cNvSpPr>
                  <a:spLocks noChangeShapeType="1"/>
                </p:cNvSpPr>
                <p:nvPr/>
              </p:nvSpPr>
              <p:spPr bwMode="auto">
                <a:xfrm flipV="1">
                  <a:off x="1467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2" name="Line 1621"/>
                <p:cNvSpPr>
                  <a:spLocks noChangeShapeType="1"/>
                </p:cNvSpPr>
                <p:nvPr/>
              </p:nvSpPr>
              <p:spPr bwMode="auto">
                <a:xfrm flipV="1">
                  <a:off x="1467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3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1467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4" name="Line 1623"/>
                <p:cNvSpPr>
                  <a:spLocks noChangeShapeType="1"/>
                </p:cNvSpPr>
                <p:nvPr/>
              </p:nvSpPr>
              <p:spPr bwMode="auto">
                <a:xfrm flipV="1">
                  <a:off x="1467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5" name="Line 1624"/>
                <p:cNvSpPr>
                  <a:spLocks noChangeShapeType="1"/>
                </p:cNvSpPr>
                <p:nvPr/>
              </p:nvSpPr>
              <p:spPr bwMode="auto">
                <a:xfrm flipV="1">
                  <a:off x="1467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6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1467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7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1467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8" name="Line 1627"/>
                <p:cNvSpPr>
                  <a:spLocks noChangeShapeType="1"/>
                </p:cNvSpPr>
                <p:nvPr/>
              </p:nvSpPr>
              <p:spPr bwMode="auto">
                <a:xfrm flipV="1">
                  <a:off x="1467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9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1467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0" name="Line 1629"/>
                <p:cNvSpPr>
                  <a:spLocks noChangeShapeType="1"/>
                </p:cNvSpPr>
                <p:nvPr/>
              </p:nvSpPr>
              <p:spPr bwMode="auto">
                <a:xfrm flipV="1">
                  <a:off x="1467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1467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2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1467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3" name="Line 1632"/>
                <p:cNvSpPr>
                  <a:spLocks noChangeShapeType="1"/>
                </p:cNvSpPr>
                <p:nvPr/>
              </p:nvSpPr>
              <p:spPr bwMode="auto">
                <a:xfrm flipV="1">
                  <a:off x="1467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4" name="Line 1633"/>
                <p:cNvSpPr>
                  <a:spLocks noChangeShapeType="1"/>
                </p:cNvSpPr>
                <p:nvPr/>
              </p:nvSpPr>
              <p:spPr bwMode="auto">
                <a:xfrm flipV="1">
                  <a:off x="1467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5" name="Line 1634"/>
                <p:cNvSpPr>
                  <a:spLocks noChangeShapeType="1"/>
                </p:cNvSpPr>
                <p:nvPr/>
              </p:nvSpPr>
              <p:spPr bwMode="auto">
                <a:xfrm flipV="1">
                  <a:off x="1467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6" name="Line 1635"/>
                <p:cNvSpPr>
                  <a:spLocks noChangeShapeType="1"/>
                </p:cNvSpPr>
                <p:nvPr/>
              </p:nvSpPr>
              <p:spPr bwMode="auto">
                <a:xfrm flipV="1">
                  <a:off x="1467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7" name="Line 1636"/>
                <p:cNvSpPr>
                  <a:spLocks noChangeShapeType="1"/>
                </p:cNvSpPr>
                <p:nvPr/>
              </p:nvSpPr>
              <p:spPr bwMode="auto">
                <a:xfrm flipV="1">
                  <a:off x="1467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8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1467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9" name="Line 1638"/>
                <p:cNvSpPr>
                  <a:spLocks noChangeShapeType="1"/>
                </p:cNvSpPr>
                <p:nvPr/>
              </p:nvSpPr>
              <p:spPr bwMode="auto">
                <a:xfrm flipV="1">
                  <a:off x="1467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0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1467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1467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2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1467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3" name="Line 1642"/>
                <p:cNvSpPr>
                  <a:spLocks noChangeShapeType="1"/>
                </p:cNvSpPr>
                <p:nvPr/>
              </p:nvSpPr>
              <p:spPr bwMode="auto">
                <a:xfrm flipV="1">
                  <a:off x="1467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4" name="Line 1643"/>
                <p:cNvSpPr>
                  <a:spLocks noChangeShapeType="1"/>
                </p:cNvSpPr>
                <p:nvPr/>
              </p:nvSpPr>
              <p:spPr bwMode="auto">
                <a:xfrm flipV="1">
                  <a:off x="1467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5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1467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6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1467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7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1467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8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1467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9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1467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0" name="Line 1649"/>
                <p:cNvSpPr>
                  <a:spLocks noChangeShapeType="1"/>
                </p:cNvSpPr>
                <p:nvPr/>
              </p:nvSpPr>
              <p:spPr bwMode="auto">
                <a:xfrm flipV="1">
                  <a:off x="1467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1" name="Line 1650"/>
                <p:cNvSpPr>
                  <a:spLocks noChangeShapeType="1"/>
                </p:cNvSpPr>
                <p:nvPr/>
              </p:nvSpPr>
              <p:spPr bwMode="auto">
                <a:xfrm flipV="1">
                  <a:off x="1467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2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1467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3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1467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4" name="Line 1653"/>
                <p:cNvSpPr>
                  <a:spLocks noChangeShapeType="1"/>
                </p:cNvSpPr>
                <p:nvPr/>
              </p:nvSpPr>
              <p:spPr bwMode="auto">
                <a:xfrm flipV="1">
                  <a:off x="1467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5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1467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6" name="Line 1655"/>
                <p:cNvSpPr>
                  <a:spLocks noChangeShapeType="1"/>
                </p:cNvSpPr>
                <p:nvPr/>
              </p:nvSpPr>
              <p:spPr bwMode="auto">
                <a:xfrm flipV="1">
                  <a:off x="1467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7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1467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8" name="Line 1657"/>
                <p:cNvSpPr>
                  <a:spLocks noChangeShapeType="1"/>
                </p:cNvSpPr>
                <p:nvPr/>
              </p:nvSpPr>
              <p:spPr bwMode="auto">
                <a:xfrm flipV="1">
                  <a:off x="1467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9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1467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0" name="Line 1659"/>
                <p:cNvSpPr>
                  <a:spLocks noChangeShapeType="1"/>
                </p:cNvSpPr>
                <p:nvPr/>
              </p:nvSpPr>
              <p:spPr bwMode="auto">
                <a:xfrm flipV="1">
                  <a:off x="1467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1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1467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2" name="Line 1661"/>
                <p:cNvSpPr>
                  <a:spLocks noChangeShapeType="1"/>
                </p:cNvSpPr>
                <p:nvPr/>
              </p:nvSpPr>
              <p:spPr bwMode="auto">
                <a:xfrm flipV="1">
                  <a:off x="1467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3" name="Line 1662"/>
                <p:cNvSpPr>
                  <a:spLocks noChangeShapeType="1"/>
                </p:cNvSpPr>
                <p:nvPr/>
              </p:nvSpPr>
              <p:spPr bwMode="auto">
                <a:xfrm flipV="1">
                  <a:off x="1467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4" name="Line 1663"/>
                <p:cNvSpPr>
                  <a:spLocks noChangeShapeType="1"/>
                </p:cNvSpPr>
                <p:nvPr/>
              </p:nvSpPr>
              <p:spPr bwMode="auto">
                <a:xfrm flipV="1">
                  <a:off x="1467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5" name="Line 1664"/>
                <p:cNvSpPr>
                  <a:spLocks noChangeShapeType="1"/>
                </p:cNvSpPr>
                <p:nvPr/>
              </p:nvSpPr>
              <p:spPr bwMode="auto">
                <a:xfrm flipV="1">
                  <a:off x="1467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6" name="Line 1665"/>
                <p:cNvSpPr>
                  <a:spLocks noChangeShapeType="1"/>
                </p:cNvSpPr>
                <p:nvPr/>
              </p:nvSpPr>
              <p:spPr bwMode="auto">
                <a:xfrm flipV="1">
                  <a:off x="1467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7" name="Line 1666"/>
                <p:cNvSpPr>
                  <a:spLocks noChangeShapeType="1"/>
                </p:cNvSpPr>
                <p:nvPr/>
              </p:nvSpPr>
              <p:spPr bwMode="auto">
                <a:xfrm flipV="1">
                  <a:off x="1467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8" name="Line 1667"/>
                <p:cNvSpPr>
                  <a:spLocks noChangeShapeType="1"/>
                </p:cNvSpPr>
                <p:nvPr/>
              </p:nvSpPr>
              <p:spPr bwMode="auto">
                <a:xfrm flipV="1">
                  <a:off x="1467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9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1467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0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1467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1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1467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2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1467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3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1467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4" name="Line 1673"/>
                <p:cNvSpPr>
                  <a:spLocks noChangeShapeType="1"/>
                </p:cNvSpPr>
                <p:nvPr/>
              </p:nvSpPr>
              <p:spPr bwMode="auto">
                <a:xfrm flipV="1">
                  <a:off x="1467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5" name="Line 1674"/>
                <p:cNvSpPr>
                  <a:spLocks noChangeShapeType="1"/>
                </p:cNvSpPr>
                <p:nvPr/>
              </p:nvSpPr>
              <p:spPr bwMode="auto">
                <a:xfrm flipV="1">
                  <a:off x="1467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6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1467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7" name="Line 1676"/>
                <p:cNvSpPr>
                  <a:spLocks noChangeShapeType="1"/>
                </p:cNvSpPr>
                <p:nvPr/>
              </p:nvSpPr>
              <p:spPr bwMode="auto">
                <a:xfrm flipV="1">
                  <a:off x="1467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8" name="Line 1677"/>
                <p:cNvSpPr>
                  <a:spLocks noChangeShapeType="1"/>
                </p:cNvSpPr>
                <p:nvPr/>
              </p:nvSpPr>
              <p:spPr bwMode="auto">
                <a:xfrm flipV="1">
                  <a:off x="1467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9" name="Line 1678"/>
                <p:cNvSpPr>
                  <a:spLocks noChangeShapeType="1"/>
                </p:cNvSpPr>
                <p:nvPr/>
              </p:nvSpPr>
              <p:spPr bwMode="auto">
                <a:xfrm flipV="1">
                  <a:off x="1467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0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1467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1" name="Line 1680"/>
                <p:cNvSpPr>
                  <a:spLocks noChangeShapeType="1"/>
                </p:cNvSpPr>
                <p:nvPr/>
              </p:nvSpPr>
              <p:spPr bwMode="auto">
                <a:xfrm flipV="1">
                  <a:off x="1467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2" name="Line 1681"/>
                <p:cNvSpPr>
                  <a:spLocks noChangeShapeType="1"/>
                </p:cNvSpPr>
                <p:nvPr/>
              </p:nvSpPr>
              <p:spPr bwMode="auto">
                <a:xfrm flipV="1">
                  <a:off x="1467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3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1467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4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1467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5" name="Line 1684"/>
                <p:cNvSpPr>
                  <a:spLocks noChangeShapeType="1"/>
                </p:cNvSpPr>
                <p:nvPr/>
              </p:nvSpPr>
              <p:spPr bwMode="auto">
                <a:xfrm flipV="1">
                  <a:off x="1467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6" name="Line 1685"/>
                <p:cNvSpPr>
                  <a:spLocks noChangeShapeType="1"/>
                </p:cNvSpPr>
                <p:nvPr/>
              </p:nvSpPr>
              <p:spPr bwMode="auto">
                <a:xfrm flipV="1">
                  <a:off x="1467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7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1467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8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1467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9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1467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0" name="Line 1689"/>
                <p:cNvSpPr>
                  <a:spLocks noChangeShapeType="1"/>
                </p:cNvSpPr>
                <p:nvPr/>
              </p:nvSpPr>
              <p:spPr bwMode="auto">
                <a:xfrm flipV="1">
                  <a:off x="1467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1" name="Line 1690"/>
                <p:cNvSpPr>
                  <a:spLocks noChangeShapeType="1"/>
                </p:cNvSpPr>
                <p:nvPr/>
              </p:nvSpPr>
              <p:spPr bwMode="auto">
                <a:xfrm flipV="1">
                  <a:off x="1467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2" name="Line 1691"/>
                <p:cNvSpPr>
                  <a:spLocks noChangeShapeType="1"/>
                </p:cNvSpPr>
                <p:nvPr/>
              </p:nvSpPr>
              <p:spPr bwMode="auto">
                <a:xfrm flipV="1">
                  <a:off x="1467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3" name="Line 1692"/>
                <p:cNvSpPr>
                  <a:spLocks noChangeShapeType="1"/>
                </p:cNvSpPr>
                <p:nvPr/>
              </p:nvSpPr>
              <p:spPr bwMode="auto">
                <a:xfrm flipV="1">
                  <a:off x="1467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4" name="Line 1693"/>
                <p:cNvSpPr>
                  <a:spLocks noChangeShapeType="1"/>
                </p:cNvSpPr>
                <p:nvPr/>
              </p:nvSpPr>
              <p:spPr bwMode="auto">
                <a:xfrm flipV="1">
                  <a:off x="1467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5" name="Rectangle 1694"/>
                <p:cNvSpPr>
                  <a:spLocks noChangeArrowheads="1"/>
                </p:cNvSpPr>
                <p:nvPr/>
              </p:nvSpPr>
              <p:spPr bwMode="auto">
                <a:xfrm>
                  <a:off x="1387" y="2253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6" name="Line 1695"/>
                <p:cNvSpPr>
                  <a:spLocks noChangeShapeType="1"/>
                </p:cNvSpPr>
                <p:nvPr/>
              </p:nvSpPr>
              <p:spPr bwMode="auto">
                <a:xfrm>
                  <a:off x="1671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7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1671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8" name="Line 1697"/>
                <p:cNvSpPr>
                  <a:spLocks noChangeShapeType="1"/>
                </p:cNvSpPr>
                <p:nvPr/>
              </p:nvSpPr>
              <p:spPr bwMode="auto">
                <a:xfrm flipV="1">
                  <a:off x="1671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9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1671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0" name="Line 1699"/>
                <p:cNvSpPr>
                  <a:spLocks noChangeShapeType="1"/>
                </p:cNvSpPr>
                <p:nvPr/>
              </p:nvSpPr>
              <p:spPr bwMode="auto">
                <a:xfrm flipV="1">
                  <a:off x="1671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1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1671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2" name="Line 1701"/>
                <p:cNvSpPr>
                  <a:spLocks noChangeShapeType="1"/>
                </p:cNvSpPr>
                <p:nvPr/>
              </p:nvSpPr>
              <p:spPr bwMode="auto">
                <a:xfrm flipV="1">
                  <a:off x="1671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3" name="Line 1702"/>
                <p:cNvSpPr>
                  <a:spLocks noChangeShapeType="1"/>
                </p:cNvSpPr>
                <p:nvPr/>
              </p:nvSpPr>
              <p:spPr bwMode="auto">
                <a:xfrm flipV="1">
                  <a:off x="1671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4" name="Line 1703"/>
                <p:cNvSpPr>
                  <a:spLocks noChangeShapeType="1"/>
                </p:cNvSpPr>
                <p:nvPr/>
              </p:nvSpPr>
              <p:spPr bwMode="auto">
                <a:xfrm flipV="1">
                  <a:off x="1671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5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1671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6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1671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7" name="Line 1706"/>
                <p:cNvSpPr>
                  <a:spLocks noChangeShapeType="1"/>
                </p:cNvSpPr>
                <p:nvPr/>
              </p:nvSpPr>
              <p:spPr bwMode="auto">
                <a:xfrm flipV="1">
                  <a:off x="1671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8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1671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9" name="Line 1708"/>
                <p:cNvSpPr>
                  <a:spLocks noChangeShapeType="1"/>
                </p:cNvSpPr>
                <p:nvPr/>
              </p:nvSpPr>
              <p:spPr bwMode="auto">
                <a:xfrm flipV="1">
                  <a:off x="1671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0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1671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1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1671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2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1671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3" name="Line 1712"/>
                <p:cNvSpPr>
                  <a:spLocks noChangeShapeType="1"/>
                </p:cNvSpPr>
                <p:nvPr/>
              </p:nvSpPr>
              <p:spPr bwMode="auto">
                <a:xfrm flipV="1">
                  <a:off x="1671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4" name="Line 1713"/>
                <p:cNvSpPr>
                  <a:spLocks noChangeShapeType="1"/>
                </p:cNvSpPr>
                <p:nvPr/>
              </p:nvSpPr>
              <p:spPr bwMode="auto">
                <a:xfrm flipV="1">
                  <a:off x="1671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5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1671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6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1671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7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1671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8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1671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9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1671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0" name="Line 1719"/>
                <p:cNvSpPr>
                  <a:spLocks noChangeShapeType="1"/>
                </p:cNvSpPr>
                <p:nvPr/>
              </p:nvSpPr>
              <p:spPr bwMode="auto">
                <a:xfrm flipV="1">
                  <a:off x="1671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1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1671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2" name="Line 1721"/>
                <p:cNvSpPr>
                  <a:spLocks noChangeShapeType="1"/>
                </p:cNvSpPr>
                <p:nvPr/>
              </p:nvSpPr>
              <p:spPr bwMode="auto">
                <a:xfrm flipV="1">
                  <a:off x="1671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3" name="Line 1722"/>
                <p:cNvSpPr>
                  <a:spLocks noChangeShapeType="1"/>
                </p:cNvSpPr>
                <p:nvPr/>
              </p:nvSpPr>
              <p:spPr bwMode="auto">
                <a:xfrm flipV="1">
                  <a:off x="1671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4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1671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5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1671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6" name="Line 1725"/>
                <p:cNvSpPr>
                  <a:spLocks noChangeShapeType="1"/>
                </p:cNvSpPr>
                <p:nvPr/>
              </p:nvSpPr>
              <p:spPr bwMode="auto">
                <a:xfrm flipV="1">
                  <a:off x="1671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7" name="Line 1726"/>
                <p:cNvSpPr>
                  <a:spLocks noChangeShapeType="1"/>
                </p:cNvSpPr>
                <p:nvPr/>
              </p:nvSpPr>
              <p:spPr bwMode="auto">
                <a:xfrm flipV="1">
                  <a:off x="1671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8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1671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9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1671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0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1671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1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1671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2" name="Line 1731"/>
                <p:cNvSpPr>
                  <a:spLocks noChangeShapeType="1"/>
                </p:cNvSpPr>
                <p:nvPr/>
              </p:nvSpPr>
              <p:spPr bwMode="auto">
                <a:xfrm flipV="1">
                  <a:off x="1671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3" name="Line 1732"/>
                <p:cNvSpPr>
                  <a:spLocks noChangeShapeType="1"/>
                </p:cNvSpPr>
                <p:nvPr/>
              </p:nvSpPr>
              <p:spPr bwMode="auto">
                <a:xfrm flipV="1">
                  <a:off x="1671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4" name="Line 1733"/>
                <p:cNvSpPr>
                  <a:spLocks noChangeShapeType="1"/>
                </p:cNvSpPr>
                <p:nvPr/>
              </p:nvSpPr>
              <p:spPr bwMode="auto">
                <a:xfrm flipV="1">
                  <a:off x="1671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5" name="Line 1734"/>
                <p:cNvSpPr>
                  <a:spLocks noChangeShapeType="1"/>
                </p:cNvSpPr>
                <p:nvPr/>
              </p:nvSpPr>
              <p:spPr bwMode="auto">
                <a:xfrm flipV="1">
                  <a:off x="1671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6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1671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7" name="Line 1736"/>
                <p:cNvSpPr>
                  <a:spLocks noChangeShapeType="1"/>
                </p:cNvSpPr>
                <p:nvPr/>
              </p:nvSpPr>
              <p:spPr bwMode="auto">
                <a:xfrm flipV="1">
                  <a:off x="1671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8" name="Line 1737"/>
                <p:cNvSpPr>
                  <a:spLocks noChangeShapeType="1"/>
                </p:cNvSpPr>
                <p:nvPr/>
              </p:nvSpPr>
              <p:spPr bwMode="auto">
                <a:xfrm flipV="1">
                  <a:off x="1671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9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1671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0" name="Line 1739"/>
                <p:cNvSpPr>
                  <a:spLocks noChangeShapeType="1"/>
                </p:cNvSpPr>
                <p:nvPr/>
              </p:nvSpPr>
              <p:spPr bwMode="auto">
                <a:xfrm flipV="1">
                  <a:off x="1671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1" name="Line 1740"/>
                <p:cNvSpPr>
                  <a:spLocks noChangeShapeType="1"/>
                </p:cNvSpPr>
                <p:nvPr/>
              </p:nvSpPr>
              <p:spPr bwMode="auto">
                <a:xfrm flipV="1">
                  <a:off x="1671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2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1671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3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1671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4" name="Line 1743"/>
                <p:cNvSpPr>
                  <a:spLocks noChangeShapeType="1"/>
                </p:cNvSpPr>
                <p:nvPr/>
              </p:nvSpPr>
              <p:spPr bwMode="auto">
                <a:xfrm flipV="1">
                  <a:off x="1671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5" name="Line 1744"/>
                <p:cNvSpPr>
                  <a:spLocks noChangeShapeType="1"/>
                </p:cNvSpPr>
                <p:nvPr/>
              </p:nvSpPr>
              <p:spPr bwMode="auto">
                <a:xfrm flipV="1">
                  <a:off x="1671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6" name="Line 1745"/>
                <p:cNvSpPr>
                  <a:spLocks noChangeShapeType="1"/>
                </p:cNvSpPr>
                <p:nvPr/>
              </p:nvSpPr>
              <p:spPr bwMode="auto">
                <a:xfrm flipV="1">
                  <a:off x="1671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7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1671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8" name="Line 1747"/>
                <p:cNvSpPr>
                  <a:spLocks noChangeShapeType="1"/>
                </p:cNvSpPr>
                <p:nvPr/>
              </p:nvSpPr>
              <p:spPr bwMode="auto">
                <a:xfrm flipV="1">
                  <a:off x="1671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9" name="Line 1748"/>
                <p:cNvSpPr>
                  <a:spLocks noChangeShapeType="1"/>
                </p:cNvSpPr>
                <p:nvPr/>
              </p:nvSpPr>
              <p:spPr bwMode="auto">
                <a:xfrm flipV="1">
                  <a:off x="1671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0" name="Line 1749"/>
                <p:cNvSpPr>
                  <a:spLocks noChangeShapeType="1"/>
                </p:cNvSpPr>
                <p:nvPr/>
              </p:nvSpPr>
              <p:spPr bwMode="auto">
                <a:xfrm flipV="1">
                  <a:off x="1671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1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1671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2" name="Line 1751"/>
                <p:cNvSpPr>
                  <a:spLocks noChangeShapeType="1"/>
                </p:cNvSpPr>
                <p:nvPr/>
              </p:nvSpPr>
              <p:spPr bwMode="auto">
                <a:xfrm flipV="1">
                  <a:off x="1671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3" name="Line 1752"/>
                <p:cNvSpPr>
                  <a:spLocks noChangeShapeType="1"/>
                </p:cNvSpPr>
                <p:nvPr/>
              </p:nvSpPr>
              <p:spPr bwMode="auto">
                <a:xfrm flipV="1">
                  <a:off x="1671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4" name="Line 1753"/>
                <p:cNvSpPr>
                  <a:spLocks noChangeShapeType="1"/>
                </p:cNvSpPr>
                <p:nvPr/>
              </p:nvSpPr>
              <p:spPr bwMode="auto">
                <a:xfrm flipV="1">
                  <a:off x="1671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5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1671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6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1671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7" name="Line 1756"/>
                <p:cNvSpPr>
                  <a:spLocks noChangeShapeType="1"/>
                </p:cNvSpPr>
                <p:nvPr/>
              </p:nvSpPr>
              <p:spPr bwMode="auto">
                <a:xfrm flipV="1">
                  <a:off x="1671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8" name="Line 1757"/>
                <p:cNvSpPr>
                  <a:spLocks noChangeShapeType="1"/>
                </p:cNvSpPr>
                <p:nvPr/>
              </p:nvSpPr>
              <p:spPr bwMode="auto">
                <a:xfrm flipV="1">
                  <a:off x="1671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9" name="Line 1758"/>
                <p:cNvSpPr>
                  <a:spLocks noChangeShapeType="1"/>
                </p:cNvSpPr>
                <p:nvPr/>
              </p:nvSpPr>
              <p:spPr bwMode="auto">
                <a:xfrm flipV="1">
                  <a:off x="1671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0" name="Line 1759"/>
                <p:cNvSpPr>
                  <a:spLocks noChangeShapeType="1"/>
                </p:cNvSpPr>
                <p:nvPr/>
              </p:nvSpPr>
              <p:spPr bwMode="auto">
                <a:xfrm flipV="1">
                  <a:off x="1671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1" name="Line 1760"/>
                <p:cNvSpPr>
                  <a:spLocks noChangeShapeType="1"/>
                </p:cNvSpPr>
                <p:nvPr/>
              </p:nvSpPr>
              <p:spPr bwMode="auto">
                <a:xfrm flipV="1">
                  <a:off x="1671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2" name="Line 1761"/>
                <p:cNvSpPr>
                  <a:spLocks noChangeShapeType="1"/>
                </p:cNvSpPr>
                <p:nvPr/>
              </p:nvSpPr>
              <p:spPr bwMode="auto">
                <a:xfrm flipV="1">
                  <a:off x="1671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3" name="Line 1762"/>
                <p:cNvSpPr>
                  <a:spLocks noChangeShapeType="1"/>
                </p:cNvSpPr>
                <p:nvPr/>
              </p:nvSpPr>
              <p:spPr bwMode="auto">
                <a:xfrm flipV="1">
                  <a:off x="1671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4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1671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5" name="Line 1764"/>
                <p:cNvSpPr>
                  <a:spLocks noChangeShapeType="1"/>
                </p:cNvSpPr>
                <p:nvPr/>
              </p:nvSpPr>
              <p:spPr bwMode="auto">
                <a:xfrm flipV="1">
                  <a:off x="1671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6" name="Line 1765"/>
                <p:cNvSpPr>
                  <a:spLocks noChangeShapeType="1"/>
                </p:cNvSpPr>
                <p:nvPr/>
              </p:nvSpPr>
              <p:spPr bwMode="auto">
                <a:xfrm flipV="1">
                  <a:off x="1671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7" name="Line 1766"/>
                <p:cNvSpPr>
                  <a:spLocks noChangeShapeType="1"/>
                </p:cNvSpPr>
                <p:nvPr/>
              </p:nvSpPr>
              <p:spPr bwMode="auto">
                <a:xfrm flipV="1">
                  <a:off x="1671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8" name="Line 1767"/>
                <p:cNvSpPr>
                  <a:spLocks noChangeShapeType="1"/>
                </p:cNvSpPr>
                <p:nvPr/>
              </p:nvSpPr>
              <p:spPr bwMode="auto">
                <a:xfrm flipV="1">
                  <a:off x="1671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9" name="Line 1768"/>
                <p:cNvSpPr>
                  <a:spLocks noChangeShapeType="1"/>
                </p:cNvSpPr>
                <p:nvPr/>
              </p:nvSpPr>
              <p:spPr bwMode="auto">
                <a:xfrm flipV="1">
                  <a:off x="1671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0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1671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1" name="Line 1770"/>
                <p:cNvSpPr>
                  <a:spLocks noChangeShapeType="1"/>
                </p:cNvSpPr>
                <p:nvPr/>
              </p:nvSpPr>
              <p:spPr bwMode="auto">
                <a:xfrm flipV="1">
                  <a:off x="1671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2" name="Line 1771"/>
                <p:cNvSpPr>
                  <a:spLocks noChangeShapeType="1"/>
                </p:cNvSpPr>
                <p:nvPr/>
              </p:nvSpPr>
              <p:spPr bwMode="auto">
                <a:xfrm flipV="1">
                  <a:off x="1671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3" name="Line 1772"/>
                <p:cNvSpPr>
                  <a:spLocks noChangeShapeType="1"/>
                </p:cNvSpPr>
                <p:nvPr/>
              </p:nvSpPr>
              <p:spPr bwMode="auto">
                <a:xfrm flipV="1">
                  <a:off x="1671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4" name="Line 1773"/>
                <p:cNvSpPr>
                  <a:spLocks noChangeShapeType="1"/>
                </p:cNvSpPr>
                <p:nvPr/>
              </p:nvSpPr>
              <p:spPr bwMode="auto">
                <a:xfrm flipV="1">
                  <a:off x="1671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5" name="Line 1774"/>
                <p:cNvSpPr>
                  <a:spLocks noChangeShapeType="1"/>
                </p:cNvSpPr>
                <p:nvPr/>
              </p:nvSpPr>
              <p:spPr bwMode="auto">
                <a:xfrm flipV="1">
                  <a:off x="1671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6" name="Line 1775"/>
                <p:cNvSpPr>
                  <a:spLocks noChangeShapeType="1"/>
                </p:cNvSpPr>
                <p:nvPr/>
              </p:nvSpPr>
              <p:spPr bwMode="auto">
                <a:xfrm flipV="1">
                  <a:off x="1671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7" name="Line 1776"/>
                <p:cNvSpPr>
                  <a:spLocks noChangeShapeType="1"/>
                </p:cNvSpPr>
                <p:nvPr/>
              </p:nvSpPr>
              <p:spPr bwMode="auto">
                <a:xfrm flipV="1">
                  <a:off x="1671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8" name="Line 1777"/>
                <p:cNvSpPr>
                  <a:spLocks noChangeShapeType="1"/>
                </p:cNvSpPr>
                <p:nvPr/>
              </p:nvSpPr>
              <p:spPr bwMode="auto">
                <a:xfrm flipV="1">
                  <a:off x="1671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9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1671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0" name="Line 1779"/>
                <p:cNvSpPr>
                  <a:spLocks noChangeShapeType="1"/>
                </p:cNvSpPr>
                <p:nvPr/>
              </p:nvSpPr>
              <p:spPr bwMode="auto">
                <a:xfrm flipV="1">
                  <a:off x="1671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1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1671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2" name="Line 1781"/>
                <p:cNvSpPr>
                  <a:spLocks noChangeShapeType="1"/>
                </p:cNvSpPr>
                <p:nvPr/>
              </p:nvSpPr>
              <p:spPr bwMode="auto">
                <a:xfrm flipV="1">
                  <a:off x="1671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3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1671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4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1671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5" name="Line 1784"/>
                <p:cNvSpPr>
                  <a:spLocks noChangeShapeType="1"/>
                </p:cNvSpPr>
                <p:nvPr/>
              </p:nvSpPr>
              <p:spPr bwMode="auto">
                <a:xfrm flipV="1">
                  <a:off x="1671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6" name="Line 1785"/>
                <p:cNvSpPr>
                  <a:spLocks noChangeShapeType="1"/>
                </p:cNvSpPr>
                <p:nvPr/>
              </p:nvSpPr>
              <p:spPr bwMode="auto">
                <a:xfrm flipV="1">
                  <a:off x="1671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7" name="Line 1786"/>
                <p:cNvSpPr>
                  <a:spLocks noChangeShapeType="1"/>
                </p:cNvSpPr>
                <p:nvPr/>
              </p:nvSpPr>
              <p:spPr bwMode="auto">
                <a:xfrm flipV="1">
                  <a:off x="1671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8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1671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9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1671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0" name="Line 1789"/>
                <p:cNvSpPr>
                  <a:spLocks noChangeShapeType="1"/>
                </p:cNvSpPr>
                <p:nvPr/>
              </p:nvSpPr>
              <p:spPr bwMode="auto">
                <a:xfrm flipV="1">
                  <a:off x="1671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1" name="Line 1790"/>
                <p:cNvSpPr>
                  <a:spLocks noChangeShapeType="1"/>
                </p:cNvSpPr>
                <p:nvPr/>
              </p:nvSpPr>
              <p:spPr bwMode="auto">
                <a:xfrm flipV="1">
                  <a:off x="1671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2" name="Line 1791"/>
                <p:cNvSpPr>
                  <a:spLocks noChangeShapeType="1"/>
                </p:cNvSpPr>
                <p:nvPr/>
              </p:nvSpPr>
              <p:spPr bwMode="auto">
                <a:xfrm flipV="1">
                  <a:off x="1671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3" name="Line 1792"/>
                <p:cNvSpPr>
                  <a:spLocks noChangeShapeType="1"/>
                </p:cNvSpPr>
                <p:nvPr/>
              </p:nvSpPr>
              <p:spPr bwMode="auto">
                <a:xfrm flipV="1">
                  <a:off x="1671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4" name="Line 1793"/>
                <p:cNvSpPr>
                  <a:spLocks noChangeShapeType="1"/>
                </p:cNvSpPr>
                <p:nvPr/>
              </p:nvSpPr>
              <p:spPr bwMode="auto">
                <a:xfrm flipV="1">
                  <a:off x="1671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5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1671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6" name="Line 1795"/>
                <p:cNvSpPr>
                  <a:spLocks noChangeShapeType="1"/>
                </p:cNvSpPr>
                <p:nvPr/>
              </p:nvSpPr>
              <p:spPr bwMode="auto">
                <a:xfrm flipV="1">
                  <a:off x="1671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7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1671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8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1671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1671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0" name="Line 1799"/>
                <p:cNvSpPr>
                  <a:spLocks noChangeShapeType="1"/>
                </p:cNvSpPr>
                <p:nvPr/>
              </p:nvSpPr>
              <p:spPr bwMode="auto">
                <a:xfrm flipV="1">
                  <a:off x="1671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1" name="Line 1800"/>
                <p:cNvSpPr>
                  <a:spLocks noChangeShapeType="1"/>
                </p:cNvSpPr>
                <p:nvPr/>
              </p:nvSpPr>
              <p:spPr bwMode="auto">
                <a:xfrm flipV="1">
                  <a:off x="1671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2" name="Line 1801"/>
                <p:cNvSpPr>
                  <a:spLocks noChangeShapeType="1"/>
                </p:cNvSpPr>
                <p:nvPr/>
              </p:nvSpPr>
              <p:spPr bwMode="auto">
                <a:xfrm flipV="1">
                  <a:off x="1671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3" name="Line 1802"/>
                <p:cNvSpPr>
                  <a:spLocks noChangeShapeType="1"/>
                </p:cNvSpPr>
                <p:nvPr/>
              </p:nvSpPr>
              <p:spPr bwMode="auto">
                <a:xfrm flipV="1">
                  <a:off x="1671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4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1671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5" name="Line 1804"/>
                <p:cNvSpPr>
                  <a:spLocks noChangeShapeType="1"/>
                </p:cNvSpPr>
                <p:nvPr/>
              </p:nvSpPr>
              <p:spPr bwMode="auto">
                <a:xfrm flipV="1">
                  <a:off x="1671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6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1671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7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1671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8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1671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1671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0" name="Line 1809"/>
                <p:cNvSpPr>
                  <a:spLocks noChangeShapeType="1"/>
                </p:cNvSpPr>
                <p:nvPr/>
              </p:nvSpPr>
              <p:spPr bwMode="auto">
                <a:xfrm flipV="1">
                  <a:off x="1671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1" name="Line 1810"/>
                <p:cNvSpPr>
                  <a:spLocks noChangeShapeType="1"/>
                </p:cNvSpPr>
                <p:nvPr/>
              </p:nvSpPr>
              <p:spPr bwMode="auto">
                <a:xfrm flipV="1">
                  <a:off x="1671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2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1671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3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1671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2015"/>
              <p:cNvGrpSpPr>
                <a:grpSpLocks/>
              </p:cNvGrpSpPr>
              <p:nvPr/>
            </p:nvGrpSpPr>
            <p:grpSpPr bwMode="auto">
              <a:xfrm>
                <a:off x="4635426" y="409500"/>
                <a:ext cx="490146" cy="5282500"/>
                <a:chOff x="1875" y="131"/>
                <a:chExt cx="203" cy="2113"/>
              </a:xfrm>
            </p:grpSpPr>
            <p:sp>
              <p:nvSpPr>
                <p:cNvPr id="2205" name="Line 1815"/>
                <p:cNvSpPr>
                  <a:spLocks noChangeShapeType="1"/>
                </p:cNvSpPr>
                <p:nvPr/>
              </p:nvSpPr>
              <p:spPr bwMode="auto">
                <a:xfrm>
                  <a:off x="1875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6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1875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7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1875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8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1875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9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1875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0" name="Line 1820"/>
                <p:cNvSpPr>
                  <a:spLocks noChangeShapeType="1"/>
                </p:cNvSpPr>
                <p:nvPr/>
              </p:nvSpPr>
              <p:spPr bwMode="auto">
                <a:xfrm flipV="1">
                  <a:off x="1875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1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1875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2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1875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3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1875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4" name="Line 1824"/>
                <p:cNvSpPr>
                  <a:spLocks noChangeShapeType="1"/>
                </p:cNvSpPr>
                <p:nvPr/>
              </p:nvSpPr>
              <p:spPr bwMode="auto">
                <a:xfrm flipV="1">
                  <a:off x="1875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5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1875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6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1875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7" name="Line 1827"/>
                <p:cNvSpPr>
                  <a:spLocks noChangeShapeType="1"/>
                </p:cNvSpPr>
                <p:nvPr/>
              </p:nvSpPr>
              <p:spPr bwMode="auto">
                <a:xfrm flipV="1">
                  <a:off x="1875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8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1875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9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1875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0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1875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1" name="Line 1831"/>
                <p:cNvSpPr>
                  <a:spLocks noChangeShapeType="1"/>
                </p:cNvSpPr>
                <p:nvPr/>
              </p:nvSpPr>
              <p:spPr bwMode="auto">
                <a:xfrm flipV="1">
                  <a:off x="1875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2" name="Line 1832"/>
                <p:cNvSpPr>
                  <a:spLocks noChangeShapeType="1"/>
                </p:cNvSpPr>
                <p:nvPr/>
              </p:nvSpPr>
              <p:spPr bwMode="auto">
                <a:xfrm flipV="1">
                  <a:off x="1875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3" name="Line 1833"/>
                <p:cNvSpPr>
                  <a:spLocks noChangeShapeType="1"/>
                </p:cNvSpPr>
                <p:nvPr/>
              </p:nvSpPr>
              <p:spPr bwMode="auto">
                <a:xfrm flipV="1">
                  <a:off x="1875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4" name="Line 1834"/>
                <p:cNvSpPr>
                  <a:spLocks noChangeShapeType="1"/>
                </p:cNvSpPr>
                <p:nvPr/>
              </p:nvSpPr>
              <p:spPr bwMode="auto">
                <a:xfrm flipV="1">
                  <a:off x="1875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5" name="Line 1835"/>
                <p:cNvSpPr>
                  <a:spLocks noChangeShapeType="1"/>
                </p:cNvSpPr>
                <p:nvPr/>
              </p:nvSpPr>
              <p:spPr bwMode="auto">
                <a:xfrm flipV="1">
                  <a:off x="1875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6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1875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7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1875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8" name="Line 1838"/>
                <p:cNvSpPr>
                  <a:spLocks noChangeShapeType="1"/>
                </p:cNvSpPr>
                <p:nvPr/>
              </p:nvSpPr>
              <p:spPr bwMode="auto">
                <a:xfrm flipV="1">
                  <a:off x="1875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9" name="Line 1839"/>
                <p:cNvSpPr>
                  <a:spLocks noChangeShapeType="1"/>
                </p:cNvSpPr>
                <p:nvPr/>
              </p:nvSpPr>
              <p:spPr bwMode="auto">
                <a:xfrm flipV="1">
                  <a:off x="1875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0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1875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1" name="Line 1841"/>
                <p:cNvSpPr>
                  <a:spLocks noChangeShapeType="1"/>
                </p:cNvSpPr>
                <p:nvPr/>
              </p:nvSpPr>
              <p:spPr bwMode="auto">
                <a:xfrm flipV="1">
                  <a:off x="1875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2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1875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3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1875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4" name="Line 1844"/>
                <p:cNvSpPr>
                  <a:spLocks noChangeShapeType="1"/>
                </p:cNvSpPr>
                <p:nvPr/>
              </p:nvSpPr>
              <p:spPr bwMode="auto">
                <a:xfrm flipV="1">
                  <a:off x="1875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5" name="Line 1845"/>
                <p:cNvSpPr>
                  <a:spLocks noChangeShapeType="1"/>
                </p:cNvSpPr>
                <p:nvPr/>
              </p:nvSpPr>
              <p:spPr bwMode="auto">
                <a:xfrm flipV="1">
                  <a:off x="1875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6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1875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7" name="Line 1847"/>
                <p:cNvSpPr>
                  <a:spLocks noChangeShapeType="1"/>
                </p:cNvSpPr>
                <p:nvPr/>
              </p:nvSpPr>
              <p:spPr bwMode="auto">
                <a:xfrm flipV="1">
                  <a:off x="1875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8" name="Line 1848"/>
                <p:cNvSpPr>
                  <a:spLocks noChangeShapeType="1"/>
                </p:cNvSpPr>
                <p:nvPr/>
              </p:nvSpPr>
              <p:spPr bwMode="auto">
                <a:xfrm flipV="1">
                  <a:off x="1875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9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1875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0" name="Line 1850"/>
                <p:cNvSpPr>
                  <a:spLocks noChangeShapeType="1"/>
                </p:cNvSpPr>
                <p:nvPr/>
              </p:nvSpPr>
              <p:spPr bwMode="auto">
                <a:xfrm flipV="1">
                  <a:off x="1875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1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1875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2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1875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3" name="Line 1853"/>
                <p:cNvSpPr>
                  <a:spLocks noChangeShapeType="1"/>
                </p:cNvSpPr>
                <p:nvPr/>
              </p:nvSpPr>
              <p:spPr bwMode="auto">
                <a:xfrm flipV="1">
                  <a:off x="1875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4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1875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5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1875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6" name="Line 1856"/>
                <p:cNvSpPr>
                  <a:spLocks noChangeShapeType="1"/>
                </p:cNvSpPr>
                <p:nvPr/>
              </p:nvSpPr>
              <p:spPr bwMode="auto">
                <a:xfrm flipV="1">
                  <a:off x="1875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7" name="Line 1857"/>
                <p:cNvSpPr>
                  <a:spLocks noChangeShapeType="1"/>
                </p:cNvSpPr>
                <p:nvPr/>
              </p:nvSpPr>
              <p:spPr bwMode="auto">
                <a:xfrm flipV="1">
                  <a:off x="1875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8" name="Line 1858"/>
                <p:cNvSpPr>
                  <a:spLocks noChangeShapeType="1"/>
                </p:cNvSpPr>
                <p:nvPr/>
              </p:nvSpPr>
              <p:spPr bwMode="auto">
                <a:xfrm flipV="1">
                  <a:off x="1875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9" name="Line 1859"/>
                <p:cNvSpPr>
                  <a:spLocks noChangeShapeType="1"/>
                </p:cNvSpPr>
                <p:nvPr/>
              </p:nvSpPr>
              <p:spPr bwMode="auto">
                <a:xfrm flipV="1">
                  <a:off x="1875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0" name="Line 1860"/>
                <p:cNvSpPr>
                  <a:spLocks noChangeShapeType="1"/>
                </p:cNvSpPr>
                <p:nvPr/>
              </p:nvSpPr>
              <p:spPr bwMode="auto">
                <a:xfrm flipV="1">
                  <a:off x="1875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1" name="Line 1861"/>
                <p:cNvSpPr>
                  <a:spLocks noChangeShapeType="1"/>
                </p:cNvSpPr>
                <p:nvPr/>
              </p:nvSpPr>
              <p:spPr bwMode="auto">
                <a:xfrm flipV="1">
                  <a:off x="1875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2" name="Line 1862"/>
                <p:cNvSpPr>
                  <a:spLocks noChangeShapeType="1"/>
                </p:cNvSpPr>
                <p:nvPr/>
              </p:nvSpPr>
              <p:spPr bwMode="auto">
                <a:xfrm flipV="1">
                  <a:off x="1875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3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1875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4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1875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5" name="Line 1865"/>
                <p:cNvSpPr>
                  <a:spLocks noChangeShapeType="1"/>
                </p:cNvSpPr>
                <p:nvPr/>
              </p:nvSpPr>
              <p:spPr bwMode="auto">
                <a:xfrm flipV="1">
                  <a:off x="1875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6" name="Line 1866"/>
                <p:cNvSpPr>
                  <a:spLocks noChangeShapeType="1"/>
                </p:cNvSpPr>
                <p:nvPr/>
              </p:nvSpPr>
              <p:spPr bwMode="auto">
                <a:xfrm flipV="1">
                  <a:off x="1875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7" name="Line 1867"/>
                <p:cNvSpPr>
                  <a:spLocks noChangeShapeType="1"/>
                </p:cNvSpPr>
                <p:nvPr/>
              </p:nvSpPr>
              <p:spPr bwMode="auto">
                <a:xfrm flipV="1">
                  <a:off x="1875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8" name="Line 1868"/>
                <p:cNvSpPr>
                  <a:spLocks noChangeShapeType="1"/>
                </p:cNvSpPr>
                <p:nvPr/>
              </p:nvSpPr>
              <p:spPr bwMode="auto">
                <a:xfrm flipV="1">
                  <a:off x="1875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9" name="Line 1869"/>
                <p:cNvSpPr>
                  <a:spLocks noChangeShapeType="1"/>
                </p:cNvSpPr>
                <p:nvPr/>
              </p:nvSpPr>
              <p:spPr bwMode="auto">
                <a:xfrm flipV="1">
                  <a:off x="1875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0" name="Line 1870"/>
                <p:cNvSpPr>
                  <a:spLocks noChangeShapeType="1"/>
                </p:cNvSpPr>
                <p:nvPr/>
              </p:nvSpPr>
              <p:spPr bwMode="auto">
                <a:xfrm flipV="1">
                  <a:off x="1875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1" name="Line 1871"/>
                <p:cNvSpPr>
                  <a:spLocks noChangeShapeType="1"/>
                </p:cNvSpPr>
                <p:nvPr/>
              </p:nvSpPr>
              <p:spPr bwMode="auto">
                <a:xfrm flipV="1">
                  <a:off x="1875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2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1875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3" name="Line 1873"/>
                <p:cNvSpPr>
                  <a:spLocks noChangeShapeType="1"/>
                </p:cNvSpPr>
                <p:nvPr/>
              </p:nvSpPr>
              <p:spPr bwMode="auto">
                <a:xfrm flipV="1">
                  <a:off x="1875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4" name="Line 1874"/>
                <p:cNvSpPr>
                  <a:spLocks noChangeShapeType="1"/>
                </p:cNvSpPr>
                <p:nvPr/>
              </p:nvSpPr>
              <p:spPr bwMode="auto">
                <a:xfrm flipV="1">
                  <a:off x="1875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5" name="Line 1875"/>
                <p:cNvSpPr>
                  <a:spLocks noChangeShapeType="1"/>
                </p:cNvSpPr>
                <p:nvPr/>
              </p:nvSpPr>
              <p:spPr bwMode="auto">
                <a:xfrm flipV="1">
                  <a:off x="1875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6" name="Line 1876"/>
                <p:cNvSpPr>
                  <a:spLocks noChangeShapeType="1"/>
                </p:cNvSpPr>
                <p:nvPr/>
              </p:nvSpPr>
              <p:spPr bwMode="auto">
                <a:xfrm flipV="1">
                  <a:off x="1875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7" name="Line 1877"/>
                <p:cNvSpPr>
                  <a:spLocks noChangeShapeType="1"/>
                </p:cNvSpPr>
                <p:nvPr/>
              </p:nvSpPr>
              <p:spPr bwMode="auto">
                <a:xfrm flipV="1">
                  <a:off x="1875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8" name="Line 1878"/>
                <p:cNvSpPr>
                  <a:spLocks noChangeShapeType="1"/>
                </p:cNvSpPr>
                <p:nvPr/>
              </p:nvSpPr>
              <p:spPr bwMode="auto">
                <a:xfrm flipV="1">
                  <a:off x="1875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9" name="Line 1879"/>
                <p:cNvSpPr>
                  <a:spLocks noChangeShapeType="1"/>
                </p:cNvSpPr>
                <p:nvPr/>
              </p:nvSpPr>
              <p:spPr bwMode="auto">
                <a:xfrm flipV="1">
                  <a:off x="1875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0" name="Line 1880"/>
                <p:cNvSpPr>
                  <a:spLocks noChangeShapeType="1"/>
                </p:cNvSpPr>
                <p:nvPr/>
              </p:nvSpPr>
              <p:spPr bwMode="auto">
                <a:xfrm flipV="1">
                  <a:off x="1875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1" name="Line 1881"/>
                <p:cNvSpPr>
                  <a:spLocks noChangeShapeType="1"/>
                </p:cNvSpPr>
                <p:nvPr/>
              </p:nvSpPr>
              <p:spPr bwMode="auto">
                <a:xfrm flipV="1">
                  <a:off x="1875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2" name="Line 1882"/>
                <p:cNvSpPr>
                  <a:spLocks noChangeShapeType="1"/>
                </p:cNvSpPr>
                <p:nvPr/>
              </p:nvSpPr>
              <p:spPr bwMode="auto">
                <a:xfrm flipV="1">
                  <a:off x="1875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3" name="Line 1883"/>
                <p:cNvSpPr>
                  <a:spLocks noChangeShapeType="1"/>
                </p:cNvSpPr>
                <p:nvPr/>
              </p:nvSpPr>
              <p:spPr bwMode="auto">
                <a:xfrm flipV="1">
                  <a:off x="1875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4" name="Line 1884"/>
                <p:cNvSpPr>
                  <a:spLocks noChangeShapeType="1"/>
                </p:cNvSpPr>
                <p:nvPr/>
              </p:nvSpPr>
              <p:spPr bwMode="auto">
                <a:xfrm flipV="1">
                  <a:off x="1875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5" name="Line 1885"/>
                <p:cNvSpPr>
                  <a:spLocks noChangeShapeType="1"/>
                </p:cNvSpPr>
                <p:nvPr/>
              </p:nvSpPr>
              <p:spPr bwMode="auto">
                <a:xfrm flipV="1">
                  <a:off x="1875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6" name="Line 1886"/>
                <p:cNvSpPr>
                  <a:spLocks noChangeShapeType="1"/>
                </p:cNvSpPr>
                <p:nvPr/>
              </p:nvSpPr>
              <p:spPr bwMode="auto">
                <a:xfrm flipV="1">
                  <a:off x="1875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7" name="Line 1887"/>
                <p:cNvSpPr>
                  <a:spLocks noChangeShapeType="1"/>
                </p:cNvSpPr>
                <p:nvPr/>
              </p:nvSpPr>
              <p:spPr bwMode="auto">
                <a:xfrm flipV="1">
                  <a:off x="1875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8" name="Line 1888"/>
                <p:cNvSpPr>
                  <a:spLocks noChangeShapeType="1"/>
                </p:cNvSpPr>
                <p:nvPr/>
              </p:nvSpPr>
              <p:spPr bwMode="auto">
                <a:xfrm flipV="1">
                  <a:off x="1875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9" name="Line 1889"/>
                <p:cNvSpPr>
                  <a:spLocks noChangeShapeType="1"/>
                </p:cNvSpPr>
                <p:nvPr/>
              </p:nvSpPr>
              <p:spPr bwMode="auto">
                <a:xfrm flipV="1">
                  <a:off x="1875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0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1875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1" name="Line 1891"/>
                <p:cNvSpPr>
                  <a:spLocks noChangeShapeType="1"/>
                </p:cNvSpPr>
                <p:nvPr/>
              </p:nvSpPr>
              <p:spPr bwMode="auto">
                <a:xfrm flipV="1">
                  <a:off x="1875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2" name="Line 1892"/>
                <p:cNvSpPr>
                  <a:spLocks noChangeShapeType="1"/>
                </p:cNvSpPr>
                <p:nvPr/>
              </p:nvSpPr>
              <p:spPr bwMode="auto">
                <a:xfrm flipV="1">
                  <a:off x="1875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3" name="Line 1893"/>
                <p:cNvSpPr>
                  <a:spLocks noChangeShapeType="1"/>
                </p:cNvSpPr>
                <p:nvPr/>
              </p:nvSpPr>
              <p:spPr bwMode="auto">
                <a:xfrm flipV="1">
                  <a:off x="1875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4" name="Line 1894"/>
                <p:cNvSpPr>
                  <a:spLocks noChangeShapeType="1"/>
                </p:cNvSpPr>
                <p:nvPr/>
              </p:nvSpPr>
              <p:spPr bwMode="auto">
                <a:xfrm flipV="1">
                  <a:off x="1875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5" name="Line 1895"/>
                <p:cNvSpPr>
                  <a:spLocks noChangeShapeType="1"/>
                </p:cNvSpPr>
                <p:nvPr/>
              </p:nvSpPr>
              <p:spPr bwMode="auto">
                <a:xfrm flipV="1">
                  <a:off x="1875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6" name="Line 1896"/>
                <p:cNvSpPr>
                  <a:spLocks noChangeShapeType="1"/>
                </p:cNvSpPr>
                <p:nvPr/>
              </p:nvSpPr>
              <p:spPr bwMode="auto">
                <a:xfrm flipV="1">
                  <a:off x="1875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7" name="Line 1897"/>
                <p:cNvSpPr>
                  <a:spLocks noChangeShapeType="1"/>
                </p:cNvSpPr>
                <p:nvPr/>
              </p:nvSpPr>
              <p:spPr bwMode="auto">
                <a:xfrm flipV="1">
                  <a:off x="1875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8" name="Line 1898"/>
                <p:cNvSpPr>
                  <a:spLocks noChangeShapeType="1"/>
                </p:cNvSpPr>
                <p:nvPr/>
              </p:nvSpPr>
              <p:spPr bwMode="auto">
                <a:xfrm flipV="1">
                  <a:off x="1875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9" name="Line 1899"/>
                <p:cNvSpPr>
                  <a:spLocks noChangeShapeType="1"/>
                </p:cNvSpPr>
                <p:nvPr/>
              </p:nvSpPr>
              <p:spPr bwMode="auto">
                <a:xfrm flipV="1">
                  <a:off x="1875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0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1875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1" name="Line 1901"/>
                <p:cNvSpPr>
                  <a:spLocks noChangeShapeType="1"/>
                </p:cNvSpPr>
                <p:nvPr/>
              </p:nvSpPr>
              <p:spPr bwMode="auto">
                <a:xfrm flipV="1">
                  <a:off x="1875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2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1875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3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1875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4" name="Line 1904"/>
                <p:cNvSpPr>
                  <a:spLocks noChangeShapeType="1"/>
                </p:cNvSpPr>
                <p:nvPr/>
              </p:nvSpPr>
              <p:spPr bwMode="auto">
                <a:xfrm flipV="1">
                  <a:off x="1875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5" name="Line 1905"/>
                <p:cNvSpPr>
                  <a:spLocks noChangeShapeType="1"/>
                </p:cNvSpPr>
                <p:nvPr/>
              </p:nvSpPr>
              <p:spPr bwMode="auto">
                <a:xfrm flipV="1">
                  <a:off x="1875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6" name="Line 1906"/>
                <p:cNvSpPr>
                  <a:spLocks noChangeShapeType="1"/>
                </p:cNvSpPr>
                <p:nvPr/>
              </p:nvSpPr>
              <p:spPr bwMode="auto">
                <a:xfrm flipV="1">
                  <a:off x="1875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7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1875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8" name="Line 1908"/>
                <p:cNvSpPr>
                  <a:spLocks noChangeShapeType="1"/>
                </p:cNvSpPr>
                <p:nvPr/>
              </p:nvSpPr>
              <p:spPr bwMode="auto">
                <a:xfrm flipV="1">
                  <a:off x="1875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9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1875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0" name="Line 1910"/>
                <p:cNvSpPr>
                  <a:spLocks noChangeShapeType="1"/>
                </p:cNvSpPr>
                <p:nvPr/>
              </p:nvSpPr>
              <p:spPr bwMode="auto">
                <a:xfrm flipV="1">
                  <a:off x="1875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1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1875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2" name="Line 1912"/>
                <p:cNvSpPr>
                  <a:spLocks noChangeShapeType="1"/>
                </p:cNvSpPr>
                <p:nvPr/>
              </p:nvSpPr>
              <p:spPr bwMode="auto">
                <a:xfrm flipV="1">
                  <a:off x="1875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3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1875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4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1875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5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1875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6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1875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7" name="Line 1917"/>
                <p:cNvSpPr>
                  <a:spLocks noChangeShapeType="1"/>
                </p:cNvSpPr>
                <p:nvPr/>
              </p:nvSpPr>
              <p:spPr bwMode="auto">
                <a:xfrm flipV="1">
                  <a:off x="1875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8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1875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9" name="Line 1919"/>
                <p:cNvSpPr>
                  <a:spLocks noChangeShapeType="1"/>
                </p:cNvSpPr>
                <p:nvPr/>
              </p:nvSpPr>
              <p:spPr bwMode="auto">
                <a:xfrm flipV="1">
                  <a:off x="1875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0" name="Line 1920"/>
                <p:cNvSpPr>
                  <a:spLocks noChangeShapeType="1"/>
                </p:cNvSpPr>
                <p:nvPr/>
              </p:nvSpPr>
              <p:spPr bwMode="auto">
                <a:xfrm flipV="1">
                  <a:off x="1875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1" name="Line 1921"/>
                <p:cNvSpPr>
                  <a:spLocks noChangeShapeType="1"/>
                </p:cNvSpPr>
                <p:nvPr/>
              </p:nvSpPr>
              <p:spPr bwMode="auto">
                <a:xfrm flipV="1">
                  <a:off x="1875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2" name="Line 1922"/>
                <p:cNvSpPr>
                  <a:spLocks noChangeShapeType="1"/>
                </p:cNvSpPr>
                <p:nvPr/>
              </p:nvSpPr>
              <p:spPr bwMode="auto">
                <a:xfrm flipV="1">
                  <a:off x="1875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3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1875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4" name="Line 1924"/>
                <p:cNvSpPr>
                  <a:spLocks noChangeShapeType="1"/>
                </p:cNvSpPr>
                <p:nvPr/>
              </p:nvSpPr>
              <p:spPr bwMode="auto">
                <a:xfrm flipV="1">
                  <a:off x="1875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5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1875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6" name="Line 1926"/>
                <p:cNvSpPr>
                  <a:spLocks noChangeShapeType="1"/>
                </p:cNvSpPr>
                <p:nvPr/>
              </p:nvSpPr>
              <p:spPr bwMode="auto">
                <a:xfrm flipV="1">
                  <a:off x="1875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7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1875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8" name="Line 1928"/>
                <p:cNvSpPr>
                  <a:spLocks noChangeShapeType="1"/>
                </p:cNvSpPr>
                <p:nvPr/>
              </p:nvSpPr>
              <p:spPr bwMode="auto">
                <a:xfrm flipV="1">
                  <a:off x="1875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9" name="Line 1929"/>
                <p:cNvSpPr>
                  <a:spLocks noChangeShapeType="1"/>
                </p:cNvSpPr>
                <p:nvPr/>
              </p:nvSpPr>
              <p:spPr bwMode="auto">
                <a:xfrm flipV="1">
                  <a:off x="1875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0" name="Line 1930"/>
                <p:cNvSpPr>
                  <a:spLocks noChangeShapeType="1"/>
                </p:cNvSpPr>
                <p:nvPr/>
              </p:nvSpPr>
              <p:spPr bwMode="auto">
                <a:xfrm flipV="1">
                  <a:off x="1875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1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1875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2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1875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4" name="Line 1934"/>
                <p:cNvSpPr>
                  <a:spLocks noChangeShapeType="1"/>
                </p:cNvSpPr>
                <p:nvPr/>
              </p:nvSpPr>
              <p:spPr bwMode="auto">
                <a:xfrm>
                  <a:off x="2078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5" name="Line 1935"/>
                <p:cNvSpPr>
                  <a:spLocks noChangeShapeType="1"/>
                </p:cNvSpPr>
                <p:nvPr/>
              </p:nvSpPr>
              <p:spPr bwMode="auto">
                <a:xfrm flipV="1">
                  <a:off x="2078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6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2078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7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2078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8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2078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9" name="Line 1939"/>
                <p:cNvSpPr>
                  <a:spLocks noChangeShapeType="1"/>
                </p:cNvSpPr>
                <p:nvPr/>
              </p:nvSpPr>
              <p:spPr bwMode="auto">
                <a:xfrm flipV="1">
                  <a:off x="2078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0" name="Line 1940"/>
                <p:cNvSpPr>
                  <a:spLocks noChangeShapeType="1"/>
                </p:cNvSpPr>
                <p:nvPr/>
              </p:nvSpPr>
              <p:spPr bwMode="auto">
                <a:xfrm flipV="1">
                  <a:off x="2078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1" name="Line 1941"/>
                <p:cNvSpPr>
                  <a:spLocks noChangeShapeType="1"/>
                </p:cNvSpPr>
                <p:nvPr/>
              </p:nvSpPr>
              <p:spPr bwMode="auto">
                <a:xfrm flipV="1">
                  <a:off x="2078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2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2078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3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2078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4" name="Line 1944"/>
                <p:cNvSpPr>
                  <a:spLocks noChangeShapeType="1"/>
                </p:cNvSpPr>
                <p:nvPr/>
              </p:nvSpPr>
              <p:spPr bwMode="auto">
                <a:xfrm flipV="1">
                  <a:off x="2078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5" name="Line 1945"/>
                <p:cNvSpPr>
                  <a:spLocks noChangeShapeType="1"/>
                </p:cNvSpPr>
                <p:nvPr/>
              </p:nvSpPr>
              <p:spPr bwMode="auto">
                <a:xfrm flipV="1">
                  <a:off x="2078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6" name="Line 1946"/>
                <p:cNvSpPr>
                  <a:spLocks noChangeShapeType="1"/>
                </p:cNvSpPr>
                <p:nvPr/>
              </p:nvSpPr>
              <p:spPr bwMode="auto">
                <a:xfrm flipV="1">
                  <a:off x="2078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7" name="Line 1947"/>
                <p:cNvSpPr>
                  <a:spLocks noChangeShapeType="1"/>
                </p:cNvSpPr>
                <p:nvPr/>
              </p:nvSpPr>
              <p:spPr bwMode="auto">
                <a:xfrm flipV="1">
                  <a:off x="2078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8" name="Line 1948"/>
                <p:cNvSpPr>
                  <a:spLocks noChangeShapeType="1"/>
                </p:cNvSpPr>
                <p:nvPr/>
              </p:nvSpPr>
              <p:spPr bwMode="auto">
                <a:xfrm flipV="1">
                  <a:off x="2078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9" name="Line 1949"/>
                <p:cNvSpPr>
                  <a:spLocks noChangeShapeType="1"/>
                </p:cNvSpPr>
                <p:nvPr/>
              </p:nvSpPr>
              <p:spPr bwMode="auto">
                <a:xfrm flipV="1">
                  <a:off x="2078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0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2078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1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2078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2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2078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3" name="Line 1953"/>
                <p:cNvSpPr>
                  <a:spLocks noChangeShapeType="1"/>
                </p:cNvSpPr>
                <p:nvPr/>
              </p:nvSpPr>
              <p:spPr bwMode="auto">
                <a:xfrm flipV="1">
                  <a:off x="2078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4" name="Line 1954"/>
                <p:cNvSpPr>
                  <a:spLocks noChangeShapeType="1"/>
                </p:cNvSpPr>
                <p:nvPr/>
              </p:nvSpPr>
              <p:spPr bwMode="auto">
                <a:xfrm flipV="1">
                  <a:off x="2078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5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2078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6" name="Line 1956"/>
                <p:cNvSpPr>
                  <a:spLocks noChangeShapeType="1"/>
                </p:cNvSpPr>
                <p:nvPr/>
              </p:nvSpPr>
              <p:spPr bwMode="auto">
                <a:xfrm flipV="1">
                  <a:off x="2078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7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2078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8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078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9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2078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0" name="Line 1960"/>
                <p:cNvSpPr>
                  <a:spLocks noChangeShapeType="1"/>
                </p:cNvSpPr>
                <p:nvPr/>
              </p:nvSpPr>
              <p:spPr bwMode="auto">
                <a:xfrm flipV="1">
                  <a:off x="2078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1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2078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2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2078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3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2078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4" name="Line 1964"/>
                <p:cNvSpPr>
                  <a:spLocks noChangeShapeType="1"/>
                </p:cNvSpPr>
                <p:nvPr/>
              </p:nvSpPr>
              <p:spPr bwMode="auto">
                <a:xfrm flipV="1">
                  <a:off x="2078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5" name="Line 1965"/>
                <p:cNvSpPr>
                  <a:spLocks noChangeShapeType="1"/>
                </p:cNvSpPr>
                <p:nvPr/>
              </p:nvSpPr>
              <p:spPr bwMode="auto">
                <a:xfrm flipV="1">
                  <a:off x="2078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6" name="Line 1966"/>
                <p:cNvSpPr>
                  <a:spLocks noChangeShapeType="1"/>
                </p:cNvSpPr>
                <p:nvPr/>
              </p:nvSpPr>
              <p:spPr bwMode="auto">
                <a:xfrm flipV="1">
                  <a:off x="2078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7" name="Line 1967"/>
                <p:cNvSpPr>
                  <a:spLocks noChangeShapeType="1"/>
                </p:cNvSpPr>
                <p:nvPr/>
              </p:nvSpPr>
              <p:spPr bwMode="auto">
                <a:xfrm flipV="1">
                  <a:off x="2078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8" name="Line 1968"/>
                <p:cNvSpPr>
                  <a:spLocks noChangeShapeType="1"/>
                </p:cNvSpPr>
                <p:nvPr/>
              </p:nvSpPr>
              <p:spPr bwMode="auto">
                <a:xfrm flipV="1">
                  <a:off x="2078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9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2078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0" name="Line 1970"/>
                <p:cNvSpPr>
                  <a:spLocks noChangeShapeType="1"/>
                </p:cNvSpPr>
                <p:nvPr/>
              </p:nvSpPr>
              <p:spPr bwMode="auto">
                <a:xfrm flipV="1">
                  <a:off x="2078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1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2078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2" name="Line 1972"/>
                <p:cNvSpPr>
                  <a:spLocks noChangeShapeType="1"/>
                </p:cNvSpPr>
                <p:nvPr/>
              </p:nvSpPr>
              <p:spPr bwMode="auto">
                <a:xfrm flipV="1">
                  <a:off x="2078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3" name="Line 1973"/>
                <p:cNvSpPr>
                  <a:spLocks noChangeShapeType="1"/>
                </p:cNvSpPr>
                <p:nvPr/>
              </p:nvSpPr>
              <p:spPr bwMode="auto">
                <a:xfrm flipV="1">
                  <a:off x="2078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4" name="Line 1974"/>
                <p:cNvSpPr>
                  <a:spLocks noChangeShapeType="1"/>
                </p:cNvSpPr>
                <p:nvPr/>
              </p:nvSpPr>
              <p:spPr bwMode="auto">
                <a:xfrm flipV="1">
                  <a:off x="2078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5" name="Line 1975"/>
                <p:cNvSpPr>
                  <a:spLocks noChangeShapeType="1"/>
                </p:cNvSpPr>
                <p:nvPr/>
              </p:nvSpPr>
              <p:spPr bwMode="auto">
                <a:xfrm flipV="1">
                  <a:off x="2078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6" name="Line 1976"/>
                <p:cNvSpPr>
                  <a:spLocks noChangeShapeType="1"/>
                </p:cNvSpPr>
                <p:nvPr/>
              </p:nvSpPr>
              <p:spPr bwMode="auto">
                <a:xfrm flipV="1">
                  <a:off x="2078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7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2078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8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2078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9" name="Line 1979"/>
                <p:cNvSpPr>
                  <a:spLocks noChangeShapeType="1"/>
                </p:cNvSpPr>
                <p:nvPr/>
              </p:nvSpPr>
              <p:spPr bwMode="auto">
                <a:xfrm flipV="1">
                  <a:off x="2078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0" name="Line 1980"/>
                <p:cNvSpPr>
                  <a:spLocks noChangeShapeType="1"/>
                </p:cNvSpPr>
                <p:nvPr/>
              </p:nvSpPr>
              <p:spPr bwMode="auto">
                <a:xfrm flipV="1">
                  <a:off x="2078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1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2078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2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2078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3" name="Line 1983"/>
                <p:cNvSpPr>
                  <a:spLocks noChangeShapeType="1"/>
                </p:cNvSpPr>
                <p:nvPr/>
              </p:nvSpPr>
              <p:spPr bwMode="auto">
                <a:xfrm flipV="1">
                  <a:off x="2078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4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2078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5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2078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6" name="Line 1986"/>
                <p:cNvSpPr>
                  <a:spLocks noChangeShapeType="1"/>
                </p:cNvSpPr>
                <p:nvPr/>
              </p:nvSpPr>
              <p:spPr bwMode="auto">
                <a:xfrm flipV="1">
                  <a:off x="2078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7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2078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8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2078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9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2078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0" name="Line 1990"/>
                <p:cNvSpPr>
                  <a:spLocks noChangeShapeType="1"/>
                </p:cNvSpPr>
                <p:nvPr/>
              </p:nvSpPr>
              <p:spPr bwMode="auto">
                <a:xfrm flipV="1">
                  <a:off x="2078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1" name="Line 1991"/>
                <p:cNvSpPr>
                  <a:spLocks noChangeShapeType="1"/>
                </p:cNvSpPr>
                <p:nvPr/>
              </p:nvSpPr>
              <p:spPr bwMode="auto">
                <a:xfrm flipV="1">
                  <a:off x="2078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2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2078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3" name="Line 1993"/>
                <p:cNvSpPr>
                  <a:spLocks noChangeShapeType="1"/>
                </p:cNvSpPr>
                <p:nvPr/>
              </p:nvSpPr>
              <p:spPr bwMode="auto">
                <a:xfrm flipV="1">
                  <a:off x="2078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4" name="Line 1994"/>
                <p:cNvSpPr>
                  <a:spLocks noChangeShapeType="1"/>
                </p:cNvSpPr>
                <p:nvPr/>
              </p:nvSpPr>
              <p:spPr bwMode="auto">
                <a:xfrm flipV="1">
                  <a:off x="2078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5" name="Line 1995"/>
                <p:cNvSpPr>
                  <a:spLocks noChangeShapeType="1"/>
                </p:cNvSpPr>
                <p:nvPr/>
              </p:nvSpPr>
              <p:spPr bwMode="auto">
                <a:xfrm flipV="1">
                  <a:off x="2078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6" name="Line 1996"/>
                <p:cNvSpPr>
                  <a:spLocks noChangeShapeType="1"/>
                </p:cNvSpPr>
                <p:nvPr/>
              </p:nvSpPr>
              <p:spPr bwMode="auto">
                <a:xfrm flipV="1">
                  <a:off x="2078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7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2078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8" name="Line 1998"/>
                <p:cNvSpPr>
                  <a:spLocks noChangeShapeType="1"/>
                </p:cNvSpPr>
                <p:nvPr/>
              </p:nvSpPr>
              <p:spPr bwMode="auto">
                <a:xfrm flipV="1">
                  <a:off x="2078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9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2078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0" name="Line 2000"/>
                <p:cNvSpPr>
                  <a:spLocks noChangeShapeType="1"/>
                </p:cNvSpPr>
                <p:nvPr/>
              </p:nvSpPr>
              <p:spPr bwMode="auto">
                <a:xfrm flipV="1">
                  <a:off x="2078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1" name="Line 2001"/>
                <p:cNvSpPr>
                  <a:spLocks noChangeShapeType="1"/>
                </p:cNvSpPr>
                <p:nvPr/>
              </p:nvSpPr>
              <p:spPr bwMode="auto">
                <a:xfrm flipV="1">
                  <a:off x="2078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2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2078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3" name="Line 2003"/>
                <p:cNvSpPr>
                  <a:spLocks noChangeShapeType="1"/>
                </p:cNvSpPr>
                <p:nvPr/>
              </p:nvSpPr>
              <p:spPr bwMode="auto">
                <a:xfrm flipV="1">
                  <a:off x="2078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4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2078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5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2078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6" name="Line 2006"/>
                <p:cNvSpPr>
                  <a:spLocks noChangeShapeType="1"/>
                </p:cNvSpPr>
                <p:nvPr/>
              </p:nvSpPr>
              <p:spPr bwMode="auto">
                <a:xfrm flipV="1">
                  <a:off x="2078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7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2078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8" name="Line 2008"/>
                <p:cNvSpPr>
                  <a:spLocks noChangeShapeType="1"/>
                </p:cNvSpPr>
                <p:nvPr/>
              </p:nvSpPr>
              <p:spPr bwMode="auto">
                <a:xfrm flipV="1">
                  <a:off x="2078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9" name="Line 2009"/>
                <p:cNvSpPr>
                  <a:spLocks noChangeShapeType="1"/>
                </p:cNvSpPr>
                <p:nvPr/>
              </p:nvSpPr>
              <p:spPr bwMode="auto">
                <a:xfrm flipV="1">
                  <a:off x="2078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0" name="Line 2010"/>
                <p:cNvSpPr>
                  <a:spLocks noChangeShapeType="1"/>
                </p:cNvSpPr>
                <p:nvPr/>
              </p:nvSpPr>
              <p:spPr bwMode="auto">
                <a:xfrm flipV="1">
                  <a:off x="2078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1" name="Line 2011"/>
                <p:cNvSpPr>
                  <a:spLocks noChangeShapeType="1"/>
                </p:cNvSpPr>
                <p:nvPr/>
              </p:nvSpPr>
              <p:spPr bwMode="auto">
                <a:xfrm flipV="1">
                  <a:off x="2078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2" name="Line 2012"/>
                <p:cNvSpPr>
                  <a:spLocks noChangeShapeType="1"/>
                </p:cNvSpPr>
                <p:nvPr/>
              </p:nvSpPr>
              <p:spPr bwMode="auto">
                <a:xfrm flipV="1">
                  <a:off x="2078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3" name="Line 2013"/>
                <p:cNvSpPr>
                  <a:spLocks noChangeShapeType="1"/>
                </p:cNvSpPr>
                <p:nvPr/>
              </p:nvSpPr>
              <p:spPr bwMode="auto">
                <a:xfrm flipV="1">
                  <a:off x="2078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4" name="Line 2014"/>
                <p:cNvSpPr>
                  <a:spLocks noChangeShapeType="1"/>
                </p:cNvSpPr>
                <p:nvPr/>
              </p:nvSpPr>
              <p:spPr bwMode="auto">
                <a:xfrm flipV="1">
                  <a:off x="2078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5" name="Line 2016"/>
              <p:cNvSpPr>
                <a:spLocks noChangeShapeType="1"/>
              </p:cNvSpPr>
              <p:nvPr/>
            </p:nvSpPr>
            <p:spPr bwMode="auto">
              <a:xfrm flipV="1">
                <a:off x="512557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Line 2017"/>
              <p:cNvSpPr>
                <a:spLocks noChangeShapeType="1"/>
              </p:cNvSpPr>
              <p:nvPr/>
            </p:nvSpPr>
            <p:spPr bwMode="auto">
              <a:xfrm flipV="1">
                <a:off x="512557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Line 2018"/>
              <p:cNvSpPr>
                <a:spLocks noChangeShapeType="1"/>
              </p:cNvSpPr>
              <p:nvPr/>
            </p:nvSpPr>
            <p:spPr bwMode="auto">
              <a:xfrm flipV="1">
                <a:off x="512557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Line 2019"/>
              <p:cNvSpPr>
                <a:spLocks noChangeShapeType="1"/>
              </p:cNvSpPr>
              <p:nvPr/>
            </p:nvSpPr>
            <p:spPr bwMode="auto">
              <a:xfrm flipV="1">
                <a:off x="512557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Line 2020"/>
              <p:cNvSpPr>
                <a:spLocks noChangeShapeType="1"/>
              </p:cNvSpPr>
              <p:nvPr/>
            </p:nvSpPr>
            <p:spPr bwMode="auto">
              <a:xfrm flipV="1">
                <a:off x="512557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Line 2021"/>
              <p:cNvSpPr>
                <a:spLocks noChangeShapeType="1"/>
              </p:cNvSpPr>
              <p:nvPr/>
            </p:nvSpPr>
            <p:spPr bwMode="auto">
              <a:xfrm flipV="1">
                <a:off x="512557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Line 2022"/>
              <p:cNvSpPr>
                <a:spLocks noChangeShapeType="1"/>
              </p:cNvSpPr>
              <p:nvPr/>
            </p:nvSpPr>
            <p:spPr bwMode="auto">
              <a:xfrm flipV="1">
                <a:off x="512557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Line 2023"/>
              <p:cNvSpPr>
                <a:spLocks noChangeShapeType="1"/>
              </p:cNvSpPr>
              <p:nvPr/>
            </p:nvSpPr>
            <p:spPr bwMode="auto">
              <a:xfrm flipV="1">
                <a:off x="512557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Line 2024"/>
              <p:cNvSpPr>
                <a:spLocks noChangeShapeType="1"/>
              </p:cNvSpPr>
              <p:nvPr/>
            </p:nvSpPr>
            <p:spPr bwMode="auto">
              <a:xfrm flipV="1">
                <a:off x="512557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Line 2025"/>
              <p:cNvSpPr>
                <a:spLocks noChangeShapeType="1"/>
              </p:cNvSpPr>
              <p:nvPr/>
            </p:nvSpPr>
            <p:spPr bwMode="auto">
              <a:xfrm flipV="1">
                <a:off x="512557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Line 2026"/>
              <p:cNvSpPr>
                <a:spLocks noChangeShapeType="1"/>
              </p:cNvSpPr>
              <p:nvPr/>
            </p:nvSpPr>
            <p:spPr bwMode="auto">
              <a:xfrm flipV="1">
                <a:off x="512557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Line 2027"/>
              <p:cNvSpPr>
                <a:spLocks noChangeShapeType="1"/>
              </p:cNvSpPr>
              <p:nvPr/>
            </p:nvSpPr>
            <p:spPr bwMode="auto">
              <a:xfrm flipV="1">
                <a:off x="512557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Line 2028"/>
              <p:cNvSpPr>
                <a:spLocks noChangeShapeType="1"/>
              </p:cNvSpPr>
              <p:nvPr/>
            </p:nvSpPr>
            <p:spPr bwMode="auto">
              <a:xfrm flipV="1">
                <a:off x="512557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Line 2029"/>
              <p:cNvSpPr>
                <a:spLocks noChangeShapeType="1"/>
              </p:cNvSpPr>
              <p:nvPr/>
            </p:nvSpPr>
            <p:spPr bwMode="auto">
              <a:xfrm flipV="1">
                <a:off x="512557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Line 2030"/>
              <p:cNvSpPr>
                <a:spLocks noChangeShapeType="1"/>
              </p:cNvSpPr>
              <p:nvPr/>
            </p:nvSpPr>
            <p:spPr bwMode="auto">
              <a:xfrm flipV="1">
                <a:off x="512557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Line 2031"/>
              <p:cNvSpPr>
                <a:spLocks noChangeShapeType="1"/>
              </p:cNvSpPr>
              <p:nvPr/>
            </p:nvSpPr>
            <p:spPr bwMode="auto">
              <a:xfrm flipV="1">
                <a:off x="512557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Line 2032"/>
              <p:cNvSpPr>
                <a:spLocks noChangeShapeType="1"/>
              </p:cNvSpPr>
              <p:nvPr/>
            </p:nvSpPr>
            <p:spPr bwMode="auto">
              <a:xfrm flipV="1">
                <a:off x="512557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8" name="Line 2033"/>
              <p:cNvSpPr>
                <a:spLocks noChangeShapeType="1"/>
              </p:cNvSpPr>
              <p:nvPr/>
            </p:nvSpPr>
            <p:spPr bwMode="auto">
              <a:xfrm flipV="1">
                <a:off x="512557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9" name="Line 2034"/>
              <p:cNvSpPr>
                <a:spLocks noChangeShapeType="1"/>
              </p:cNvSpPr>
              <p:nvPr/>
            </p:nvSpPr>
            <p:spPr bwMode="auto">
              <a:xfrm flipV="1">
                <a:off x="512557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1" name="Line 2035"/>
              <p:cNvSpPr>
                <a:spLocks noChangeShapeType="1"/>
              </p:cNvSpPr>
              <p:nvPr/>
            </p:nvSpPr>
            <p:spPr bwMode="auto">
              <a:xfrm flipV="1">
                <a:off x="512557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2" name="Line 2036"/>
              <p:cNvSpPr>
                <a:spLocks noChangeShapeType="1"/>
              </p:cNvSpPr>
              <p:nvPr/>
            </p:nvSpPr>
            <p:spPr bwMode="auto">
              <a:xfrm flipV="1">
                <a:off x="512557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3" name="Line 2037"/>
              <p:cNvSpPr>
                <a:spLocks noChangeShapeType="1"/>
              </p:cNvSpPr>
              <p:nvPr/>
            </p:nvSpPr>
            <p:spPr bwMode="auto">
              <a:xfrm flipV="1">
                <a:off x="512557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4" name="Line 2038"/>
              <p:cNvSpPr>
                <a:spLocks noChangeShapeType="1"/>
              </p:cNvSpPr>
              <p:nvPr/>
            </p:nvSpPr>
            <p:spPr bwMode="auto">
              <a:xfrm flipV="1">
                <a:off x="512557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5" name="Line 2039"/>
              <p:cNvSpPr>
                <a:spLocks noChangeShapeType="1"/>
              </p:cNvSpPr>
              <p:nvPr/>
            </p:nvSpPr>
            <p:spPr bwMode="auto">
              <a:xfrm flipV="1">
                <a:off x="512557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6" name="Line 2040"/>
              <p:cNvSpPr>
                <a:spLocks noChangeShapeType="1"/>
              </p:cNvSpPr>
              <p:nvPr/>
            </p:nvSpPr>
            <p:spPr bwMode="auto">
              <a:xfrm flipV="1">
                <a:off x="512557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7" name="Line 2041"/>
              <p:cNvSpPr>
                <a:spLocks noChangeShapeType="1"/>
              </p:cNvSpPr>
              <p:nvPr/>
            </p:nvSpPr>
            <p:spPr bwMode="auto">
              <a:xfrm flipV="1">
                <a:off x="512557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8" name="Line 2042"/>
              <p:cNvSpPr>
                <a:spLocks noChangeShapeType="1"/>
              </p:cNvSpPr>
              <p:nvPr/>
            </p:nvSpPr>
            <p:spPr bwMode="auto">
              <a:xfrm flipV="1">
                <a:off x="512557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9" name="Line 2043"/>
              <p:cNvSpPr>
                <a:spLocks noChangeShapeType="1"/>
              </p:cNvSpPr>
              <p:nvPr/>
            </p:nvSpPr>
            <p:spPr bwMode="auto">
              <a:xfrm flipV="1">
                <a:off x="512557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0" name="Line 2044"/>
              <p:cNvSpPr>
                <a:spLocks noChangeShapeType="1"/>
              </p:cNvSpPr>
              <p:nvPr/>
            </p:nvSpPr>
            <p:spPr bwMode="auto">
              <a:xfrm flipV="1">
                <a:off x="512557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1" name="Line 2045"/>
              <p:cNvSpPr>
                <a:spLocks noChangeShapeType="1"/>
              </p:cNvSpPr>
              <p:nvPr/>
            </p:nvSpPr>
            <p:spPr bwMode="auto">
              <a:xfrm flipV="1">
                <a:off x="512557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2" name="Line 2046"/>
              <p:cNvSpPr>
                <a:spLocks noChangeShapeType="1"/>
              </p:cNvSpPr>
              <p:nvPr/>
            </p:nvSpPr>
            <p:spPr bwMode="auto">
              <a:xfrm flipV="1">
                <a:off x="512557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3" name="Line 2047"/>
              <p:cNvSpPr>
                <a:spLocks noChangeShapeType="1"/>
              </p:cNvSpPr>
              <p:nvPr/>
            </p:nvSpPr>
            <p:spPr bwMode="auto">
              <a:xfrm flipV="1">
                <a:off x="512557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4" name="Line 2048"/>
              <p:cNvSpPr>
                <a:spLocks noChangeShapeType="1"/>
              </p:cNvSpPr>
              <p:nvPr/>
            </p:nvSpPr>
            <p:spPr bwMode="auto">
              <a:xfrm flipV="1">
                <a:off x="512557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5" name="Line 2049"/>
              <p:cNvSpPr>
                <a:spLocks noChangeShapeType="1"/>
              </p:cNvSpPr>
              <p:nvPr/>
            </p:nvSpPr>
            <p:spPr bwMode="auto">
              <a:xfrm flipV="1">
                <a:off x="512557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6" name="Line 2050"/>
              <p:cNvSpPr>
                <a:spLocks noChangeShapeType="1"/>
              </p:cNvSpPr>
              <p:nvPr/>
            </p:nvSpPr>
            <p:spPr bwMode="auto">
              <a:xfrm flipV="1">
                <a:off x="512557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7" name="Line 2051"/>
              <p:cNvSpPr>
                <a:spLocks noChangeShapeType="1"/>
              </p:cNvSpPr>
              <p:nvPr/>
            </p:nvSpPr>
            <p:spPr bwMode="auto">
              <a:xfrm flipV="1">
                <a:off x="512557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8" name="Line 2052"/>
              <p:cNvSpPr>
                <a:spLocks noChangeShapeType="1"/>
              </p:cNvSpPr>
              <p:nvPr/>
            </p:nvSpPr>
            <p:spPr bwMode="auto">
              <a:xfrm flipV="1">
                <a:off x="512557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9" name="Rectangle 2053"/>
              <p:cNvSpPr>
                <a:spLocks noChangeArrowheads="1"/>
              </p:cNvSpPr>
              <p:nvPr/>
            </p:nvSpPr>
            <p:spPr bwMode="auto">
              <a:xfrm>
                <a:off x="4932411" y="5714500"/>
                <a:ext cx="0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" name="Line 2054"/>
              <p:cNvSpPr>
                <a:spLocks noChangeShapeType="1"/>
              </p:cNvSpPr>
              <p:nvPr/>
            </p:nvSpPr>
            <p:spPr bwMode="auto">
              <a:xfrm>
                <a:off x="5618132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1" name="Line 2055"/>
              <p:cNvSpPr>
                <a:spLocks noChangeShapeType="1"/>
              </p:cNvSpPr>
              <p:nvPr/>
            </p:nvSpPr>
            <p:spPr bwMode="auto">
              <a:xfrm flipV="1">
                <a:off x="5618132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2" name="Line 2056"/>
              <p:cNvSpPr>
                <a:spLocks noChangeShapeType="1"/>
              </p:cNvSpPr>
              <p:nvPr/>
            </p:nvSpPr>
            <p:spPr bwMode="auto">
              <a:xfrm flipV="1">
                <a:off x="5618132" y="5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3" name="Line 2057"/>
              <p:cNvSpPr>
                <a:spLocks noChangeShapeType="1"/>
              </p:cNvSpPr>
              <p:nvPr/>
            </p:nvSpPr>
            <p:spPr bwMode="auto">
              <a:xfrm flipV="1">
                <a:off x="5618132" y="553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4" name="Line 2058"/>
              <p:cNvSpPr>
                <a:spLocks noChangeShapeType="1"/>
              </p:cNvSpPr>
              <p:nvPr/>
            </p:nvSpPr>
            <p:spPr bwMode="auto">
              <a:xfrm flipV="1">
                <a:off x="5618132" y="54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5" name="Line 2059"/>
              <p:cNvSpPr>
                <a:spLocks noChangeShapeType="1"/>
              </p:cNvSpPr>
              <p:nvPr/>
            </p:nvSpPr>
            <p:spPr bwMode="auto">
              <a:xfrm flipV="1">
                <a:off x="5618132" y="5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6" name="Line 2060"/>
              <p:cNvSpPr>
                <a:spLocks noChangeShapeType="1"/>
              </p:cNvSpPr>
              <p:nvPr/>
            </p:nvSpPr>
            <p:spPr bwMode="auto">
              <a:xfrm flipV="1">
                <a:off x="5618132" y="539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7" name="Line 2061"/>
              <p:cNvSpPr>
                <a:spLocks noChangeShapeType="1"/>
              </p:cNvSpPr>
              <p:nvPr/>
            </p:nvSpPr>
            <p:spPr bwMode="auto">
              <a:xfrm flipV="1">
                <a:off x="5618132" y="5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8" name="Line 2062"/>
              <p:cNvSpPr>
                <a:spLocks noChangeShapeType="1"/>
              </p:cNvSpPr>
              <p:nvPr/>
            </p:nvSpPr>
            <p:spPr bwMode="auto">
              <a:xfrm flipV="1">
                <a:off x="5618132" y="5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9" name="Line 2063"/>
              <p:cNvSpPr>
                <a:spLocks noChangeShapeType="1"/>
              </p:cNvSpPr>
              <p:nvPr/>
            </p:nvSpPr>
            <p:spPr bwMode="auto">
              <a:xfrm flipV="1">
                <a:off x="5618132" y="52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0" name="Line 2064"/>
              <p:cNvSpPr>
                <a:spLocks noChangeShapeType="1"/>
              </p:cNvSpPr>
              <p:nvPr/>
            </p:nvSpPr>
            <p:spPr bwMode="auto">
              <a:xfrm flipV="1">
                <a:off x="5618132" y="52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1" name="Line 2065"/>
              <p:cNvSpPr>
                <a:spLocks noChangeShapeType="1"/>
              </p:cNvSpPr>
              <p:nvPr/>
            </p:nvSpPr>
            <p:spPr bwMode="auto">
              <a:xfrm flipV="1">
                <a:off x="5618132" y="5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2" name="Line 2066"/>
              <p:cNvSpPr>
                <a:spLocks noChangeShapeType="1"/>
              </p:cNvSpPr>
              <p:nvPr/>
            </p:nvSpPr>
            <p:spPr bwMode="auto">
              <a:xfrm flipV="1">
                <a:off x="5618132" y="512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3" name="Line 2067"/>
              <p:cNvSpPr>
                <a:spLocks noChangeShapeType="1"/>
              </p:cNvSpPr>
              <p:nvPr/>
            </p:nvSpPr>
            <p:spPr bwMode="auto">
              <a:xfrm flipV="1">
                <a:off x="5618132" y="5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4" name="Line 2068"/>
              <p:cNvSpPr>
                <a:spLocks noChangeShapeType="1"/>
              </p:cNvSpPr>
              <p:nvPr/>
            </p:nvSpPr>
            <p:spPr bwMode="auto">
              <a:xfrm flipV="1">
                <a:off x="5618132" y="5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5" name="Line 2069"/>
              <p:cNvSpPr>
                <a:spLocks noChangeShapeType="1"/>
              </p:cNvSpPr>
              <p:nvPr/>
            </p:nvSpPr>
            <p:spPr bwMode="auto">
              <a:xfrm flipV="1">
                <a:off x="5618132" y="50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6" name="Line 2070"/>
              <p:cNvSpPr>
                <a:spLocks noChangeShapeType="1"/>
              </p:cNvSpPr>
              <p:nvPr/>
            </p:nvSpPr>
            <p:spPr bwMode="auto">
              <a:xfrm flipV="1">
                <a:off x="5618132" y="49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7" name="Line 2071"/>
              <p:cNvSpPr>
                <a:spLocks noChangeShapeType="1"/>
              </p:cNvSpPr>
              <p:nvPr/>
            </p:nvSpPr>
            <p:spPr bwMode="auto">
              <a:xfrm flipV="1">
                <a:off x="5618132" y="491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8" name="Line 2072"/>
              <p:cNvSpPr>
                <a:spLocks noChangeShapeType="1"/>
              </p:cNvSpPr>
              <p:nvPr/>
            </p:nvSpPr>
            <p:spPr bwMode="auto">
              <a:xfrm flipV="1">
                <a:off x="5618132" y="486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9" name="Line 2073"/>
              <p:cNvSpPr>
                <a:spLocks noChangeShapeType="1"/>
              </p:cNvSpPr>
              <p:nvPr/>
            </p:nvSpPr>
            <p:spPr bwMode="auto">
              <a:xfrm flipV="1">
                <a:off x="5618132" y="4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0" name="Line 2074"/>
              <p:cNvSpPr>
                <a:spLocks noChangeShapeType="1"/>
              </p:cNvSpPr>
              <p:nvPr/>
            </p:nvSpPr>
            <p:spPr bwMode="auto">
              <a:xfrm flipV="1">
                <a:off x="5618132" y="4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1" name="Line 2075"/>
              <p:cNvSpPr>
                <a:spLocks noChangeShapeType="1"/>
              </p:cNvSpPr>
              <p:nvPr/>
            </p:nvSpPr>
            <p:spPr bwMode="auto">
              <a:xfrm flipV="1">
                <a:off x="5618132" y="47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2" name="Line 2076"/>
              <p:cNvSpPr>
                <a:spLocks noChangeShapeType="1"/>
              </p:cNvSpPr>
              <p:nvPr/>
            </p:nvSpPr>
            <p:spPr bwMode="auto">
              <a:xfrm flipV="1">
                <a:off x="5618132" y="46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3" name="Line 2077"/>
              <p:cNvSpPr>
                <a:spLocks noChangeShapeType="1"/>
              </p:cNvSpPr>
              <p:nvPr/>
            </p:nvSpPr>
            <p:spPr bwMode="auto">
              <a:xfrm flipV="1">
                <a:off x="5618132" y="465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4" name="Line 2078"/>
              <p:cNvSpPr>
                <a:spLocks noChangeShapeType="1"/>
              </p:cNvSpPr>
              <p:nvPr/>
            </p:nvSpPr>
            <p:spPr bwMode="auto">
              <a:xfrm flipV="1">
                <a:off x="5618132" y="459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5" name="Line 2079"/>
              <p:cNvSpPr>
                <a:spLocks noChangeShapeType="1"/>
              </p:cNvSpPr>
              <p:nvPr/>
            </p:nvSpPr>
            <p:spPr bwMode="auto">
              <a:xfrm flipV="1">
                <a:off x="5618132" y="4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6" name="Line 2080"/>
              <p:cNvSpPr>
                <a:spLocks noChangeShapeType="1"/>
              </p:cNvSpPr>
              <p:nvPr/>
            </p:nvSpPr>
            <p:spPr bwMode="auto">
              <a:xfrm flipV="1">
                <a:off x="5618132" y="4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7" name="Line 2081"/>
              <p:cNvSpPr>
                <a:spLocks noChangeShapeType="1"/>
              </p:cNvSpPr>
              <p:nvPr/>
            </p:nvSpPr>
            <p:spPr bwMode="auto">
              <a:xfrm flipV="1">
                <a:off x="5618132" y="44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8" name="Line 2082"/>
              <p:cNvSpPr>
                <a:spLocks noChangeShapeType="1"/>
              </p:cNvSpPr>
              <p:nvPr/>
            </p:nvSpPr>
            <p:spPr bwMode="auto">
              <a:xfrm flipV="1">
                <a:off x="5618132" y="4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9" name="Line 2083"/>
              <p:cNvSpPr>
                <a:spLocks noChangeShapeType="1"/>
              </p:cNvSpPr>
              <p:nvPr/>
            </p:nvSpPr>
            <p:spPr bwMode="auto">
              <a:xfrm flipV="1">
                <a:off x="5618132" y="438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0" name="Line 2084"/>
              <p:cNvSpPr>
                <a:spLocks noChangeShapeType="1"/>
              </p:cNvSpPr>
              <p:nvPr/>
            </p:nvSpPr>
            <p:spPr bwMode="auto">
              <a:xfrm flipV="1">
                <a:off x="5618132" y="433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1" name="Line 2085"/>
              <p:cNvSpPr>
                <a:spLocks noChangeShapeType="1"/>
              </p:cNvSpPr>
              <p:nvPr/>
            </p:nvSpPr>
            <p:spPr bwMode="auto">
              <a:xfrm flipV="1">
                <a:off x="5618132" y="4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2" name="Line 2086"/>
              <p:cNvSpPr>
                <a:spLocks noChangeShapeType="1"/>
              </p:cNvSpPr>
              <p:nvPr/>
            </p:nvSpPr>
            <p:spPr bwMode="auto">
              <a:xfrm flipV="1">
                <a:off x="5618132" y="4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3" name="Line 2087"/>
              <p:cNvSpPr>
                <a:spLocks noChangeShapeType="1"/>
              </p:cNvSpPr>
              <p:nvPr/>
            </p:nvSpPr>
            <p:spPr bwMode="auto">
              <a:xfrm flipV="1">
                <a:off x="5618132" y="4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4" name="Line 2088"/>
              <p:cNvSpPr>
                <a:spLocks noChangeShapeType="1"/>
              </p:cNvSpPr>
              <p:nvPr/>
            </p:nvSpPr>
            <p:spPr bwMode="auto">
              <a:xfrm flipV="1">
                <a:off x="5618132" y="4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5" name="Line 2089"/>
              <p:cNvSpPr>
                <a:spLocks noChangeShapeType="1"/>
              </p:cNvSpPr>
              <p:nvPr/>
            </p:nvSpPr>
            <p:spPr bwMode="auto">
              <a:xfrm flipV="1">
                <a:off x="5618132" y="41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6" name="Line 2090"/>
              <p:cNvSpPr>
                <a:spLocks noChangeShapeType="1"/>
              </p:cNvSpPr>
              <p:nvPr/>
            </p:nvSpPr>
            <p:spPr bwMode="auto">
              <a:xfrm flipV="1">
                <a:off x="5618132" y="40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7" name="Line 2091"/>
              <p:cNvSpPr>
                <a:spLocks noChangeShapeType="1"/>
              </p:cNvSpPr>
              <p:nvPr/>
            </p:nvSpPr>
            <p:spPr bwMode="auto">
              <a:xfrm flipV="1">
                <a:off x="5618132" y="4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8" name="Line 2092"/>
              <p:cNvSpPr>
                <a:spLocks noChangeShapeType="1"/>
              </p:cNvSpPr>
              <p:nvPr/>
            </p:nvSpPr>
            <p:spPr bwMode="auto">
              <a:xfrm flipV="1">
                <a:off x="5618132" y="39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9" name="Line 2093"/>
              <p:cNvSpPr>
                <a:spLocks noChangeShapeType="1"/>
              </p:cNvSpPr>
              <p:nvPr/>
            </p:nvSpPr>
            <p:spPr bwMode="auto">
              <a:xfrm flipV="1">
                <a:off x="5618132" y="3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0" name="Line 2094"/>
              <p:cNvSpPr>
                <a:spLocks noChangeShapeType="1"/>
              </p:cNvSpPr>
              <p:nvPr/>
            </p:nvSpPr>
            <p:spPr bwMode="auto">
              <a:xfrm flipV="1">
                <a:off x="5618132" y="3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1" name="Line 2095"/>
              <p:cNvSpPr>
                <a:spLocks noChangeShapeType="1"/>
              </p:cNvSpPr>
              <p:nvPr/>
            </p:nvSpPr>
            <p:spPr bwMode="auto">
              <a:xfrm flipV="1">
                <a:off x="5618132" y="38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2" name="Line 2096"/>
              <p:cNvSpPr>
                <a:spLocks noChangeShapeType="1"/>
              </p:cNvSpPr>
              <p:nvPr/>
            </p:nvSpPr>
            <p:spPr bwMode="auto">
              <a:xfrm flipV="1">
                <a:off x="5618132" y="38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3" name="Line 2097"/>
              <p:cNvSpPr>
                <a:spLocks noChangeShapeType="1"/>
              </p:cNvSpPr>
              <p:nvPr/>
            </p:nvSpPr>
            <p:spPr bwMode="auto">
              <a:xfrm flipV="1">
                <a:off x="5618132" y="37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4" name="Line 2098"/>
              <p:cNvSpPr>
                <a:spLocks noChangeShapeType="1"/>
              </p:cNvSpPr>
              <p:nvPr/>
            </p:nvSpPr>
            <p:spPr bwMode="auto">
              <a:xfrm flipV="1">
                <a:off x="5618132" y="37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5" name="Line 2099"/>
              <p:cNvSpPr>
                <a:spLocks noChangeShapeType="1"/>
              </p:cNvSpPr>
              <p:nvPr/>
            </p:nvSpPr>
            <p:spPr bwMode="auto">
              <a:xfrm flipV="1">
                <a:off x="5618132" y="3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6" name="Line 2100"/>
              <p:cNvSpPr>
                <a:spLocks noChangeShapeType="1"/>
              </p:cNvSpPr>
              <p:nvPr/>
            </p:nvSpPr>
            <p:spPr bwMode="auto">
              <a:xfrm flipV="1">
                <a:off x="5618132" y="3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7" name="Line 2101"/>
              <p:cNvSpPr>
                <a:spLocks noChangeShapeType="1"/>
              </p:cNvSpPr>
              <p:nvPr/>
            </p:nvSpPr>
            <p:spPr bwMode="auto">
              <a:xfrm flipV="1">
                <a:off x="5618132" y="35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8" name="Line 2102"/>
              <p:cNvSpPr>
                <a:spLocks noChangeShapeType="1"/>
              </p:cNvSpPr>
              <p:nvPr/>
            </p:nvSpPr>
            <p:spPr bwMode="auto">
              <a:xfrm flipV="1">
                <a:off x="5618132" y="35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9" name="Line 2103"/>
              <p:cNvSpPr>
                <a:spLocks noChangeShapeType="1"/>
              </p:cNvSpPr>
              <p:nvPr/>
            </p:nvSpPr>
            <p:spPr bwMode="auto">
              <a:xfrm flipV="1">
                <a:off x="5618132" y="35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0" name="Line 2104"/>
              <p:cNvSpPr>
                <a:spLocks noChangeShapeType="1"/>
              </p:cNvSpPr>
              <p:nvPr/>
            </p:nvSpPr>
            <p:spPr bwMode="auto">
              <a:xfrm flipV="1">
                <a:off x="5618132" y="34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1" name="Line 2105"/>
              <p:cNvSpPr>
                <a:spLocks noChangeShapeType="1"/>
              </p:cNvSpPr>
              <p:nvPr/>
            </p:nvSpPr>
            <p:spPr bwMode="auto">
              <a:xfrm flipV="1">
                <a:off x="5618132" y="34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2" name="Line 2106"/>
              <p:cNvSpPr>
                <a:spLocks noChangeShapeType="1"/>
              </p:cNvSpPr>
              <p:nvPr/>
            </p:nvSpPr>
            <p:spPr bwMode="auto">
              <a:xfrm flipV="1">
                <a:off x="5618132" y="33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3" name="Line 2107"/>
              <p:cNvSpPr>
                <a:spLocks noChangeShapeType="1"/>
              </p:cNvSpPr>
              <p:nvPr/>
            </p:nvSpPr>
            <p:spPr bwMode="auto">
              <a:xfrm flipV="1">
                <a:off x="5618132" y="33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4" name="Line 2108"/>
              <p:cNvSpPr>
                <a:spLocks noChangeShapeType="1"/>
              </p:cNvSpPr>
              <p:nvPr/>
            </p:nvSpPr>
            <p:spPr bwMode="auto">
              <a:xfrm flipV="1">
                <a:off x="5618132" y="32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5" name="Line 2109"/>
              <p:cNvSpPr>
                <a:spLocks noChangeShapeType="1"/>
              </p:cNvSpPr>
              <p:nvPr/>
            </p:nvSpPr>
            <p:spPr bwMode="auto">
              <a:xfrm flipV="1">
                <a:off x="5618132" y="32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6" name="Line 2110"/>
              <p:cNvSpPr>
                <a:spLocks noChangeShapeType="1"/>
              </p:cNvSpPr>
              <p:nvPr/>
            </p:nvSpPr>
            <p:spPr bwMode="auto">
              <a:xfrm flipV="1">
                <a:off x="5618132" y="31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7" name="Line 2111"/>
              <p:cNvSpPr>
                <a:spLocks noChangeShapeType="1"/>
              </p:cNvSpPr>
              <p:nvPr/>
            </p:nvSpPr>
            <p:spPr bwMode="auto">
              <a:xfrm flipV="1">
                <a:off x="5618132" y="31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8" name="Line 2112"/>
              <p:cNvSpPr>
                <a:spLocks noChangeShapeType="1"/>
              </p:cNvSpPr>
              <p:nvPr/>
            </p:nvSpPr>
            <p:spPr bwMode="auto">
              <a:xfrm flipV="1">
                <a:off x="5618132" y="30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9" name="Line 2113"/>
              <p:cNvSpPr>
                <a:spLocks noChangeShapeType="1"/>
              </p:cNvSpPr>
              <p:nvPr/>
            </p:nvSpPr>
            <p:spPr bwMode="auto">
              <a:xfrm flipV="1">
                <a:off x="5618132" y="30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0" name="Line 2114"/>
              <p:cNvSpPr>
                <a:spLocks noChangeShapeType="1"/>
              </p:cNvSpPr>
              <p:nvPr/>
            </p:nvSpPr>
            <p:spPr bwMode="auto">
              <a:xfrm flipV="1">
                <a:off x="5618132" y="30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1" name="Line 2115"/>
              <p:cNvSpPr>
                <a:spLocks noChangeShapeType="1"/>
              </p:cNvSpPr>
              <p:nvPr/>
            </p:nvSpPr>
            <p:spPr bwMode="auto">
              <a:xfrm flipV="1">
                <a:off x="5618132" y="29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2" name="Line 2116"/>
              <p:cNvSpPr>
                <a:spLocks noChangeShapeType="1"/>
              </p:cNvSpPr>
              <p:nvPr/>
            </p:nvSpPr>
            <p:spPr bwMode="auto">
              <a:xfrm flipV="1">
                <a:off x="5618132" y="29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3" name="Line 2117"/>
              <p:cNvSpPr>
                <a:spLocks noChangeShapeType="1"/>
              </p:cNvSpPr>
              <p:nvPr/>
            </p:nvSpPr>
            <p:spPr bwMode="auto">
              <a:xfrm flipV="1">
                <a:off x="5618132" y="28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4" name="Line 2118"/>
              <p:cNvSpPr>
                <a:spLocks noChangeShapeType="1"/>
              </p:cNvSpPr>
              <p:nvPr/>
            </p:nvSpPr>
            <p:spPr bwMode="auto">
              <a:xfrm flipV="1">
                <a:off x="5618132" y="283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5" name="Line 2119"/>
              <p:cNvSpPr>
                <a:spLocks noChangeShapeType="1"/>
              </p:cNvSpPr>
              <p:nvPr/>
            </p:nvSpPr>
            <p:spPr bwMode="auto">
              <a:xfrm flipV="1">
                <a:off x="5618132" y="27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6" name="Line 2120"/>
              <p:cNvSpPr>
                <a:spLocks noChangeShapeType="1"/>
              </p:cNvSpPr>
              <p:nvPr/>
            </p:nvSpPr>
            <p:spPr bwMode="auto">
              <a:xfrm flipV="1">
                <a:off x="5618132" y="27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7" name="Line 2121"/>
              <p:cNvSpPr>
                <a:spLocks noChangeShapeType="1"/>
              </p:cNvSpPr>
              <p:nvPr/>
            </p:nvSpPr>
            <p:spPr bwMode="auto">
              <a:xfrm flipV="1">
                <a:off x="5618132" y="27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8" name="Line 2122"/>
              <p:cNvSpPr>
                <a:spLocks noChangeShapeType="1"/>
              </p:cNvSpPr>
              <p:nvPr/>
            </p:nvSpPr>
            <p:spPr bwMode="auto">
              <a:xfrm flipV="1">
                <a:off x="5618132" y="26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9" name="Line 2123"/>
              <p:cNvSpPr>
                <a:spLocks noChangeShapeType="1"/>
              </p:cNvSpPr>
              <p:nvPr/>
            </p:nvSpPr>
            <p:spPr bwMode="auto">
              <a:xfrm flipV="1">
                <a:off x="5618132" y="26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0" name="Line 2124"/>
              <p:cNvSpPr>
                <a:spLocks noChangeShapeType="1"/>
              </p:cNvSpPr>
              <p:nvPr/>
            </p:nvSpPr>
            <p:spPr bwMode="auto">
              <a:xfrm flipV="1">
                <a:off x="5618132" y="2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1" name="Line 2125"/>
              <p:cNvSpPr>
                <a:spLocks noChangeShapeType="1"/>
              </p:cNvSpPr>
              <p:nvPr/>
            </p:nvSpPr>
            <p:spPr bwMode="auto">
              <a:xfrm flipV="1">
                <a:off x="5618132" y="25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2" name="Line 2126"/>
              <p:cNvSpPr>
                <a:spLocks noChangeShapeType="1"/>
              </p:cNvSpPr>
              <p:nvPr/>
            </p:nvSpPr>
            <p:spPr bwMode="auto">
              <a:xfrm flipV="1">
                <a:off x="5618132" y="24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3" name="Line 2127"/>
              <p:cNvSpPr>
                <a:spLocks noChangeShapeType="1"/>
              </p:cNvSpPr>
              <p:nvPr/>
            </p:nvSpPr>
            <p:spPr bwMode="auto">
              <a:xfrm flipV="1">
                <a:off x="5618132" y="2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4" name="Line 2128"/>
              <p:cNvSpPr>
                <a:spLocks noChangeShapeType="1"/>
              </p:cNvSpPr>
              <p:nvPr/>
            </p:nvSpPr>
            <p:spPr bwMode="auto">
              <a:xfrm flipV="1">
                <a:off x="5618132" y="23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5" name="Line 2129"/>
              <p:cNvSpPr>
                <a:spLocks noChangeShapeType="1"/>
              </p:cNvSpPr>
              <p:nvPr/>
            </p:nvSpPr>
            <p:spPr bwMode="auto">
              <a:xfrm flipV="1">
                <a:off x="5618132" y="2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6" name="Line 2130"/>
              <p:cNvSpPr>
                <a:spLocks noChangeShapeType="1"/>
              </p:cNvSpPr>
              <p:nvPr/>
            </p:nvSpPr>
            <p:spPr bwMode="auto">
              <a:xfrm flipV="1">
                <a:off x="5618132" y="2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7" name="Line 2131"/>
              <p:cNvSpPr>
                <a:spLocks noChangeShapeType="1"/>
              </p:cNvSpPr>
              <p:nvPr/>
            </p:nvSpPr>
            <p:spPr bwMode="auto">
              <a:xfrm flipV="1">
                <a:off x="5618132" y="22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8" name="Line 2132"/>
              <p:cNvSpPr>
                <a:spLocks noChangeShapeType="1"/>
              </p:cNvSpPr>
              <p:nvPr/>
            </p:nvSpPr>
            <p:spPr bwMode="auto">
              <a:xfrm flipV="1">
                <a:off x="5618132" y="22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9" name="Line 2133"/>
              <p:cNvSpPr>
                <a:spLocks noChangeShapeType="1"/>
              </p:cNvSpPr>
              <p:nvPr/>
            </p:nvSpPr>
            <p:spPr bwMode="auto">
              <a:xfrm flipV="1">
                <a:off x="5618132" y="2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0" name="Line 2134"/>
              <p:cNvSpPr>
                <a:spLocks noChangeShapeType="1"/>
              </p:cNvSpPr>
              <p:nvPr/>
            </p:nvSpPr>
            <p:spPr bwMode="auto">
              <a:xfrm flipV="1">
                <a:off x="5618132" y="21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1" name="Line 2135"/>
              <p:cNvSpPr>
                <a:spLocks noChangeShapeType="1"/>
              </p:cNvSpPr>
              <p:nvPr/>
            </p:nvSpPr>
            <p:spPr bwMode="auto">
              <a:xfrm flipV="1">
                <a:off x="561813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2" name="Line 2136"/>
              <p:cNvSpPr>
                <a:spLocks noChangeShapeType="1"/>
              </p:cNvSpPr>
              <p:nvPr/>
            </p:nvSpPr>
            <p:spPr bwMode="auto">
              <a:xfrm flipV="1">
                <a:off x="561813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3" name="Line 2137"/>
              <p:cNvSpPr>
                <a:spLocks noChangeShapeType="1"/>
              </p:cNvSpPr>
              <p:nvPr/>
            </p:nvSpPr>
            <p:spPr bwMode="auto">
              <a:xfrm flipV="1">
                <a:off x="561813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4" name="Line 2138"/>
              <p:cNvSpPr>
                <a:spLocks noChangeShapeType="1"/>
              </p:cNvSpPr>
              <p:nvPr/>
            </p:nvSpPr>
            <p:spPr bwMode="auto">
              <a:xfrm flipV="1">
                <a:off x="561813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5" name="Line 2139"/>
              <p:cNvSpPr>
                <a:spLocks noChangeShapeType="1"/>
              </p:cNvSpPr>
              <p:nvPr/>
            </p:nvSpPr>
            <p:spPr bwMode="auto">
              <a:xfrm flipV="1">
                <a:off x="561813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6" name="Line 2140"/>
              <p:cNvSpPr>
                <a:spLocks noChangeShapeType="1"/>
              </p:cNvSpPr>
              <p:nvPr/>
            </p:nvSpPr>
            <p:spPr bwMode="auto">
              <a:xfrm flipV="1">
                <a:off x="561813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7" name="Line 2141"/>
              <p:cNvSpPr>
                <a:spLocks noChangeShapeType="1"/>
              </p:cNvSpPr>
              <p:nvPr/>
            </p:nvSpPr>
            <p:spPr bwMode="auto">
              <a:xfrm flipV="1">
                <a:off x="561813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8" name="Line 2142"/>
              <p:cNvSpPr>
                <a:spLocks noChangeShapeType="1"/>
              </p:cNvSpPr>
              <p:nvPr/>
            </p:nvSpPr>
            <p:spPr bwMode="auto">
              <a:xfrm flipV="1">
                <a:off x="561813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9" name="Line 2143"/>
              <p:cNvSpPr>
                <a:spLocks noChangeShapeType="1"/>
              </p:cNvSpPr>
              <p:nvPr/>
            </p:nvSpPr>
            <p:spPr bwMode="auto">
              <a:xfrm flipV="1">
                <a:off x="561813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0" name="Line 2144"/>
              <p:cNvSpPr>
                <a:spLocks noChangeShapeType="1"/>
              </p:cNvSpPr>
              <p:nvPr/>
            </p:nvSpPr>
            <p:spPr bwMode="auto">
              <a:xfrm flipV="1">
                <a:off x="561813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1" name="Line 2145"/>
              <p:cNvSpPr>
                <a:spLocks noChangeShapeType="1"/>
              </p:cNvSpPr>
              <p:nvPr/>
            </p:nvSpPr>
            <p:spPr bwMode="auto">
              <a:xfrm flipV="1">
                <a:off x="561813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2" name="Line 2146"/>
              <p:cNvSpPr>
                <a:spLocks noChangeShapeType="1"/>
              </p:cNvSpPr>
              <p:nvPr/>
            </p:nvSpPr>
            <p:spPr bwMode="auto">
              <a:xfrm flipV="1">
                <a:off x="561813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3" name="Line 2147"/>
              <p:cNvSpPr>
                <a:spLocks noChangeShapeType="1"/>
              </p:cNvSpPr>
              <p:nvPr/>
            </p:nvSpPr>
            <p:spPr bwMode="auto">
              <a:xfrm flipV="1">
                <a:off x="561813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4" name="Line 2148"/>
              <p:cNvSpPr>
                <a:spLocks noChangeShapeType="1"/>
              </p:cNvSpPr>
              <p:nvPr/>
            </p:nvSpPr>
            <p:spPr bwMode="auto">
              <a:xfrm flipV="1">
                <a:off x="561813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5" name="Line 2149"/>
              <p:cNvSpPr>
                <a:spLocks noChangeShapeType="1"/>
              </p:cNvSpPr>
              <p:nvPr/>
            </p:nvSpPr>
            <p:spPr bwMode="auto">
              <a:xfrm flipV="1">
                <a:off x="561813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6" name="Line 2150"/>
              <p:cNvSpPr>
                <a:spLocks noChangeShapeType="1"/>
              </p:cNvSpPr>
              <p:nvPr/>
            </p:nvSpPr>
            <p:spPr bwMode="auto">
              <a:xfrm flipV="1">
                <a:off x="561813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7" name="Line 2151"/>
              <p:cNvSpPr>
                <a:spLocks noChangeShapeType="1"/>
              </p:cNvSpPr>
              <p:nvPr/>
            </p:nvSpPr>
            <p:spPr bwMode="auto">
              <a:xfrm flipV="1">
                <a:off x="561813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8" name="Line 2152"/>
              <p:cNvSpPr>
                <a:spLocks noChangeShapeType="1"/>
              </p:cNvSpPr>
              <p:nvPr/>
            </p:nvSpPr>
            <p:spPr bwMode="auto">
              <a:xfrm flipV="1">
                <a:off x="561813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9" name="Line 2153"/>
              <p:cNvSpPr>
                <a:spLocks noChangeShapeType="1"/>
              </p:cNvSpPr>
              <p:nvPr/>
            </p:nvSpPr>
            <p:spPr bwMode="auto">
              <a:xfrm flipV="1">
                <a:off x="561813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0" name="Line 2154"/>
              <p:cNvSpPr>
                <a:spLocks noChangeShapeType="1"/>
              </p:cNvSpPr>
              <p:nvPr/>
            </p:nvSpPr>
            <p:spPr bwMode="auto">
              <a:xfrm flipV="1">
                <a:off x="561813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1" name="Line 2155"/>
              <p:cNvSpPr>
                <a:spLocks noChangeShapeType="1"/>
              </p:cNvSpPr>
              <p:nvPr/>
            </p:nvSpPr>
            <p:spPr bwMode="auto">
              <a:xfrm flipV="1">
                <a:off x="561813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2" name="Line 2156"/>
              <p:cNvSpPr>
                <a:spLocks noChangeShapeType="1"/>
              </p:cNvSpPr>
              <p:nvPr/>
            </p:nvSpPr>
            <p:spPr bwMode="auto">
              <a:xfrm flipV="1">
                <a:off x="561813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3" name="Line 2157"/>
              <p:cNvSpPr>
                <a:spLocks noChangeShapeType="1"/>
              </p:cNvSpPr>
              <p:nvPr/>
            </p:nvSpPr>
            <p:spPr bwMode="auto">
              <a:xfrm flipV="1">
                <a:off x="561813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4" name="Line 2158"/>
              <p:cNvSpPr>
                <a:spLocks noChangeShapeType="1"/>
              </p:cNvSpPr>
              <p:nvPr/>
            </p:nvSpPr>
            <p:spPr bwMode="auto">
              <a:xfrm flipV="1">
                <a:off x="561813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5" name="Line 2159"/>
              <p:cNvSpPr>
                <a:spLocks noChangeShapeType="1"/>
              </p:cNvSpPr>
              <p:nvPr/>
            </p:nvSpPr>
            <p:spPr bwMode="auto">
              <a:xfrm flipV="1">
                <a:off x="561813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6" name="Line 2160"/>
              <p:cNvSpPr>
                <a:spLocks noChangeShapeType="1"/>
              </p:cNvSpPr>
              <p:nvPr/>
            </p:nvSpPr>
            <p:spPr bwMode="auto">
              <a:xfrm flipV="1">
                <a:off x="561813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7" name="Line 2161"/>
              <p:cNvSpPr>
                <a:spLocks noChangeShapeType="1"/>
              </p:cNvSpPr>
              <p:nvPr/>
            </p:nvSpPr>
            <p:spPr bwMode="auto">
              <a:xfrm flipV="1">
                <a:off x="561813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8" name="Line 2162"/>
              <p:cNvSpPr>
                <a:spLocks noChangeShapeType="1"/>
              </p:cNvSpPr>
              <p:nvPr/>
            </p:nvSpPr>
            <p:spPr bwMode="auto">
              <a:xfrm flipV="1">
                <a:off x="561813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9" name="Line 2163"/>
              <p:cNvSpPr>
                <a:spLocks noChangeShapeType="1"/>
              </p:cNvSpPr>
              <p:nvPr/>
            </p:nvSpPr>
            <p:spPr bwMode="auto">
              <a:xfrm flipV="1">
                <a:off x="561813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0" name="Line 2164"/>
              <p:cNvSpPr>
                <a:spLocks noChangeShapeType="1"/>
              </p:cNvSpPr>
              <p:nvPr/>
            </p:nvSpPr>
            <p:spPr bwMode="auto">
              <a:xfrm flipV="1">
                <a:off x="561813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1" name="Line 2165"/>
              <p:cNvSpPr>
                <a:spLocks noChangeShapeType="1"/>
              </p:cNvSpPr>
              <p:nvPr/>
            </p:nvSpPr>
            <p:spPr bwMode="auto">
              <a:xfrm flipV="1">
                <a:off x="561813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2" name="Line 2166"/>
              <p:cNvSpPr>
                <a:spLocks noChangeShapeType="1"/>
              </p:cNvSpPr>
              <p:nvPr/>
            </p:nvSpPr>
            <p:spPr bwMode="auto">
              <a:xfrm flipV="1">
                <a:off x="561813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3" name="Line 2167"/>
              <p:cNvSpPr>
                <a:spLocks noChangeShapeType="1"/>
              </p:cNvSpPr>
              <p:nvPr/>
            </p:nvSpPr>
            <p:spPr bwMode="auto">
              <a:xfrm flipV="1">
                <a:off x="561813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4" name="Line 2168"/>
              <p:cNvSpPr>
                <a:spLocks noChangeShapeType="1"/>
              </p:cNvSpPr>
              <p:nvPr/>
            </p:nvSpPr>
            <p:spPr bwMode="auto">
              <a:xfrm flipV="1">
                <a:off x="561813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5" name="Line 2169"/>
              <p:cNvSpPr>
                <a:spLocks noChangeShapeType="1"/>
              </p:cNvSpPr>
              <p:nvPr/>
            </p:nvSpPr>
            <p:spPr bwMode="auto">
              <a:xfrm flipV="1">
                <a:off x="561813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6" name="Line 2170"/>
              <p:cNvSpPr>
                <a:spLocks noChangeShapeType="1"/>
              </p:cNvSpPr>
              <p:nvPr/>
            </p:nvSpPr>
            <p:spPr bwMode="auto">
              <a:xfrm flipV="1">
                <a:off x="561813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7" name="Line 2171"/>
              <p:cNvSpPr>
                <a:spLocks noChangeShapeType="1"/>
              </p:cNvSpPr>
              <p:nvPr/>
            </p:nvSpPr>
            <p:spPr bwMode="auto">
              <a:xfrm flipV="1">
                <a:off x="561813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9" name="Line 2173"/>
              <p:cNvSpPr>
                <a:spLocks noChangeShapeType="1"/>
              </p:cNvSpPr>
              <p:nvPr/>
            </p:nvSpPr>
            <p:spPr bwMode="auto">
              <a:xfrm>
                <a:off x="6108278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0" name="Line 2174"/>
              <p:cNvSpPr>
                <a:spLocks noChangeShapeType="1"/>
              </p:cNvSpPr>
              <p:nvPr/>
            </p:nvSpPr>
            <p:spPr bwMode="auto">
              <a:xfrm flipV="1">
                <a:off x="6108278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1" name="Rectangle 2175"/>
              <p:cNvSpPr>
                <a:spLocks noChangeArrowheads="1"/>
              </p:cNvSpPr>
              <p:nvPr/>
            </p:nvSpPr>
            <p:spPr bwMode="auto">
              <a:xfrm>
                <a:off x="5915117" y="5714500"/>
                <a:ext cx="487731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2" name="Rectangle 2176"/>
              <p:cNvSpPr>
                <a:spLocks noChangeArrowheads="1"/>
              </p:cNvSpPr>
              <p:nvPr/>
            </p:nvSpPr>
            <p:spPr bwMode="auto">
              <a:xfrm>
                <a:off x="1694553" y="6034500"/>
                <a:ext cx="3764222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Frequency q of allele 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3" name="Freeform 2177"/>
              <p:cNvSpPr>
                <a:spLocks/>
              </p:cNvSpPr>
              <p:nvPr/>
            </p:nvSpPr>
            <p:spPr bwMode="auto">
              <a:xfrm>
                <a:off x="1192335" y="504500"/>
                <a:ext cx="4819363" cy="5092500"/>
              </a:xfrm>
              <a:custGeom>
                <a:avLst/>
                <a:gdLst>
                  <a:gd name="T0" fmla="*/ 60 w 5986"/>
                  <a:gd name="T1" fmla="*/ 123 h 6110"/>
                  <a:gd name="T2" fmla="*/ 182 w 5986"/>
                  <a:gd name="T3" fmla="*/ 361 h 6110"/>
                  <a:gd name="T4" fmla="*/ 304 w 5986"/>
                  <a:gd name="T5" fmla="*/ 597 h 6110"/>
                  <a:gd name="T6" fmla="*/ 427 w 5986"/>
                  <a:gd name="T7" fmla="*/ 827 h 6110"/>
                  <a:gd name="T8" fmla="*/ 549 w 5986"/>
                  <a:gd name="T9" fmla="*/ 1051 h 6110"/>
                  <a:gd name="T10" fmla="*/ 671 w 5986"/>
                  <a:gd name="T11" fmla="*/ 1271 h 6110"/>
                  <a:gd name="T12" fmla="*/ 793 w 5986"/>
                  <a:gd name="T13" fmla="*/ 1486 h 6110"/>
                  <a:gd name="T14" fmla="*/ 916 w 5986"/>
                  <a:gd name="T15" fmla="*/ 1697 h 6110"/>
                  <a:gd name="T16" fmla="*/ 1038 w 5986"/>
                  <a:gd name="T17" fmla="*/ 1903 h 6110"/>
                  <a:gd name="T18" fmla="*/ 1160 w 5986"/>
                  <a:gd name="T19" fmla="*/ 2102 h 6110"/>
                  <a:gd name="T20" fmla="*/ 1283 w 5986"/>
                  <a:gd name="T21" fmla="*/ 2298 h 6110"/>
                  <a:gd name="T22" fmla="*/ 1405 w 5986"/>
                  <a:gd name="T23" fmla="*/ 2489 h 6110"/>
                  <a:gd name="T24" fmla="*/ 1527 w 5986"/>
                  <a:gd name="T25" fmla="*/ 2674 h 6110"/>
                  <a:gd name="T26" fmla="*/ 1648 w 5986"/>
                  <a:gd name="T27" fmla="*/ 2856 h 6110"/>
                  <a:gd name="T28" fmla="*/ 1770 w 5986"/>
                  <a:gd name="T29" fmla="*/ 3032 h 6110"/>
                  <a:gd name="T30" fmla="*/ 1893 w 5986"/>
                  <a:gd name="T31" fmla="*/ 3202 h 6110"/>
                  <a:gd name="T32" fmla="*/ 2015 w 5986"/>
                  <a:gd name="T33" fmla="*/ 3369 h 6110"/>
                  <a:gd name="T34" fmla="*/ 2137 w 5986"/>
                  <a:gd name="T35" fmla="*/ 3530 h 6110"/>
                  <a:gd name="T36" fmla="*/ 2259 w 5986"/>
                  <a:gd name="T37" fmla="*/ 3687 h 6110"/>
                  <a:gd name="T38" fmla="*/ 2382 w 5986"/>
                  <a:gd name="T39" fmla="*/ 3838 h 6110"/>
                  <a:gd name="T40" fmla="*/ 2504 w 5986"/>
                  <a:gd name="T41" fmla="*/ 3984 h 6110"/>
                  <a:gd name="T42" fmla="*/ 2626 w 5986"/>
                  <a:gd name="T43" fmla="*/ 4127 h 6110"/>
                  <a:gd name="T44" fmla="*/ 2748 w 5986"/>
                  <a:gd name="T45" fmla="*/ 4263 h 6110"/>
                  <a:gd name="T46" fmla="*/ 2871 w 5986"/>
                  <a:gd name="T47" fmla="*/ 4396 h 6110"/>
                  <a:gd name="T48" fmla="*/ 2993 w 5986"/>
                  <a:gd name="T49" fmla="*/ 4522 h 6110"/>
                  <a:gd name="T50" fmla="*/ 3114 w 5986"/>
                  <a:gd name="T51" fmla="*/ 4645 h 6110"/>
                  <a:gd name="T52" fmla="*/ 3236 w 5986"/>
                  <a:gd name="T53" fmla="*/ 4761 h 6110"/>
                  <a:gd name="T54" fmla="*/ 3358 w 5986"/>
                  <a:gd name="T55" fmla="*/ 4874 h 6110"/>
                  <a:gd name="T56" fmla="*/ 3481 w 5986"/>
                  <a:gd name="T57" fmla="*/ 4982 h 6110"/>
                  <a:gd name="T58" fmla="*/ 3603 w 5986"/>
                  <a:gd name="T59" fmla="*/ 5085 h 6110"/>
                  <a:gd name="T60" fmla="*/ 3725 w 5986"/>
                  <a:gd name="T61" fmla="*/ 5182 h 6110"/>
                  <a:gd name="T62" fmla="*/ 3848 w 5986"/>
                  <a:gd name="T63" fmla="*/ 5276 h 6110"/>
                  <a:gd name="T64" fmla="*/ 3970 w 5986"/>
                  <a:gd name="T65" fmla="*/ 5364 h 6110"/>
                  <a:gd name="T66" fmla="*/ 4092 w 5986"/>
                  <a:gd name="T67" fmla="*/ 5446 h 6110"/>
                  <a:gd name="T68" fmla="*/ 4214 w 5986"/>
                  <a:gd name="T69" fmla="*/ 5525 h 6110"/>
                  <a:gd name="T70" fmla="*/ 4337 w 5986"/>
                  <a:gd name="T71" fmla="*/ 5598 h 6110"/>
                  <a:gd name="T72" fmla="*/ 4459 w 5986"/>
                  <a:gd name="T73" fmla="*/ 5667 h 6110"/>
                  <a:gd name="T74" fmla="*/ 4581 w 5986"/>
                  <a:gd name="T75" fmla="*/ 5729 h 6110"/>
                  <a:gd name="T76" fmla="*/ 4702 w 5986"/>
                  <a:gd name="T77" fmla="*/ 5789 h 6110"/>
                  <a:gd name="T78" fmla="*/ 4824 w 5986"/>
                  <a:gd name="T79" fmla="*/ 5843 h 6110"/>
                  <a:gd name="T80" fmla="*/ 4947 w 5986"/>
                  <a:gd name="T81" fmla="*/ 5890 h 6110"/>
                  <a:gd name="T82" fmla="*/ 5069 w 5986"/>
                  <a:gd name="T83" fmla="*/ 5935 h 6110"/>
                  <a:gd name="T84" fmla="*/ 5191 w 5986"/>
                  <a:gd name="T85" fmla="*/ 5974 h 6110"/>
                  <a:gd name="T86" fmla="*/ 5313 w 5986"/>
                  <a:gd name="T87" fmla="*/ 6008 h 6110"/>
                  <a:gd name="T88" fmla="*/ 5436 w 5986"/>
                  <a:gd name="T89" fmla="*/ 6038 h 6110"/>
                  <a:gd name="T90" fmla="*/ 5558 w 5986"/>
                  <a:gd name="T91" fmla="*/ 6062 h 6110"/>
                  <a:gd name="T92" fmla="*/ 5680 w 5986"/>
                  <a:gd name="T93" fmla="*/ 6081 h 6110"/>
                  <a:gd name="T94" fmla="*/ 5803 w 5986"/>
                  <a:gd name="T95" fmla="*/ 6096 h 6110"/>
                  <a:gd name="T96" fmla="*/ 5925 w 5986"/>
                  <a:gd name="T97" fmla="*/ 6107 h 6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6110">
                    <a:moveTo>
                      <a:pt x="0" y="0"/>
                    </a:moveTo>
                    <a:lnTo>
                      <a:pt x="60" y="123"/>
                    </a:lnTo>
                    <a:lnTo>
                      <a:pt x="121" y="243"/>
                    </a:lnTo>
                    <a:lnTo>
                      <a:pt x="182" y="361"/>
                    </a:lnTo>
                    <a:lnTo>
                      <a:pt x="243" y="479"/>
                    </a:lnTo>
                    <a:lnTo>
                      <a:pt x="304" y="597"/>
                    </a:lnTo>
                    <a:lnTo>
                      <a:pt x="365" y="712"/>
                    </a:lnTo>
                    <a:lnTo>
                      <a:pt x="427" y="827"/>
                    </a:lnTo>
                    <a:lnTo>
                      <a:pt x="488" y="939"/>
                    </a:lnTo>
                    <a:lnTo>
                      <a:pt x="549" y="1051"/>
                    </a:lnTo>
                    <a:lnTo>
                      <a:pt x="610" y="1163"/>
                    </a:lnTo>
                    <a:lnTo>
                      <a:pt x="671" y="1271"/>
                    </a:lnTo>
                    <a:lnTo>
                      <a:pt x="732" y="1379"/>
                    </a:lnTo>
                    <a:lnTo>
                      <a:pt x="793" y="1486"/>
                    </a:lnTo>
                    <a:lnTo>
                      <a:pt x="855" y="1592"/>
                    </a:lnTo>
                    <a:lnTo>
                      <a:pt x="916" y="1697"/>
                    </a:lnTo>
                    <a:lnTo>
                      <a:pt x="977" y="1800"/>
                    </a:lnTo>
                    <a:lnTo>
                      <a:pt x="1038" y="1903"/>
                    </a:lnTo>
                    <a:lnTo>
                      <a:pt x="1099" y="2002"/>
                    </a:lnTo>
                    <a:lnTo>
                      <a:pt x="1160" y="2102"/>
                    </a:lnTo>
                    <a:lnTo>
                      <a:pt x="1221" y="2201"/>
                    </a:lnTo>
                    <a:lnTo>
                      <a:pt x="1283" y="2298"/>
                    </a:lnTo>
                    <a:lnTo>
                      <a:pt x="1344" y="2393"/>
                    </a:lnTo>
                    <a:lnTo>
                      <a:pt x="1405" y="2489"/>
                    </a:lnTo>
                    <a:lnTo>
                      <a:pt x="1466" y="2581"/>
                    </a:lnTo>
                    <a:lnTo>
                      <a:pt x="1527" y="2674"/>
                    </a:lnTo>
                    <a:lnTo>
                      <a:pt x="1587" y="2765"/>
                    </a:lnTo>
                    <a:lnTo>
                      <a:pt x="1648" y="2856"/>
                    </a:lnTo>
                    <a:lnTo>
                      <a:pt x="1709" y="2944"/>
                    </a:lnTo>
                    <a:lnTo>
                      <a:pt x="1770" y="3032"/>
                    </a:lnTo>
                    <a:lnTo>
                      <a:pt x="1831" y="3117"/>
                    </a:lnTo>
                    <a:lnTo>
                      <a:pt x="1893" y="3202"/>
                    </a:lnTo>
                    <a:lnTo>
                      <a:pt x="1954" y="3286"/>
                    </a:lnTo>
                    <a:lnTo>
                      <a:pt x="2015" y="3369"/>
                    </a:lnTo>
                    <a:lnTo>
                      <a:pt x="2076" y="3450"/>
                    </a:lnTo>
                    <a:lnTo>
                      <a:pt x="2137" y="3530"/>
                    </a:lnTo>
                    <a:lnTo>
                      <a:pt x="2198" y="3609"/>
                    </a:lnTo>
                    <a:lnTo>
                      <a:pt x="2259" y="3687"/>
                    </a:lnTo>
                    <a:lnTo>
                      <a:pt x="2321" y="3763"/>
                    </a:lnTo>
                    <a:lnTo>
                      <a:pt x="2382" y="3838"/>
                    </a:lnTo>
                    <a:lnTo>
                      <a:pt x="2443" y="3912"/>
                    </a:lnTo>
                    <a:lnTo>
                      <a:pt x="2504" y="3984"/>
                    </a:lnTo>
                    <a:lnTo>
                      <a:pt x="2565" y="4055"/>
                    </a:lnTo>
                    <a:lnTo>
                      <a:pt x="2626" y="4127"/>
                    </a:lnTo>
                    <a:lnTo>
                      <a:pt x="2687" y="4196"/>
                    </a:lnTo>
                    <a:lnTo>
                      <a:pt x="2748" y="4263"/>
                    </a:lnTo>
                    <a:lnTo>
                      <a:pt x="2810" y="4330"/>
                    </a:lnTo>
                    <a:lnTo>
                      <a:pt x="2871" y="4396"/>
                    </a:lnTo>
                    <a:lnTo>
                      <a:pt x="2932" y="4460"/>
                    </a:lnTo>
                    <a:lnTo>
                      <a:pt x="2993" y="4522"/>
                    </a:lnTo>
                    <a:lnTo>
                      <a:pt x="3054" y="4583"/>
                    </a:lnTo>
                    <a:lnTo>
                      <a:pt x="3114" y="4645"/>
                    </a:lnTo>
                    <a:lnTo>
                      <a:pt x="3175" y="4704"/>
                    </a:lnTo>
                    <a:lnTo>
                      <a:pt x="3236" y="4761"/>
                    </a:lnTo>
                    <a:lnTo>
                      <a:pt x="3297" y="4819"/>
                    </a:lnTo>
                    <a:lnTo>
                      <a:pt x="3358" y="4874"/>
                    </a:lnTo>
                    <a:lnTo>
                      <a:pt x="3420" y="4928"/>
                    </a:lnTo>
                    <a:lnTo>
                      <a:pt x="3481" y="4982"/>
                    </a:lnTo>
                    <a:lnTo>
                      <a:pt x="3542" y="5034"/>
                    </a:lnTo>
                    <a:lnTo>
                      <a:pt x="3603" y="5085"/>
                    </a:lnTo>
                    <a:lnTo>
                      <a:pt x="3664" y="5134"/>
                    </a:lnTo>
                    <a:lnTo>
                      <a:pt x="3725" y="5182"/>
                    </a:lnTo>
                    <a:lnTo>
                      <a:pt x="3786" y="5229"/>
                    </a:lnTo>
                    <a:lnTo>
                      <a:pt x="3848" y="5276"/>
                    </a:lnTo>
                    <a:lnTo>
                      <a:pt x="3909" y="5319"/>
                    </a:lnTo>
                    <a:lnTo>
                      <a:pt x="3970" y="5364"/>
                    </a:lnTo>
                    <a:lnTo>
                      <a:pt x="4031" y="5406"/>
                    </a:lnTo>
                    <a:lnTo>
                      <a:pt x="4092" y="5446"/>
                    </a:lnTo>
                    <a:lnTo>
                      <a:pt x="4153" y="5486"/>
                    </a:lnTo>
                    <a:lnTo>
                      <a:pt x="4214" y="5525"/>
                    </a:lnTo>
                    <a:lnTo>
                      <a:pt x="4276" y="5562"/>
                    </a:lnTo>
                    <a:lnTo>
                      <a:pt x="4337" y="5598"/>
                    </a:lnTo>
                    <a:lnTo>
                      <a:pt x="4398" y="5632"/>
                    </a:lnTo>
                    <a:lnTo>
                      <a:pt x="4459" y="5667"/>
                    </a:lnTo>
                    <a:lnTo>
                      <a:pt x="4520" y="5698"/>
                    </a:lnTo>
                    <a:lnTo>
                      <a:pt x="4581" y="5729"/>
                    </a:lnTo>
                    <a:lnTo>
                      <a:pt x="4641" y="5759"/>
                    </a:lnTo>
                    <a:lnTo>
                      <a:pt x="4702" y="5789"/>
                    </a:lnTo>
                    <a:lnTo>
                      <a:pt x="4763" y="5816"/>
                    </a:lnTo>
                    <a:lnTo>
                      <a:pt x="4824" y="5843"/>
                    </a:lnTo>
                    <a:lnTo>
                      <a:pt x="4885" y="5867"/>
                    </a:lnTo>
                    <a:lnTo>
                      <a:pt x="4947" y="5890"/>
                    </a:lnTo>
                    <a:lnTo>
                      <a:pt x="5008" y="5914"/>
                    </a:lnTo>
                    <a:lnTo>
                      <a:pt x="5069" y="5935"/>
                    </a:lnTo>
                    <a:lnTo>
                      <a:pt x="5130" y="5955"/>
                    </a:lnTo>
                    <a:lnTo>
                      <a:pt x="5191" y="5974"/>
                    </a:lnTo>
                    <a:lnTo>
                      <a:pt x="5252" y="5992"/>
                    </a:lnTo>
                    <a:lnTo>
                      <a:pt x="5313" y="6008"/>
                    </a:lnTo>
                    <a:lnTo>
                      <a:pt x="5375" y="6023"/>
                    </a:lnTo>
                    <a:lnTo>
                      <a:pt x="5436" y="6038"/>
                    </a:lnTo>
                    <a:lnTo>
                      <a:pt x="5497" y="6050"/>
                    </a:lnTo>
                    <a:lnTo>
                      <a:pt x="5558" y="6062"/>
                    </a:lnTo>
                    <a:lnTo>
                      <a:pt x="5619" y="6072"/>
                    </a:lnTo>
                    <a:lnTo>
                      <a:pt x="5680" y="6081"/>
                    </a:lnTo>
                    <a:lnTo>
                      <a:pt x="5741" y="6090"/>
                    </a:lnTo>
                    <a:lnTo>
                      <a:pt x="5803" y="6096"/>
                    </a:lnTo>
                    <a:lnTo>
                      <a:pt x="5864" y="6102"/>
                    </a:lnTo>
                    <a:lnTo>
                      <a:pt x="5925" y="6107"/>
                    </a:lnTo>
                    <a:lnTo>
                      <a:pt x="5986" y="611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4" name="Freeform 2178"/>
              <p:cNvSpPr>
                <a:spLocks/>
              </p:cNvSpPr>
              <p:nvPr/>
            </p:nvSpPr>
            <p:spPr bwMode="auto">
              <a:xfrm>
                <a:off x="6011697" y="5597000"/>
                <a:ext cx="96580" cy="0"/>
              </a:xfrm>
              <a:custGeom>
                <a:avLst/>
                <a:gdLst>
                  <a:gd name="T0" fmla="*/ 0 w 122"/>
                  <a:gd name="T1" fmla="*/ 0 h 1"/>
                  <a:gd name="T2" fmla="*/ 61 w 122"/>
                  <a:gd name="T3" fmla="*/ 1 h 1"/>
                  <a:gd name="T4" fmla="*/ 122 w 12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">
                    <a:moveTo>
                      <a:pt x="0" y="0"/>
                    </a:moveTo>
                    <a:lnTo>
                      <a:pt x="61" y="1"/>
                    </a:lnTo>
                    <a:lnTo>
                      <a:pt x="122" y="1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5" name="Freeform 2179"/>
              <p:cNvSpPr>
                <a:spLocks/>
              </p:cNvSpPr>
              <p:nvPr/>
            </p:nvSpPr>
            <p:spPr bwMode="auto">
              <a:xfrm>
                <a:off x="1192335" y="3052000"/>
                <a:ext cx="4819363" cy="2545000"/>
              </a:xfrm>
              <a:custGeom>
                <a:avLst/>
                <a:gdLst>
                  <a:gd name="T0" fmla="*/ 60 w 5986"/>
                  <a:gd name="T1" fmla="*/ 2934 h 3055"/>
                  <a:gd name="T2" fmla="*/ 182 w 5986"/>
                  <a:gd name="T3" fmla="*/ 2700 h 3055"/>
                  <a:gd name="T4" fmla="*/ 304 w 5986"/>
                  <a:gd name="T5" fmla="*/ 2475 h 3055"/>
                  <a:gd name="T6" fmla="*/ 427 w 5986"/>
                  <a:gd name="T7" fmla="*/ 2260 h 3055"/>
                  <a:gd name="T8" fmla="*/ 549 w 5986"/>
                  <a:gd name="T9" fmla="*/ 2054 h 3055"/>
                  <a:gd name="T10" fmla="*/ 671 w 5986"/>
                  <a:gd name="T11" fmla="*/ 1859 h 3055"/>
                  <a:gd name="T12" fmla="*/ 793 w 5986"/>
                  <a:gd name="T13" fmla="*/ 1674 h 3055"/>
                  <a:gd name="T14" fmla="*/ 916 w 5986"/>
                  <a:gd name="T15" fmla="*/ 1498 h 3055"/>
                  <a:gd name="T16" fmla="*/ 1038 w 5986"/>
                  <a:gd name="T17" fmla="*/ 1331 h 3055"/>
                  <a:gd name="T18" fmla="*/ 1160 w 5986"/>
                  <a:gd name="T19" fmla="*/ 1175 h 3055"/>
                  <a:gd name="T20" fmla="*/ 1283 w 5986"/>
                  <a:gd name="T21" fmla="*/ 1028 h 3055"/>
                  <a:gd name="T22" fmla="*/ 1405 w 5986"/>
                  <a:gd name="T23" fmla="*/ 890 h 3055"/>
                  <a:gd name="T24" fmla="*/ 1527 w 5986"/>
                  <a:gd name="T25" fmla="*/ 764 h 3055"/>
                  <a:gd name="T26" fmla="*/ 1648 w 5986"/>
                  <a:gd name="T27" fmla="*/ 647 h 3055"/>
                  <a:gd name="T28" fmla="*/ 1770 w 5986"/>
                  <a:gd name="T29" fmla="*/ 540 h 3055"/>
                  <a:gd name="T30" fmla="*/ 1893 w 5986"/>
                  <a:gd name="T31" fmla="*/ 441 h 3055"/>
                  <a:gd name="T32" fmla="*/ 2015 w 5986"/>
                  <a:gd name="T33" fmla="*/ 353 h 3055"/>
                  <a:gd name="T34" fmla="*/ 2137 w 5986"/>
                  <a:gd name="T35" fmla="*/ 276 h 3055"/>
                  <a:gd name="T36" fmla="*/ 2259 w 5986"/>
                  <a:gd name="T37" fmla="*/ 207 h 3055"/>
                  <a:gd name="T38" fmla="*/ 2382 w 5986"/>
                  <a:gd name="T39" fmla="*/ 147 h 3055"/>
                  <a:gd name="T40" fmla="*/ 2504 w 5986"/>
                  <a:gd name="T41" fmla="*/ 100 h 3055"/>
                  <a:gd name="T42" fmla="*/ 2626 w 5986"/>
                  <a:gd name="T43" fmla="*/ 59 h 3055"/>
                  <a:gd name="T44" fmla="*/ 2748 w 5986"/>
                  <a:gd name="T45" fmla="*/ 31 h 3055"/>
                  <a:gd name="T46" fmla="*/ 2871 w 5986"/>
                  <a:gd name="T47" fmla="*/ 12 h 3055"/>
                  <a:gd name="T48" fmla="*/ 2993 w 5986"/>
                  <a:gd name="T49" fmla="*/ 1 h 3055"/>
                  <a:gd name="T50" fmla="*/ 3114 w 5986"/>
                  <a:gd name="T51" fmla="*/ 1 h 3055"/>
                  <a:gd name="T52" fmla="*/ 3236 w 5986"/>
                  <a:gd name="T53" fmla="*/ 12 h 3055"/>
                  <a:gd name="T54" fmla="*/ 3358 w 5986"/>
                  <a:gd name="T55" fmla="*/ 31 h 3055"/>
                  <a:gd name="T56" fmla="*/ 3481 w 5986"/>
                  <a:gd name="T57" fmla="*/ 59 h 3055"/>
                  <a:gd name="T58" fmla="*/ 3603 w 5986"/>
                  <a:gd name="T59" fmla="*/ 100 h 3055"/>
                  <a:gd name="T60" fmla="*/ 3725 w 5986"/>
                  <a:gd name="T61" fmla="*/ 147 h 3055"/>
                  <a:gd name="T62" fmla="*/ 3848 w 5986"/>
                  <a:gd name="T63" fmla="*/ 207 h 3055"/>
                  <a:gd name="T64" fmla="*/ 3970 w 5986"/>
                  <a:gd name="T65" fmla="*/ 276 h 3055"/>
                  <a:gd name="T66" fmla="*/ 4092 w 5986"/>
                  <a:gd name="T67" fmla="*/ 353 h 3055"/>
                  <a:gd name="T68" fmla="*/ 4214 w 5986"/>
                  <a:gd name="T69" fmla="*/ 441 h 3055"/>
                  <a:gd name="T70" fmla="*/ 4337 w 5986"/>
                  <a:gd name="T71" fmla="*/ 540 h 3055"/>
                  <a:gd name="T72" fmla="*/ 4459 w 5986"/>
                  <a:gd name="T73" fmla="*/ 647 h 3055"/>
                  <a:gd name="T74" fmla="*/ 4581 w 5986"/>
                  <a:gd name="T75" fmla="*/ 764 h 3055"/>
                  <a:gd name="T76" fmla="*/ 4702 w 5986"/>
                  <a:gd name="T77" fmla="*/ 890 h 3055"/>
                  <a:gd name="T78" fmla="*/ 4824 w 5986"/>
                  <a:gd name="T79" fmla="*/ 1028 h 3055"/>
                  <a:gd name="T80" fmla="*/ 4947 w 5986"/>
                  <a:gd name="T81" fmla="*/ 1175 h 3055"/>
                  <a:gd name="T82" fmla="*/ 5069 w 5986"/>
                  <a:gd name="T83" fmla="*/ 1331 h 3055"/>
                  <a:gd name="T84" fmla="*/ 5191 w 5986"/>
                  <a:gd name="T85" fmla="*/ 1498 h 3055"/>
                  <a:gd name="T86" fmla="*/ 5313 w 5986"/>
                  <a:gd name="T87" fmla="*/ 1674 h 3055"/>
                  <a:gd name="T88" fmla="*/ 5436 w 5986"/>
                  <a:gd name="T89" fmla="*/ 1859 h 3055"/>
                  <a:gd name="T90" fmla="*/ 5558 w 5986"/>
                  <a:gd name="T91" fmla="*/ 2054 h 3055"/>
                  <a:gd name="T92" fmla="*/ 5680 w 5986"/>
                  <a:gd name="T93" fmla="*/ 2260 h 3055"/>
                  <a:gd name="T94" fmla="*/ 5803 w 5986"/>
                  <a:gd name="T95" fmla="*/ 2475 h 3055"/>
                  <a:gd name="T96" fmla="*/ 5925 w 5986"/>
                  <a:gd name="T97" fmla="*/ 2700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3055">
                    <a:moveTo>
                      <a:pt x="0" y="3055"/>
                    </a:moveTo>
                    <a:lnTo>
                      <a:pt x="60" y="2934"/>
                    </a:lnTo>
                    <a:lnTo>
                      <a:pt x="121" y="2817"/>
                    </a:lnTo>
                    <a:lnTo>
                      <a:pt x="182" y="2700"/>
                    </a:lnTo>
                    <a:lnTo>
                      <a:pt x="243" y="2587"/>
                    </a:lnTo>
                    <a:lnTo>
                      <a:pt x="304" y="2475"/>
                    </a:lnTo>
                    <a:lnTo>
                      <a:pt x="365" y="2366"/>
                    </a:lnTo>
                    <a:lnTo>
                      <a:pt x="427" y="2260"/>
                    </a:lnTo>
                    <a:lnTo>
                      <a:pt x="488" y="2156"/>
                    </a:lnTo>
                    <a:lnTo>
                      <a:pt x="549" y="2054"/>
                    </a:lnTo>
                    <a:lnTo>
                      <a:pt x="610" y="1956"/>
                    </a:lnTo>
                    <a:lnTo>
                      <a:pt x="671" y="1859"/>
                    </a:lnTo>
                    <a:lnTo>
                      <a:pt x="732" y="1765"/>
                    </a:lnTo>
                    <a:lnTo>
                      <a:pt x="793" y="1674"/>
                    </a:lnTo>
                    <a:lnTo>
                      <a:pt x="855" y="1584"/>
                    </a:lnTo>
                    <a:lnTo>
                      <a:pt x="916" y="1498"/>
                    </a:lnTo>
                    <a:lnTo>
                      <a:pt x="977" y="1413"/>
                    </a:lnTo>
                    <a:lnTo>
                      <a:pt x="1038" y="1331"/>
                    </a:lnTo>
                    <a:lnTo>
                      <a:pt x="1099" y="1251"/>
                    </a:lnTo>
                    <a:lnTo>
                      <a:pt x="1160" y="1175"/>
                    </a:lnTo>
                    <a:lnTo>
                      <a:pt x="1221" y="1101"/>
                    </a:lnTo>
                    <a:lnTo>
                      <a:pt x="1283" y="1028"/>
                    </a:lnTo>
                    <a:lnTo>
                      <a:pt x="1344" y="959"/>
                    </a:lnTo>
                    <a:lnTo>
                      <a:pt x="1405" y="890"/>
                    </a:lnTo>
                    <a:lnTo>
                      <a:pt x="1466" y="826"/>
                    </a:lnTo>
                    <a:lnTo>
                      <a:pt x="1527" y="764"/>
                    </a:lnTo>
                    <a:lnTo>
                      <a:pt x="1587" y="704"/>
                    </a:lnTo>
                    <a:lnTo>
                      <a:pt x="1648" y="647"/>
                    </a:lnTo>
                    <a:lnTo>
                      <a:pt x="1709" y="592"/>
                    </a:lnTo>
                    <a:lnTo>
                      <a:pt x="1770" y="540"/>
                    </a:lnTo>
                    <a:lnTo>
                      <a:pt x="1831" y="489"/>
                    </a:lnTo>
                    <a:lnTo>
                      <a:pt x="1893" y="441"/>
                    </a:lnTo>
                    <a:lnTo>
                      <a:pt x="1954" y="397"/>
                    </a:lnTo>
                    <a:lnTo>
                      <a:pt x="2015" y="353"/>
                    </a:lnTo>
                    <a:lnTo>
                      <a:pt x="2076" y="313"/>
                    </a:lnTo>
                    <a:lnTo>
                      <a:pt x="2137" y="276"/>
                    </a:lnTo>
                    <a:lnTo>
                      <a:pt x="2198" y="240"/>
                    </a:lnTo>
                    <a:lnTo>
                      <a:pt x="2259" y="207"/>
                    </a:lnTo>
                    <a:lnTo>
                      <a:pt x="2321" y="176"/>
                    </a:lnTo>
                    <a:lnTo>
                      <a:pt x="2382" y="147"/>
                    </a:lnTo>
                    <a:lnTo>
                      <a:pt x="2443" y="122"/>
                    </a:lnTo>
                    <a:lnTo>
                      <a:pt x="2504" y="100"/>
                    </a:lnTo>
                    <a:lnTo>
                      <a:pt x="2565" y="79"/>
                    </a:lnTo>
                    <a:lnTo>
                      <a:pt x="2626" y="59"/>
                    </a:lnTo>
                    <a:lnTo>
                      <a:pt x="2687" y="45"/>
                    </a:lnTo>
                    <a:lnTo>
                      <a:pt x="2748" y="31"/>
                    </a:lnTo>
                    <a:lnTo>
                      <a:pt x="2810" y="19"/>
                    </a:lnTo>
                    <a:lnTo>
                      <a:pt x="2871" y="12"/>
                    </a:lnTo>
                    <a:lnTo>
                      <a:pt x="2932" y="6"/>
                    </a:lnTo>
                    <a:lnTo>
                      <a:pt x="2993" y="1"/>
                    </a:lnTo>
                    <a:lnTo>
                      <a:pt x="3054" y="0"/>
                    </a:lnTo>
                    <a:lnTo>
                      <a:pt x="3114" y="1"/>
                    </a:lnTo>
                    <a:lnTo>
                      <a:pt x="3175" y="6"/>
                    </a:lnTo>
                    <a:lnTo>
                      <a:pt x="3236" y="12"/>
                    </a:lnTo>
                    <a:lnTo>
                      <a:pt x="3297" y="19"/>
                    </a:lnTo>
                    <a:lnTo>
                      <a:pt x="3358" y="31"/>
                    </a:lnTo>
                    <a:lnTo>
                      <a:pt x="3420" y="45"/>
                    </a:lnTo>
                    <a:lnTo>
                      <a:pt x="3481" y="59"/>
                    </a:lnTo>
                    <a:lnTo>
                      <a:pt x="3542" y="79"/>
                    </a:lnTo>
                    <a:lnTo>
                      <a:pt x="3603" y="100"/>
                    </a:lnTo>
                    <a:lnTo>
                      <a:pt x="3664" y="122"/>
                    </a:lnTo>
                    <a:lnTo>
                      <a:pt x="3725" y="147"/>
                    </a:lnTo>
                    <a:lnTo>
                      <a:pt x="3786" y="176"/>
                    </a:lnTo>
                    <a:lnTo>
                      <a:pt x="3848" y="207"/>
                    </a:lnTo>
                    <a:lnTo>
                      <a:pt x="3909" y="240"/>
                    </a:lnTo>
                    <a:lnTo>
                      <a:pt x="3970" y="276"/>
                    </a:lnTo>
                    <a:lnTo>
                      <a:pt x="4031" y="313"/>
                    </a:lnTo>
                    <a:lnTo>
                      <a:pt x="4092" y="353"/>
                    </a:lnTo>
                    <a:lnTo>
                      <a:pt x="4153" y="397"/>
                    </a:lnTo>
                    <a:lnTo>
                      <a:pt x="4214" y="441"/>
                    </a:lnTo>
                    <a:lnTo>
                      <a:pt x="4276" y="489"/>
                    </a:lnTo>
                    <a:lnTo>
                      <a:pt x="4337" y="540"/>
                    </a:lnTo>
                    <a:lnTo>
                      <a:pt x="4398" y="592"/>
                    </a:lnTo>
                    <a:lnTo>
                      <a:pt x="4459" y="647"/>
                    </a:lnTo>
                    <a:lnTo>
                      <a:pt x="4520" y="704"/>
                    </a:lnTo>
                    <a:lnTo>
                      <a:pt x="4581" y="764"/>
                    </a:lnTo>
                    <a:lnTo>
                      <a:pt x="4641" y="826"/>
                    </a:lnTo>
                    <a:lnTo>
                      <a:pt x="4702" y="890"/>
                    </a:lnTo>
                    <a:lnTo>
                      <a:pt x="4763" y="959"/>
                    </a:lnTo>
                    <a:lnTo>
                      <a:pt x="4824" y="1028"/>
                    </a:lnTo>
                    <a:lnTo>
                      <a:pt x="4885" y="1101"/>
                    </a:lnTo>
                    <a:lnTo>
                      <a:pt x="4947" y="1175"/>
                    </a:lnTo>
                    <a:lnTo>
                      <a:pt x="5008" y="1251"/>
                    </a:lnTo>
                    <a:lnTo>
                      <a:pt x="5069" y="1331"/>
                    </a:lnTo>
                    <a:lnTo>
                      <a:pt x="5130" y="1413"/>
                    </a:lnTo>
                    <a:lnTo>
                      <a:pt x="5191" y="1498"/>
                    </a:lnTo>
                    <a:lnTo>
                      <a:pt x="5252" y="1584"/>
                    </a:lnTo>
                    <a:lnTo>
                      <a:pt x="5313" y="1674"/>
                    </a:lnTo>
                    <a:lnTo>
                      <a:pt x="5375" y="1765"/>
                    </a:lnTo>
                    <a:lnTo>
                      <a:pt x="5436" y="1859"/>
                    </a:lnTo>
                    <a:lnTo>
                      <a:pt x="5497" y="1956"/>
                    </a:lnTo>
                    <a:lnTo>
                      <a:pt x="5558" y="2054"/>
                    </a:lnTo>
                    <a:lnTo>
                      <a:pt x="5619" y="2156"/>
                    </a:lnTo>
                    <a:lnTo>
                      <a:pt x="5680" y="2260"/>
                    </a:lnTo>
                    <a:lnTo>
                      <a:pt x="5741" y="2366"/>
                    </a:lnTo>
                    <a:lnTo>
                      <a:pt x="5803" y="2475"/>
                    </a:lnTo>
                    <a:lnTo>
                      <a:pt x="5864" y="2587"/>
                    </a:lnTo>
                    <a:lnTo>
                      <a:pt x="5925" y="2700"/>
                    </a:lnTo>
                    <a:lnTo>
                      <a:pt x="5986" y="2817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6" name="Freeform 2180"/>
              <p:cNvSpPr>
                <a:spLocks/>
              </p:cNvSpPr>
              <p:nvPr/>
            </p:nvSpPr>
            <p:spPr bwMode="auto">
              <a:xfrm>
                <a:off x="6011697" y="5399500"/>
                <a:ext cx="96580" cy="197500"/>
              </a:xfrm>
              <a:custGeom>
                <a:avLst/>
                <a:gdLst>
                  <a:gd name="T0" fmla="*/ 0 w 122"/>
                  <a:gd name="T1" fmla="*/ 0 h 238"/>
                  <a:gd name="T2" fmla="*/ 61 w 122"/>
                  <a:gd name="T3" fmla="*/ 117 h 238"/>
                  <a:gd name="T4" fmla="*/ 122 w 122"/>
                  <a:gd name="T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38">
                    <a:moveTo>
                      <a:pt x="0" y="0"/>
                    </a:moveTo>
                    <a:lnTo>
                      <a:pt x="61" y="117"/>
                    </a:lnTo>
                    <a:lnTo>
                      <a:pt x="122" y="238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7" name="Freeform 2181"/>
              <p:cNvSpPr>
                <a:spLocks/>
              </p:cNvSpPr>
              <p:nvPr/>
            </p:nvSpPr>
            <p:spPr bwMode="auto">
              <a:xfrm>
                <a:off x="1192335" y="707000"/>
                <a:ext cx="4819363" cy="4890000"/>
              </a:xfrm>
              <a:custGeom>
                <a:avLst/>
                <a:gdLst>
                  <a:gd name="T0" fmla="*/ 60 w 5986"/>
                  <a:gd name="T1" fmla="*/ 5868 h 5868"/>
                  <a:gd name="T2" fmla="*/ 182 w 5986"/>
                  <a:gd name="T3" fmla="*/ 5864 h 5868"/>
                  <a:gd name="T4" fmla="*/ 304 w 5986"/>
                  <a:gd name="T5" fmla="*/ 5853 h 5868"/>
                  <a:gd name="T6" fmla="*/ 427 w 5986"/>
                  <a:gd name="T7" fmla="*/ 5838 h 5868"/>
                  <a:gd name="T8" fmla="*/ 549 w 5986"/>
                  <a:gd name="T9" fmla="*/ 5819 h 5868"/>
                  <a:gd name="T10" fmla="*/ 671 w 5986"/>
                  <a:gd name="T11" fmla="*/ 5795 h 5868"/>
                  <a:gd name="T12" fmla="*/ 793 w 5986"/>
                  <a:gd name="T13" fmla="*/ 5765 h 5868"/>
                  <a:gd name="T14" fmla="*/ 916 w 5986"/>
                  <a:gd name="T15" fmla="*/ 5731 h 5868"/>
                  <a:gd name="T16" fmla="*/ 1038 w 5986"/>
                  <a:gd name="T17" fmla="*/ 5692 h 5868"/>
                  <a:gd name="T18" fmla="*/ 1160 w 5986"/>
                  <a:gd name="T19" fmla="*/ 5647 h 5868"/>
                  <a:gd name="T20" fmla="*/ 1283 w 5986"/>
                  <a:gd name="T21" fmla="*/ 5600 h 5868"/>
                  <a:gd name="T22" fmla="*/ 1405 w 5986"/>
                  <a:gd name="T23" fmla="*/ 5546 h 5868"/>
                  <a:gd name="T24" fmla="*/ 1527 w 5986"/>
                  <a:gd name="T25" fmla="*/ 5486 h 5868"/>
                  <a:gd name="T26" fmla="*/ 1648 w 5986"/>
                  <a:gd name="T27" fmla="*/ 5424 h 5868"/>
                  <a:gd name="T28" fmla="*/ 1770 w 5986"/>
                  <a:gd name="T29" fmla="*/ 5355 h 5868"/>
                  <a:gd name="T30" fmla="*/ 1893 w 5986"/>
                  <a:gd name="T31" fmla="*/ 5282 h 5868"/>
                  <a:gd name="T32" fmla="*/ 2015 w 5986"/>
                  <a:gd name="T33" fmla="*/ 5203 h 5868"/>
                  <a:gd name="T34" fmla="*/ 2137 w 5986"/>
                  <a:gd name="T35" fmla="*/ 5121 h 5868"/>
                  <a:gd name="T36" fmla="*/ 2259 w 5986"/>
                  <a:gd name="T37" fmla="*/ 5033 h 5868"/>
                  <a:gd name="T38" fmla="*/ 2382 w 5986"/>
                  <a:gd name="T39" fmla="*/ 4939 h 5868"/>
                  <a:gd name="T40" fmla="*/ 2504 w 5986"/>
                  <a:gd name="T41" fmla="*/ 4842 h 5868"/>
                  <a:gd name="T42" fmla="*/ 2626 w 5986"/>
                  <a:gd name="T43" fmla="*/ 4739 h 5868"/>
                  <a:gd name="T44" fmla="*/ 2748 w 5986"/>
                  <a:gd name="T45" fmla="*/ 4631 h 5868"/>
                  <a:gd name="T46" fmla="*/ 2871 w 5986"/>
                  <a:gd name="T47" fmla="*/ 4518 h 5868"/>
                  <a:gd name="T48" fmla="*/ 2993 w 5986"/>
                  <a:gd name="T49" fmla="*/ 4402 h 5868"/>
                  <a:gd name="T50" fmla="*/ 3114 w 5986"/>
                  <a:gd name="T51" fmla="*/ 4279 h 5868"/>
                  <a:gd name="T52" fmla="*/ 3236 w 5986"/>
                  <a:gd name="T53" fmla="*/ 4153 h 5868"/>
                  <a:gd name="T54" fmla="*/ 3358 w 5986"/>
                  <a:gd name="T55" fmla="*/ 4020 h 5868"/>
                  <a:gd name="T56" fmla="*/ 3481 w 5986"/>
                  <a:gd name="T57" fmla="*/ 3884 h 5868"/>
                  <a:gd name="T58" fmla="*/ 3603 w 5986"/>
                  <a:gd name="T59" fmla="*/ 3741 h 5868"/>
                  <a:gd name="T60" fmla="*/ 3725 w 5986"/>
                  <a:gd name="T61" fmla="*/ 3595 h 5868"/>
                  <a:gd name="T62" fmla="*/ 3848 w 5986"/>
                  <a:gd name="T63" fmla="*/ 3444 h 5868"/>
                  <a:gd name="T64" fmla="*/ 3970 w 5986"/>
                  <a:gd name="T65" fmla="*/ 3287 h 5868"/>
                  <a:gd name="T66" fmla="*/ 4092 w 5986"/>
                  <a:gd name="T67" fmla="*/ 3126 h 5868"/>
                  <a:gd name="T68" fmla="*/ 4214 w 5986"/>
                  <a:gd name="T69" fmla="*/ 2959 h 5868"/>
                  <a:gd name="T70" fmla="*/ 4337 w 5986"/>
                  <a:gd name="T71" fmla="*/ 2789 h 5868"/>
                  <a:gd name="T72" fmla="*/ 4459 w 5986"/>
                  <a:gd name="T73" fmla="*/ 2613 h 5868"/>
                  <a:gd name="T74" fmla="*/ 4581 w 5986"/>
                  <a:gd name="T75" fmla="*/ 2431 h 5868"/>
                  <a:gd name="T76" fmla="*/ 4702 w 5986"/>
                  <a:gd name="T77" fmla="*/ 2246 h 5868"/>
                  <a:gd name="T78" fmla="*/ 4824 w 5986"/>
                  <a:gd name="T79" fmla="*/ 2055 h 5868"/>
                  <a:gd name="T80" fmla="*/ 4947 w 5986"/>
                  <a:gd name="T81" fmla="*/ 1859 h 5868"/>
                  <a:gd name="T82" fmla="*/ 5069 w 5986"/>
                  <a:gd name="T83" fmla="*/ 1660 h 5868"/>
                  <a:gd name="T84" fmla="*/ 5191 w 5986"/>
                  <a:gd name="T85" fmla="*/ 1454 h 5868"/>
                  <a:gd name="T86" fmla="*/ 5313 w 5986"/>
                  <a:gd name="T87" fmla="*/ 1243 h 5868"/>
                  <a:gd name="T88" fmla="*/ 5436 w 5986"/>
                  <a:gd name="T89" fmla="*/ 1028 h 5868"/>
                  <a:gd name="T90" fmla="*/ 5558 w 5986"/>
                  <a:gd name="T91" fmla="*/ 808 h 5868"/>
                  <a:gd name="T92" fmla="*/ 5680 w 5986"/>
                  <a:gd name="T93" fmla="*/ 584 h 5868"/>
                  <a:gd name="T94" fmla="*/ 5803 w 5986"/>
                  <a:gd name="T95" fmla="*/ 354 h 5868"/>
                  <a:gd name="T96" fmla="*/ 5925 w 5986"/>
                  <a:gd name="T97" fmla="*/ 118 h 5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5868">
                    <a:moveTo>
                      <a:pt x="0" y="5868"/>
                    </a:moveTo>
                    <a:lnTo>
                      <a:pt x="60" y="5868"/>
                    </a:lnTo>
                    <a:lnTo>
                      <a:pt x="121" y="5867"/>
                    </a:lnTo>
                    <a:lnTo>
                      <a:pt x="182" y="5864"/>
                    </a:lnTo>
                    <a:lnTo>
                      <a:pt x="243" y="5859"/>
                    </a:lnTo>
                    <a:lnTo>
                      <a:pt x="304" y="5853"/>
                    </a:lnTo>
                    <a:lnTo>
                      <a:pt x="365" y="5847"/>
                    </a:lnTo>
                    <a:lnTo>
                      <a:pt x="427" y="5838"/>
                    </a:lnTo>
                    <a:lnTo>
                      <a:pt x="488" y="5829"/>
                    </a:lnTo>
                    <a:lnTo>
                      <a:pt x="549" y="5819"/>
                    </a:lnTo>
                    <a:lnTo>
                      <a:pt x="610" y="5807"/>
                    </a:lnTo>
                    <a:lnTo>
                      <a:pt x="671" y="5795"/>
                    </a:lnTo>
                    <a:lnTo>
                      <a:pt x="732" y="5780"/>
                    </a:lnTo>
                    <a:lnTo>
                      <a:pt x="793" y="5765"/>
                    </a:lnTo>
                    <a:lnTo>
                      <a:pt x="855" y="5749"/>
                    </a:lnTo>
                    <a:lnTo>
                      <a:pt x="916" y="5731"/>
                    </a:lnTo>
                    <a:lnTo>
                      <a:pt x="977" y="5712"/>
                    </a:lnTo>
                    <a:lnTo>
                      <a:pt x="1038" y="5692"/>
                    </a:lnTo>
                    <a:lnTo>
                      <a:pt x="1099" y="5671"/>
                    </a:lnTo>
                    <a:lnTo>
                      <a:pt x="1160" y="5647"/>
                    </a:lnTo>
                    <a:lnTo>
                      <a:pt x="1221" y="5624"/>
                    </a:lnTo>
                    <a:lnTo>
                      <a:pt x="1283" y="5600"/>
                    </a:lnTo>
                    <a:lnTo>
                      <a:pt x="1344" y="5573"/>
                    </a:lnTo>
                    <a:lnTo>
                      <a:pt x="1405" y="5546"/>
                    </a:lnTo>
                    <a:lnTo>
                      <a:pt x="1466" y="5516"/>
                    </a:lnTo>
                    <a:lnTo>
                      <a:pt x="1527" y="5486"/>
                    </a:lnTo>
                    <a:lnTo>
                      <a:pt x="1587" y="5455"/>
                    </a:lnTo>
                    <a:lnTo>
                      <a:pt x="1648" y="5424"/>
                    </a:lnTo>
                    <a:lnTo>
                      <a:pt x="1709" y="5389"/>
                    </a:lnTo>
                    <a:lnTo>
                      <a:pt x="1770" y="5355"/>
                    </a:lnTo>
                    <a:lnTo>
                      <a:pt x="1831" y="5319"/>
                    </a:lnTo>
                    <a:lnTo>
                      <a:pt x="1893" y="5282"/>
                    </a:lnTo>
                    <a:lnTo>
                      <a:pt x="1954" y="5243"/>
                    </a:lnTo>
                    <a:lnTo>
                      <a:pt x="2015" y="5203"/>
                    </a:lnTo>
                    <a:lnTo>
                      <a:pt x="2076" y="5163"/>
                    </a:lnTo>
                    <a:lnTo>
                      <a:pt x="2137" y="5121"/>
                    </a:lnTo>
                    <a:lnTo>
                      <a:pt x="2198" y="5076"/>
                    </a:lnTo>
                    <a:lnTo>
                      <a:pt x="2259" y="5033"/>
                    </a:lnTo>
                    <a:lnTo>
                      <a:pt x="2321" y="4986"/>
                    </a:lnTo>
                    <a:lnTo>
                      <a:pt x="2382" y="4939"/>
                    </a:lnTo>
                    <a:lnTo>
                      <a:pt x="2443" y="4891"/>
                    </a:lnTo>
                    <a:lnTo>
                      <a:pt x="2504" y="4842"/>
                    </a:lnTo>
                    <a:lnTo>
                      <a:pt x="2565" y="4791"/>
                    </a:lnTo>
                    <a:lnTo>
                      <a:pt x="2626" y="4739"/>
                    </a:lnTo>
                    <a:lnTo>
                      <a:pt x="2687" y="4685"/>
                    </a:lnTo>
                    <a:lnTo>
                      <a:pt x="2748" y="4631"/>
                    </a:lnTo>
                    <a:lnTo>
                      <a:pt x="2810" y="4576"/>
                    </a:lnTo>
                    <a:lnTo>
                      <a:pt x="2871" y="4518"/>
                    </a:lnTo>
                    <a:lnTo>
                      <a:pt x="2932" y="4461"/>
                    </a:lnTo>
                    <a:lnTo>
                      <a:pt x="2993" y="4402"/>
                    </a:lnTo>
                    <a:lnTo>
                      <a:pt x="3054" y="4340"/>
                    </a:lnTo>
                    <a:lnTo>
                      <a:pt x="3114" y="4279"/>
                    </a:lnTo>
                    <a:lnTo>
                      <a:pt x="3175" y="4217"/>
                    </a:lnTo>
                    <a:lnTo>
                      <a:pt x="3236" y="4153"/>
                    </a:lnTo>
                    <a:lnTo>
                      <a:pt x="3297" y="4087"/>
                    </a:lnTo>
                    <a:lnTo>
                      <a:pt x="3358" y="4020"/>
                    </a:lnTo>
                    <a:lnTo>
                      <a:pt x="3420" y="3953"/>
                    </a:lnTo>
                    <a:lnTo>
                      <a:pt x="3481" y="3884"/>
                    </a:lnTo>
                    <a:lnTo>
                      <a:pt x="3542" y="3812"/>
                    </a:lnTo>
                    <a:lnTo>
                      <a:pt x="3603" y="3741"/>
                    </a:lnTo>
                    <a:lnTo>
                      <a:pt x="3664" y="3669"/>
                    </a:lnTo>
                    <a:lnTo>
                      <a:pt x="3725" y="3595"/>
                    </a:lnTo>
                    <a:lnTo>
                      <a:pt x="3786" y="3520"/>
                    </a:lnTo>
                    <a:lnTo>
                      <a:pt x="3848" y="3444"/>
                    </a:lnTo>
                    <a:lnTo>
                      <a:pt x="3909" y="3366"/>
                    </a:lnTo>
                    <a:lnTo>
                      <a:pt x="3970" y="3287"/>
                    </a:lnTo>
                    <a:lnTo>
                      <a:pt x="4031" y="3207"/>
                    </a:lnTo>
                    <a:lnTo>
                      <a:pt x="4092" y="3126"/>
                    </a:lnTo>
                    <a:lnTo>
                      <a:pt x="4153" y="3043"/>
                    </a:lnTo>
                    <a:lnTo>
                      <a:pt x="4214" y="2959"/>
                    </a:lnTo>
                    <a:lnTo>
                      <a:pt x="4276" y="2874"/>
                    </a:lnTo>
                    <a:lnTo>
                      <a:pt x="4337" y="2789"/>
                    </a:lnTo>
                    <a:lnTo>
                      <a:pt x="4398" y="2701"/>
                    </a:lnTo>
                    <a:lnTo>
                      <a:pt x="4459" y="2613"/>
                    </a:lnTo>
                    <a:lnTo>
                      <a:pt x="4520" y="2522"/>
                    </a:lnTo>
                    <a:lnTo>
                      <a:pt x="4581" y="2431"/>
                    </a:lnTo>
                    <a:lnTo>
                      <a:pt x="4641" y="2338"/>
                    </a:lnTo>
                    <a:lnTo>
                      <a:pt x="4702" y="2246"/>
                    </a:lnTo>
                    <a:lnTo>
                      <a:pt x="4763" y="2150"/>
                    </a:lnTo>
                    <a:lnTo>
                      <a:pt x="4824" y="2055"/>
                    </a:lnTo>
                    <a:lnTo>
                      <a:pt x="4885" y="1958"/>
                    </a:lnTo>
                    <a:lnTo>
                      <a:pt x="4947" y="1859"/>
                    </a:lnTo>
                    <a:lnTo>
                      <a:pt x="5008" y="1759"/>
                    </a:lnTo>
                    <a:lnTo>
                      <a:pt x="5069" y="1660"/>
                    </a:lnTo>
                    <a:lnTo>
                      <a:pt x="5130" y="1557"/>
                    </a:lnTo>
                    <a:lnTo>
                      <a:pt x="5191" y="1454"/>
                    </a:lnTo>
                    <a:lnTo>
                      <a:pt x="5252" y="1349"/>
                    </a:lnTo>
                    <a:lnTo>
                      <a:pt x="5313" y="1243"/>
                    </a:lnTo>
                    <a:lnTo>
                      <a:pt x="5375" y="1136"/>
                    </a:lnTo>
                    <a:lnTo>
                      <a:pt x="5436" y="1028"/>
                    </a:lnTo>
                    <a:lnTo>
                      <a:pt x="5497" y="920"/>
                    </a:lnTo>
                    <a:lnTo>
                      <a:pt x="5558" y="808"/>
                    </a:lnTo>
                    <a:lnTo>
                      <a:pt x="5619" y="696"/>
                    </a:lnTo>
                    <a:lnTo>
                      <a:pt x="5680" y="584"/>
                    </a:lnTo>
                    <a:lnTo>
                      <a:pt x="5741" y="469"/>
                    </a:lnTo>
                    <a:lnTo>
                      <a:pt x="5803" y="354"/>
                    </a:lnTo>
                    <a:lnTo>
                      <a:pt x="5864" y="236"/>
                    </a:lnTo>
                    <a:lnTo>
                      <a:pt x="5925" y="118"/>
                    </a:lnTo>
                    <a:lnTo>
                      <a:pt x="598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8" name="Freeform 2182"/>
              <p:cNvSpPr>
                <a:spLocks/>
              </p:cNvSpPr>
              <p:nvPr/>
            </p:nvSpPr>
            <p:spPr bwMode="auto">
              <a:xfrm>
                <a:off x="6011697" y="504500"/>
                <a:ext cx="96580" cy="202500"/>
              </a:xfrm>
              <a:custGeom>
                <a:avLst/>
                <a:gdLst>
                  <a:gd name="T0" fmla="*/ 0 w 122"/>
                  <a:gd name="T1" fmla="*/ 243 h 243"/>
                  <a:gd name="T2" fmla="*/ 61 w 122"/>
                  <a:gd name="T3" fmla="*/ 123 h 243"/>
                  <a:gd name="T4" fmla="*/ 122 w 122"/>
                  <a:gd name="T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43">
                    <a:moveTo>
                      <a:pt x="0" y="243"/>
                    </a:moveTo>
                    <a:lnTo>
                      <a:pt x="61" y="123"/>
                    </a:lnTo>
                    <a:lnTo>
                      <a:pt x="122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3" name="Rectangle 2187"/>
              <p:cNvSpPr>
                <a:spLocks noChangeArrowheads="1"/>
              </p:cNvSpPr>
              <p:nvPr/>
            </p:nvSpPr>
            <p:spPr bwMode="auto">
              <a:xfrm>
                <a:off x="3235010" y="2562000"/>
                <a:ext cx="806446" cy="45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9" name="Rectangle 2183"/>
              <p:cNvSpPr>
                <a:spLocks noChangeArrowheads="1"/>
              </p:cNvSpPr>
              <p:nvPr/>
            </p:nvSpPr>
            <p:spPr bwMode="auto">
              <a:xfrm>
                <a:off x="1590729" y="822000"/>
                <a:ext cx="806446" cy="4550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4206" name="Straight Connector 4205"/>
              <p:cNvCxnSpPr>
                <a:endCxn id="2769" idx="0"/>
              </p:cNvCxnSpPr>
              <p:nvPr/>
            </p:nvCxnSpPr>
            <p:spPr>
              <a:xfrm flipH="1">
                <a:off x="3650307" y="539501"/>
                <a:ext cx="9655" cy="50575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8" name="Straight Connector 4207"/>
              <p:cNvCxnSpPr>
                <a:stCxn id="3688" idx="0"/>
                <a:endCxn id="3687" idx="0"/>
              </p:cNvCxnSpPr>
              <p:nvPr/>
            </p:nvCxnSpPr>
            <p:spPr>
              <a:xfrm flipH="1">
                <a:off x="1192333" y="3052000"/>
                <a:ext cx="49159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3" name="Group 3242"/>
            <p:cNvGrpSpPr/>
            <p:nvPr/>
          </p:nvGrpSpPr>
          <p:grpSpPr>
            <a:xfrm>
              <a:off x="1262054" y="797145"/>
              <a:ext cx="4799672" cy="4959999"/>
              <a:chOff x="1277218" y="996999"/>
              <a:chExt cx="4485785" cy="4520000"/>
            </a:xfrm>
          </p:grpSpPr>
          <p:sp>
            <p:nvSpPr>
              <p:cNvPr id="2604" name="Rectangle 2603"/>
              <p:cNvSpPr/>
              <p:nvPr/>
            </p:nvSpPr>
            <p:spPr>
              <a:xfrm>
                <a:off x="1277218" y="996999"/>
                <a:ext cx="4485785" cy="4520000"/>
              </a:xfrm>
              <a:prstGeom prst="rect">
                <a:avLst/>
              </a:prstGeom>
              <a:solidFill>
                <a:srgbClr val="FFFFFF">
                  <a:alpha val="87843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0" name="Rectangle 2188"/>
              <p:cNvSpPr>
                <a:spLocks noChangeArrowheads="1"/>
              </p:cNvSpPr>
              <p:nvPr/>
            </p:nvSpPr>
            <p:spPr bwMode="auto">
              <a:xfrm>
                <a:off x="3278754" y="3002977"/>
                <a:ext cx="898198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Arial" panose="020B0604020202020204" pitchFamily="34" charset="0"/>
                  </a:rPr>
                  <a:t>A1A2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3524" name="Straight Arrow Connector 3523"/>
            <p:cNvCxnSpPr/>
            <p:nvPr/>
          </p:nvCxnSpPr>
          <p:spPr>
            <a:xfrm flipH="1">
              <a:off x="3137982" y="742349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6" name="Oval 3685"/>
            <p:cNvSpPr/>
            <p:nvPr/>
          </p:nvSpPr>
          <p:spPr>
            <a:xfrm>
              <a:off x="3034875" y="3294442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8" name="Rectangle 609"/>
            <p:cNvSpPr>
              <a:spLocks noChangeArrowheads="1"/>
            </p:cNvSpPr>
            <p:nvPr/>
          </p:nvSpPr>
          <p:spPr bwMode="auto">
            <a:xfrm>
              <a:off x="726656" y="4470219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0.24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4129" name="Straight Connector 4128"/>
            <p:cNvCxnSpPr/>
            <p:nvPr/>
          </p:nvCxnSpPr>
          <p:spPr>
            <a:xfrm flipV="1">
              <a:off x="1172340" y="4574645"/>
              <a:ext cx="4915945" cy="2750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5" name="Oval 4204"/>
            <p:cNvSpPr/>
            <p:nvPr/>
          </p:nvSpPr>
          <p:spPr>
            <a:xfrm>
              <a:off x="3034875" y="4494497"/>
              <a:ext cx="216000" cy="21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09" name="Straight Arrow Connector 4208"/>
            <p:cNvCxnSpPr/>
            <p:nvPr/>
          </p:nvCxnSpPr>
          <p:spPr>
            <a:xfrm flipH="1">
              <a:off x="5108353" y="754645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0" name="Oval 4209"/>
            <p:cNvSpPr/>
            <p:nvPr/>
          </p:nvSpPr>
          <p:spPr>
            <a:xfrm>
              <a:off x="5004592" y="4064355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1" name="Oval 4210"/>
            <p:cNvSpPr/>
            <p:nvPr/>
          </p:nvSpPr>
          <p:spPr>
            <a:xfrm>
              <a:off x="5000353" y="4933937"/>
              <a:ext cx="216000" cy="21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2" name="TextBox 4211"/>
            <p:cNvSpPr txBox="1"/>
            <p:nvPr/>
          </p:nvSpPr>
          <p:spPr>
            <a:xfrm>
              <a:off x="5125155" y="2608262"/>
              <a:ext cx="2443452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6600"/>
                  </a:solidFill>
                </a:rPr>
                <a:t>Pop.2</a:t>
              </a:r>
              <a:r>
                <a:rPr lang="de-DE" dirty="0" smtClean="0"/>
                <a:t>; </a:t>
              </a:r>
              <a:r>
                <a:rPr lang="de-DE" dirty="0" err="1" smtClean="0"/>
                <a:t>Locus</a:t>
              </a:r>
              <a:r>
                <a:rPr lang="de-DE" dirty="0" smtClean="0"/>
                <a:t> 1.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 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07" name="TextBox 4206"/>
            <p:cNvSpPr txBox="1"/>
            <p:nvPr/>
          </p:nvSpPr>
          <p:spPr>
            <a:xfrm>
              <a:off x="3159515" y="946087"/>
              <a:ext cx="2503816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</a:rPr>
                <a:t>Pop.1</a:t>
              </a:r>
              <a:r>
                <a:rPr lang="de-DE" dirty="0" smtClean="0"/>
                <a:t>; </a:t>
              </a:r>
              <a:r>
                <a:rPr lang="de-DE" dirty="0" err="1" smtClean="0"/>
                <a:t>Locus</a:t>
              </a:r>
              <a:r>
                <a:rPr lang="de-DE" dirty="0" smtClean="0"/>
                <a:t> 1.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14" name="Rectangle 609"/>
            <p:cNvSpPr>
              <a:spLocks noChangeArrowheads="1"/>
            </p:cNvSpPr>
            <p:nvPr/>
          </p:nvSpPr>
          <p:spPr bwMode="auto">
            <a:xfrm>
              <a:off x="723372" y="4905753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0.16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4215" name="Straight Connector 4214"/>
            <p:cNvCxnSpPr/>
            <p:nvPr/>
          </p:nvCxnSpPr>
          <p:spPr>
            <a:xfrm flipV="1">
              <a:off x="1168143" y="5030677"/>
              <a:ext cx="4915945" cy="2750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17" name="TextBox 4216"/>
          <p:cNvSpPr txBox="1"/>
          <p:nvPr/>
        </p:nvSpPr>
        <p:spPr>
          <a:xfrm>
            <a:off x="37643" y="40480"/>
            <a:ext cx="1209019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heterozygotes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1" name="Freeform 2179"/>
          <p:cNvSpPr>
            <a:spLocks/>
          </p:cNvSpPr>
          <p:nvPr/>
        </p:nvSpPr>
        <p:spPr bwMode="auto">
          <a:xfrm>
            <a:off x="1182000" y="3279391"/>
            <a:ext cx="4819363" cy="2545000"/>
          </a:xfrm>
          <a:custGeom>
            <a:avLst/>
            <a:gdLst>
              <a:gd name="T0" fmla="*/ 60 w 5986"/>
              <a:gd name="T1" fmla="*/ 2934 h 3055"/>
              <a:gd name="T2" fmla="*/ 182 w 5986"/>
              <a:gd name="T3" fmla="*/ 2700 h 3055"/>
              <a:gd name="T4" fmla="*/ 304 w 5986"/>
              <a:gd name="T5" fmla="*/ 2475 h 3055"/>
              <a:gd name="T6" fmla="*/ 427 w 5986"/>
              <a:gd name="T7" fmla="*/ 2260 h 3055"/>
              <a:gd name="T8" fmla="*/ 549 w 5986"/>
              <a:gd name="T9" fmla="*/ 2054 h 3055"/>
              <a:gd name="T10" fmla="*/ 671 w 5986"/>
              <a:gd name="T11" fmla="*/ 1859 h 3055"/>
              <a:gd name="T12" fmla="*/ 793 w 5986"/>
              <a:gd name="T13" fmla="*/ 1674 h 3055"/>
              <a:gd name="T14" fmla="*/ 916 w 5986"/>
              <a:gd name="T15" fmla="*/ 1498 h 3055"/>
              <a:gd name="T16" fmla="*/ 1038 w 5986"/>
              <a:gd name="T17" fmla="*/ 1331 h 3055"/>
              <a:gd name="T18" fmla="*/ 1160 w 5986"/>
              <a:gd name="T19" fmla="*/ 1175 h 3055"/>
              <a:gd name="T20" fmla="*/ 1283 w 5986"/>
              <a:gd name="T21" fmla="*/ 1028 h 3055"/>
              <a:gd name="T22" fmla="*/ 1405 w 5986"/>
              <a:gd name="T23" fmla="*/ 890 h 3055"/>
              <a:gd name="T24" fmla="*/ 1527 w 5986"/>
              <a:gd name="T25" fmla="*/ 764 h 3055"/>
              <a:gd name="T26" fmla="*/ 1648 w 5986"/>
              <a:gd name="T27" fmla="*/ 647 h 3055"/>
              <a:gd name="T28" fmla="*/ 1770 w 5986"/>
              <a:gd name="T29" fmla="*/ 540 h 3055"/>
              <a:gd name="T30" fmla="*/ 1893 w 5986"/>
              <a:gd name="T31" fmla="*/ 441 h 3055"/>
              <a:gd name="T32" fmla="*/ 2015 w 5986"/>
              <a:gd name="T33" fmla="*/ 353 h 3055"/>
              <a:gd name="T34" fmla="*/ 2137 w 5986"/>
              <a:gd name="T35" fmla="*/ 276 h 3055"/>
              <a:gd name="T36" fmla="*/ 2259 w 5986"/>
              <a:gd name="T37" fmla="*/ 207 h 3055"/>
              <a:gd name="T38" fmla="*/ 2382 w 5986"/>
              <a:gd name="T39" fmla="*/ 147 h 3055"/>
              <a:gd name="T40" fmla="*/ 2504 w 5986"/>
              <a:gd name="T41" fmla="*/ 100 h 3055"/>
              <a:gd name="T42" fmla="*/ 2626 w 5986"/>
              <a:gd name="T43" fmla="*/ 59 h 3055"/>
              <a:gd name="T44" fmla="*/ 2748 w 5986"/>
              <a:gd name="T45" fmla="*/ 31 h 3055"/>
              <a:gd name="T46" fmla="*/ 2871 w 5986"/>
              <a:gd name="T47" fmla="*/ 12 h 3055"/>
              <a:gd name="T48" fmla="*/ 2993 w 5986"/>
              <a:gd name="T49" fmla="*/ 1 h 3055"/>
              <a:gd name="T50" fmla="*/ 3114 w 5986"/>
              <a:gd name="T51" fmla="*/ 1 h 3055"/>
              <a:gd name="T52" fmla="*/ 3236 w 5986"/>
              <a:gd name="T53" fmla="*/ 12 h 3055"/>
              <a:gd name="T54" fmla="*/ 3358 w 5986"/>
              <a:gd name="T55" fmla="*/ 31 h 3055"/>
              <a:gd name="T56" fmla="*/ 3481 w 5986"/>
              <a:gd name="T57" fmla="*/ 59 h 3055"/>
              <a:gd name="T58" fmla="*/ 3603 w 5986"/>
              <a:gd name="T59" fmla="*/ 100 h 3055"/>
              <a:gd name="T60" fmla="*/ 3725 w 5986"/>
              <a:gd name="T61" fmla="*/ 147 h 3055"/>
              <a:gd name="T62" fmla="*/ 3848 w 5986"/>
              <a:gd name="T63" fmla="*/ 207 h 3055"/>
              <a:gd name="T64" fmla="*/ 3970 w 5986"/>
              <a:gd name="T65" fmla="*/ 276 h 3055"/>
              <a:gd name="T66" fmla="*/ 4092 w 5986"/>
              <a:gd name="T67" fmla="*/ 353 h 3055"/>
              <a:gd name="T68" fmla="*/ 4214 w 5986"/>
              <a:gd name="T69" fmla="*/ 441 h 3055"/>
              <a:gd name="T70" fmla="*/ 4337 w 5986"/>
              <a:gd name="T71" fmla="*/ 540 h 3055"/>
              <a:gd name="T72" fmla="*/ 4459 w 5986"/>
              <a:gd name="T73" fmla="*/ 647 h 3055"/>
              <a:gd name="T74" fmla="*/ 4581 w 5986"/>
              <a:gd name="T75" fmla="*/ 764 h 3055"/>
              <a:gd name="T76" fmla="*/ 4702 w 5986"/>
              <a:gd name="T77" fmla="*/ 890 h 3055"/>
              <a:gd name="T78" fmla="*/ 4824 w 5986"/>
              <a:gd name="T79" fmla="*/ 1028 h 3055"/>
              <a:gd name="T80" fmla="*/ 4947 w 5986"/>
              <a:gd name="T81" fmla="*/ 1175 h 3055"/>
              <a:gd name="T82" fmla="*/ 5069 w 5986"/>
              <a:gd name="T83" fmla="*/ 1331 h 3055"/>
              <a:gd name="T84" fmla="*/ 5191 w 5986"/>
              <a:gd name="T85" fmla="*/ 1498 h 3055"/>
              <a:gd name="T86" fmla="*/ 5313 w 5986"/>
              <a:gd name="T87" fmla="*/ 1674 h 3055"/>
              <a:gd name="T88" fmla="*/ 5436 w 5986"/>
              <a:gd name="T89" fmla="*/ 1859 h 3055"/>
              <a:gd name="T90" fmla="*/ 5558 w 5986"/>
              <a:gd name="T91" fmla="*/ 2054 h 3055"/>
              <a:gd name="T92" fmla="*/ 5680 w 5986"/>
              <a:gd name="T93" fmla="*/ 2260 h 3055"/>
              <a:gd name="T94" fmla="*/ 5803 w 5986"/>
              <a:gd name="T95" fmla="*/ 2475 h 3055"/>
              <a:gd name="T96" fmla="*/ 5925 w 5986"/>
              <a:gd name="T97" fmla="*/ 270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86" h="3055">
                <a:moveTo>
                  <a:pt x="0" y="3055"/>
                </a:moveTo>
                <a:lnTo>
                  <a:pt x="60" y="2934"/>
                </a:lnTo>
                <a:lnTo>
                  <a:pt x="121" y="2817"/>
                </a:lnTo>
                <a:lnTo>
                  <a:pt x="182" y="2700"/>
                </a:lnTo>
                <a:lnTo>
                  <a:pt x="243" y="2587"/>
                </a:lnTo>
                <a:lnTo>
                  <a:pt x="304" y="2475"/>
                </a:lnTo>
                <a:lnTo>
                  <a:pt x="365" y="2366"/>
                </a:lnTo>
                <a:lnTo>
                  <a:pt x="427" y="2260"/>
                </a:lnTo>
                <a:lnTo>
                  <a:pt x="488" y="2156"/>
                </a:lnTo>
                <a:lnTo>
                  <a:pt x="549" y="2054"/>
                </a:lnTo>
                <a:lnTo>
                  <a:pt x="610" y="1956"/>
                </a:lnTo>
                <a:lnTo>
                  <a:pt x="671" y="1859"/>
                </a:lnTo>
                <a:lnTo>
                  <a:pt x="732" y="1765"/>
                </a:lnTo>
                <a:lnTo>
                  <a:pt x="793" y="1674"/>
                </a:lnTo>
                <a:lnTo>
                  <a:pt x="855" y="1584"/>
                </a:lnTo>
                <a:lnTo>
                  <a:pt x="916" y="1498"/>
                </a:lnTo>
                <a:lnTo>
                  <a:pt x="977" y="1413"/>
                </a:lnTo>
                <a:lnTo>
                  <a:pt x="1038" y="1331"/>
                </a:lnTo>
                <a:lnTo>
                  <a:pt x="1099" y="1251"/>
                </a:lnTo>
                <a:lnTo>
                  <a:pt x="1160" y="1175"/>
                </a:lnTo>
                <a:lnTo>
                  <a:pt x="1221" y="1101"/>
                </a:lnTo>
                <a:lnTo>
                  <a:pt x="1283" y="1028"/>
                </a:lnTo>
                <a:lnTo>
                  <a:pt x="1344" y="959"/>
                </a:lnTo>
                <a:lnTo>
                  <a:pt x="1405" y="890"/>
                </a:lnTo>
                <a:lnTo>
                  <a:pt x="1466" y="826"/>
                </a:lnTo>
                <a:lnTo>
                  <a:pt x="1527" y="764"/>
                </a:lnTo>
                <a:lnTo>
                  <a:pt x="1587" y="704"/>
                </a:lnTo>
                <a:lnTo>
                  <a:pt x="1648" y="647"/>
                </a:lnTo>
                <a:lnTo>
                  <a:pt x="1709" y="592"/>
                </a:lnTo>
                <a:lnTo>
                  <a:pt x="1770" y="540"/>
                </a:lnTo>
                <a:lnTo>
                  <a:pt x="1831" y="489"/>
                </a:lnTo>
                <a:lnTo>
                  <a:pt x="1893" y="441"/>
                </a:lnTo>
                <a:lnTo>
                  <a:pt x="1954" y="397"/>
                </a:lnTo>
                <a:lnTo>
                  <a:pt x="2015" y="353"/>
                </a:lnTo>
                <a:lnTo>
                  <a:pt x="2076" y="313"/>
                </a:lnTo>
                <a:lnTo>
                  <a:pt x="2137" y="276"/>
                </a:lnTo>
                <a:lnTo>
                  <a:pt x="2198" y="240"/>
                </a:lnTo>
                <a:lnTo>
                  <a:pt x="2259" y="207"/>
                </a:lnTo>
                <a:lnTo>
                  <a:pt x="2321" y="176"/>
                </a:lnTo>
                <a:lnTo>
                  <a:pt x="2382" y="147"/>
                </a:lnTo>
                <a:lnTo>
                  <a:pt x="2443" y="122"/>
                </a:lnTo>
                <a:lnTo>
                  <a:pt x="2504" y="100"/>
                </a:lnTo>
                <a:lnTo>
                  <a:pt x="2565" y="79"/>
                </a:lnTo>
                <a:lnTo>
                  <a:pt x="2626" y="59"/>
                </a:lnTo>
                <a:lnTo>
                  <a:pt x="2687" y="45"/>
                </a:lnTo>
                <a:lnTo>
                  <a:pt x="2748" y="31"/>
                </a:lnTo>
                <a:lnTo>
                  <a:pt x="2810" y="19"/>
                </a:lnTo>
                <a:lnTo>
                  <a:pt x="2871" y="12"/>
                </a:lnTo>
                <a:lnTo>
                  <a:pt x="2932" y="6"/>
                </a:lnTo>
                <a:lnTo>
                  <a:pt x="2993" y="1"/>
                </a:lnTo>
                <a:lnTo>
                  <a:pt x="3054" y="0"/>
                </a:lnTo>
                <a:lnTo>
                  <a:pt x="3114" y="1"/>
                </a:lnTo>
                <a:lnTo>
                  <a:pt x="3175" y="6"/>
                </a:lnTo>
                <a:lnTo>
                  <a:pt x="3236" y="12"/>
                </a:lnTo>
                <a:lnTo>
                  <a:pt x="3297" y="19"/>
                </a:lnTo>
                <a:lnTo>
                  <a:pt x="3358" y="31"/>
                </a:lnTo>
                <a:lnTo>
                  <a:pt x="3420" y="45"/>
                </a:lnTo>
                <a:lnTo>
                  <a:pt x="3481" y="59"/>
                </a:lnTo>
                <a:lnTo>
                  <a:pt x="3542" y="79"/>
                </a:lnTo>
                <a:lnTo>
                  <a:pt x="3603" y="100"/>
                </a:lnTo>
                <a:lnTo>
                  <a:pt x="3664" y="122"/>
                </a:lnTo>
                <a:lnTo>
                  <a:pt x="3725" y="147"/>
                </a:lnTo>
                <a:lnTo>
                  <a:pt x="3786" y="176"/>
                </a:lnTo>
                <a:lnTo>
                  <a:pt x="3848" y="207"/>
                </a:lnTo>
                <a:lnTo>
                  <a:pt x="3909" y="240"/>
                </a:lnTo>
                <a:lnTo>
                  <a:pt x="3970" y="276"/>
                </a:lnTo>
                <a:lnTo>
                  <a:pt x="4031" y="313"/>
                </a:lnTo>
                <a:lnTo>
                  <a:pt x="4092" y="353"/>
                </a:lnTo>
                <a:lnTo>
                  <a:pt x="4153" y="397"/>
                </a:lnTo>
                <a:lnTo>
                  <a:pt x="4214" y="441"/>
                </a:lnTo>
                <a:lnTo>
                  <a:pt x="4276" y="489"/>
                </a:lnTo>
                <a:lnTo>
                  <a:pt x="4337" y="540"/>
                </a:lnTo>
                <a:lnTo>
                  <a:pt x="4398" y="592"/>
                </a:lnTo>
                <a:lnTo>
                  <a:pt x="4459" y="647"/>
                </a:lnTo>
                <a:lnTo>
                  <a:pt x="4520" y="704"/>
                </a:lnTo>
                <a:lnTo>
                  <a:pt x="4581" y="764"/>
                </a:lnTo>
                <a:lnTo>
                  <a:pt x="4641" y="826"/>
                </a:lnTo>
                <a:lnTo>
                  <a:pt x="4702" y="890"/>
                </a:lnTo>
                <a:lnTo>
                  <a:pt x="4763" y="959"/>
                </a:lnTo>
                <a:lnTo>
                  <a:pt x="4824" y="1028"/>
                </a:lnTo>
                <a:lnTo>
                  <a:pt x="4885" y="1101"/>
                </a:lnTo>
                <a:lnTo>
                  <a:pt x="4947" y="1175"/>
                </a:lnTo>
                <a:lnTo>
                  <a:pt x="5008" y="1251"/>
                </a:lnTo>
                <a:lnTo>
                  <a:pt x="5069" y="1331"/>
                </a:lnTo>
                <a:lnTo>
                  <a:pt x="5130" y="1413"/>
                </a:lnTo>
                <a:lnTo>
                  <a:pt x="5191" y="1498"/>
                </a:lnTo>
                <a:lnTo>
                  <a:pt x="5252" y="1584"/>
                </a:lnTo>
                <a:lnTo>
                  <a:pt x="5313" y="1674"/>
                </a:lnTo>
                <a:lnTo>
                  <a:pt x="5375" y="1765"/>
                </a:lnTo>
                <a:lnTo>
                  <a:pt x="5436" y="1859"/>
                </a:lnTo>
                <a:lnTo>
                  <a:pt x="5497" y="1956"/>
                </a:lnTo>
                <a:lnTo>
                  <a:pt x="5558" y="2054"/>
                </a:lnTo>
                <a:lnTo>
                  <a:pt x="5619" y="2156"/>
                </a:lnTo>
                <a:lnTo>
                  <a:pt x="5680" y="2260"/>
                </a:lnTo>
                <a:lnTo>
                  <a:pt x="5741" y="2366"/>
                </a:lnTo>
                <a:lnTo>
                  <a:pt x="5803" y="2475"/>
                </a:lnTo>
                <a:lnTo>
                  <a:pt x="5864" y="2587"/>
                </a:lnTo>
                <a:lnTo>
                  <a:pt x="5925" y="2700"/>
                </a:lnTo>
                <a:lnTo>
                  <a:pt x="5986" y="2817"/>
                </a:lnTo>
              </a:path>
            </a:pathLst>
          </a:custGeom>
          <a:noFill/>
          <a:ln w="25400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22" name="Freeform 2180"/>
          <p:cNvSpPr>
            <a:spLocks/>
          </p:cNvSpPr>
          <p:nvPr/>
        </p:nvSpPr>
        <p:spPr bwMode="auto">
          <a:xfrm>
            <a:off x="5983833" y="5596892"/>
            <a:ext cx="96580" cy="197500"/>
          </a:xfrm>
          <a:custGeom>
            <a:avLst/>
            <a:gdLst>
              <a:gd name="T0" fmla="*/ 0 w 122"/>
              <a:gd name="T1" fmla="*/ 0 h 238"/>
              <a:gd name="T2" fmla="*/ 61 w 122"/>
              <a:gd name="T3" fmla="*/ 117 h 238"/>
              <a:gd name="T4" fmla="*/ 122 w 122"/>
              <a:gd name="T5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238">
                <a:moveTo>
                  <a:pt x="0" y="0"/>
                </a:moveTo>
                <a:lnTo>
                  <a:pt x="61" y="117"/>
                </a:lnTo>
                <a:lnTo>
                  <a:pt x="122" y="238"/>
                </a:lnTo>
              </a:path>
            </a:pathLst>
          </a:custGeom>
          <a:noFill/>
          <a:ln w="25400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23" name="Oval 4222"/>
          <p:cNvSpPr/>
          <p:nvPr/>
        </p:nvSpPr>
        <p:spPr>
          <a:xfrm>
            <a:off x="3013744" y="3299645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4" name="Oval 4223"/>
          <p:cNvSpPr/>
          <p:nvPr/>
        </p:nvSpPr>
        <p:spPr>
          <a:xfrm>
            <a:off x="5000353" y="4057605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5" name="Rectangle 609"/>
          <p:cNvSpPr>
            <a:spLocks noChangeArrowheads="1"/>
          </p:cNvSpPr>
          <p:nvPr/>
        </p:nvSpPr>
        <p:spPr bwMode="auto">
          <a:xfrm>
            <a:off x="731494" y="3264622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0.48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26" name="Rectangle 609"/>
          <p:cNvSpPr>
            <a:spLocks noChangeArrowheads="1"/>
          </p:cNvSpPr>
          <p:nvPr/>
        </p:nvSpPr>
        <p:spPr bwMode="auto">
          <a:xfrm>
            <a:off x="713900" y="4030620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0.32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4227" name="Straight Connector 4226"/>
          <p:cNvCxnSpPr/>
          <p:nvPr/>
        </p:nvCxnSpPr>
        <p:spPr>
          <a:xfrm flipV="1">
            <a:off x="1182000" y="4160140"/>
            <a:ext cx="4915945" cy="275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8" name="Straight Connector 4227"/>
          <p:cNvCxnSpPr/>
          <p:nvPr/>
        </p:nvCxnSpPr>
        <p:spPr>
          <a:xfrm flipV="1">
            <a:off x="1177168" y="3392145"/>
            <a:ext cx="3921168" cy="2058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97623" y="5897724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0" name="TextBox 2199"/>
          <p:cNvSpPr txBox="1"/>
          <p:nvPr/>
        </p:nvSpPr>
        <p:spPr>
          <a:xfrm>
            <a:off x="4831646" y="5872339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en-GB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20" name="TextBox 4219"/>
              <p:cNvSpPr txBox="1"/>
              <p:nvPr/>
            </p:nvSpPr>
            <p:spPr>
              <a:xfrm>
                <a:off x="6422207" y="3562756"/>
                <a:ext cx="5705632" cy="28629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frequencies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heterozygotes </a:t>
                </a:r>
                <a:r>
                  <a:rPr lang="de-DE" dirty="0" err="1" smtClean="0"/>
                  <a:t>found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population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first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second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locus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taken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two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estimators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populations</a:t>
                </a:r>
                <a:r>
                  <a:rPr lang="de-DE" dirty="0" smtClean="0"/>
                  <a:t>‘ </a:t>
                </a:r>
                <a:r>
                  <a:rPr lang="de-DE" dirty="0" err="1" smtClean="0"/>
                  <a:t>inbreeding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status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H = 48% at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first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locus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006600"/>
                    </a:solidFill>
                  </a:rPr>
                  <a:t>H = 32% at </a:t>
                </a:r>
                <a:r>
                  <a:rPr lang="de-DE" dirty="0" err="1" smtClean="0">
                    <a:solidFill>
                      <a:srgbClr val="006600"/>
                    </a:solidFill>
                  </a:rPr>
                  <a:t>the</a:t>
                </a:r>
                <a:r>
                  <a:rPr lang="de-DE" dirty="0" smtClean="0">
                    <a:solidFill>
                      <a:srgbClr val="0066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6600"/>
                    </a:solidFill>
                  </a:rPr>
                  <a:t>second</a:t>
                </a:r>
                <a:r>
                  <a:rPr lang="de-DE" dirty="0" smtClean="0">
                    <a:solidFill>
                      <a:srgbClr val="0066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6600"/>
                    </a:solidFill>
                  </a:rPr>
                  <a:t>locus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then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both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results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F=0 (</a:t>
                </a:r>
                <a:r>
                  <a:rPr lang="de-DE" dirty="0" err="1" smtClean="0"/>
                  <a:t>zero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inbreeding</a:t>
                </a:r>
                <a:r>
                  <a:rPr lang="de-DE" dirty="0" smtClean="0"/>
                  <a:t>). </a:t>
                </a:r>
              </a:p>
              <a:p>
                <a:r>
                  <a:rPr lang="de-DE" dirty="0" err="1" smtClean="0"/>
                  <a:t>If</a:t>
                </a:r>
                <a:r>
                  <a:rPr lang="de-DE" dirty="0"/>
                  <a:t> </a:t>
                </a:r>
                <a:r>
                  <a:rPr lang="de-DE" dirty="0" smtClean="0"/>
                  <a:t>H=32% 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at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first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locus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H=</a:t>
                </a:r>
                <a14:m>
                  <m:oMath xmlns:m="http://schemas.openxmlformats.org/officeDocument/2006/math">
                    <m:r>
                      <a:rPr lang="de-D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% at the second locus, then both results </a:t>
                </a:r>
                <a:r>
                  <a:rPr lang="en-GB" dirty="0" smtClean="0"/>
                  <a:t>indicate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for F=1/3.</a:t>
                </a:r>
              </a:p>
              <a:p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If H=48% at the first locus and H=0% at the second locus, then we have hard times to get the message ;-) </a:t>
                </a:r>
                <a:endPara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20" name="TextBox 4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07" y="3562756"/>
                <a:ext cx="5705632" cy="2862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8" name="TextBox 2187"/>
          <p:cNvSpPr txBox="1"/>
          <p:nvPr/>
        </p:nvSpPr>
        <p:spPr>
          <a:xfrm>
            <a:off x="6409658" y="657813"/>
            <a:ext cx="5705632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Lolium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perenne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loci (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cytochrome P450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locus B is glutathione transferase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). We have two alleles at each locus and different allele frequencies at these two loci: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p(A2) =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; p(B2)=</a:t>
            </a:r>
            <a:r>
              <a:rPr lang="en-GB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8</a:t>
            </a:fld>
            <a:endParaRPr lang="en-US" sz="2400" dirty="0"/>
          </a:p>
        </p:txBody>
      </p:sp>
      <p:grpSp>
        <p:nvGrpSpPr>
          <p:cNvPr id="4218" name="Group 4217"/>
          <p:cNvGrpSpPr/>
          <p:nvPr/>
        </p:nvGrpSpPr>
        <p:grpSpPr>
          <a:xfrm>
            <a:off x="0" y="332145"/>
            <a:ext cx="7906411" cy="6507383"/>
            <a:chOff x="0" y="332145"/>
            <a:chExt cx="7906411" cy="650738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2714" y="332145"/>
              <a:ext cx="7803697" cy="64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6" name="Line 7"/>
            <p:cNvSpPr>
              <a:spLocks noChangeShapeType="1"/>
            </p:cNvSpPr>
            <p:nvPr/>
          </p:nvSpPr>
          <p:spPr bwMode="auto">
            <a:xfrm flipV="1">
              <a:off x="1177171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7" name="Line 8"/>
            <p:cNvSpPr>
              <a:spLocks noChangeShapeType="1"/>
            </p:cNvSpPr>
            <p:nvPr/>
          </p:nvSpPr>
          <p:spPr bwMode="auto">
            <a:xfrm flipV="1">
              <a:off x="6093114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8" name="Line 9"/>
            <p:cNvSpPr>
              <a:spLocks noChangeShapeType="1"/>
            </p:cNvSpPr>
            <p:nvPr/>
          </p:nvSpPr>
          <p:spPr bwMode="auto">
            <a:xfrm flipH="1">
              <a:off x="1085420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9" name="Line 10"/>
            <p:cNvSpPr>
              <a:spLocks noChangeShapeType="1"/>
            </p:cNvSpPr>
            <p:nvPr/>
          </p:nvSpPr>
          <p:spPr bwMode="auto">
            <a:xfrm>
              <a:off x="6093114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0" name="Rectangle 11"/>
            <p:cNvSpPr>
              <a:spLocks noChangeArrowheads="1"/>
            </p:cNvSpPr>
            <p:nvPr/>
          </p:nvSpPr>
          <p:spPr bwMode="auto">
            <a:xfrm>
              <a:off x="624248" y="5954645"/>
              <a:ext cx="487731" cy="4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1" name="Line 12"/>
            <p:cNvSpPr>
              <a:spLocks noChangeShapeType="1"/>
            </p:cNvSpPr>
            <p:nvPr/>
          </p:nvSpPr>
          <p:spPr bwMode="auto">
            <a:xfrm flipH="1">
              <a:off x="1085420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2" name="Line 13"/>
            <p:cNvSpPr>
              <a:spLocks noChangeShapeType="1"/>
            </p:cNvSpPr>
            <p:nvPr/>
          </p:nvSpPr>
          <p:spPr bwMode="auto">
            <a:xfrm>
              <a:off x="6093114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3" name="Line 14"/>
            <p:cNvSpPr>
              <a:spLocks noChangeShapeType="1"/>
            </p:cNvSpPr>
            <p:nvPr/>
          </p:nvSpPr>
          <p:spPr bwMode="auto">
            <a:xfrm>
              <a:off x="117717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4" name="Line 15"/>
            <p:cNvSpPr>
              <a:spLocks noChangeShapeType="1"/>
            </p:cNvSpPr>
            <p:nvPr/>
          </p:nvSpPr>
          <p:spPr bwMode="auto">
            <a:xfrm>
              <a:off x="12327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5" name="Line 16"/>
            <p:cNvSpPr>
              <a:spLocks noChangeShapeType="1"/>
            </p:cNvSpPr>
            <p:nvPr/>
          </p:nvSpPr>
          <p:spPr bwMode="auto">
            <a:xfrm>
              <a:off x="12640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6" name="Line 17"/>
            <p:cNvSpPr>
              <a:spLocks noChangeShapeType="1"/>
            </p:cNvSpPr>
            <p:nvPr/>
          </p:nvSpPr>
          <p:spPr bwMode="auto">
            <a:xfrm>
              <a:off x="131721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7" name="Line 18"/>
            <p:cNvSpPr>
              <a:spLocks noChangeShapeType="1"/>
            </p:cNvSpPr>
            <p:nvPr/>
          </p:nvSpPr>
          <p:spPr bwMode="auto">
            <a:xfrm>
              <a:off x="134860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8" name="Line 19"/>
            <p:cNvSpPr>
              <a:spLocks noChangeShapeType="1"/>
            </p:cNvSpPr>
            <p:nvPr/>
          </p:nvSpPr>
          <p:spPr bwMode="auto">
            <a:xfrm>
              <a:off x="1401720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9" name="Line 20"/>
            <p:cNvSpPr>
              <a:spLocks noChangeShapeType="1"/>
            </p:cNvSpPr>
            <p:nvPr/>
          </p:nvSpPr>
          <p:spPr bwMode="auto">
            <a:xfrm>
              <a:off x="143310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0" name="Line 21"/>
            <p:cNvSpPr>
              <a:spLocks noChangeShapeType="1"/>
            </p:cNvSpPr>
            <p:nvPr/>
          </p:nvSpPr>
          <p:spPr bwMode="auto">
            <a:xfrm>
              <a:off x="14886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1" name="Line 22"/>
            <p:cNvSpPr>
              <a:spLocks noChangeShapeType="1"/>
            </p:cNvSpPr>
            <p:nvPr/>
          </p:nvSpPr>
          <p:spPr bwMode="auto">
            <a:xfrm>
              <a:off x="1520031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2" name="Line 23"/>
            <p:cNvSpPr>
              <a:spLocks noChangeShapeType="1"/>
            </p:cNvSpPr>
            <p:nvPr/>
          </p:nvSpPr>
          <p:spPr bwMode="auto">
            <a:xfrm>
              <a:off x="157315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3" name="Line 24"/>
            <p:cNvSpPr>
              <a:spLocks noChangeShapeType="1"/>
            </p:cNvSpPr>
            <p:nvPr/>
          </p:nvSpPr>
          <p:spPr bwMode="auto">
            <a:xfrm>
              <a:off x="16045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4" name="Line 25"/>
            <p:cNvSpPr>
              <a:spLocks noChangeShapeType="1"/>
            </p:cNvSpPr>
            <p:nvPr/>
          </p:nvSpPr>
          <p:spPr bwMode="auto">
            <a:xfrm>
              <a:off x="165765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5" name="Line 26"/>
            <p:cNvSpPr>
              <a:spLocks noChangeShapeType="1"/>
            </p:cNvSpPr>
            <p:nvPr/>
          </p:nvSpPr>
          <p:spPr bwMode="auto">
            <a:xfrm>
              <a:off x="168904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6" name="Line 27"/>
            <p:cNvSpPr>
              <a:spLocks noChangeShapeType="1"/>
            </p:cNvSpPr>
            <p:nvPr/>
          </p:nvSpPr>
          <p:spPr bwMode="auto">
            <a:xfrm>
              <a:off x="1744581" y="532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7" name="Line 28"/>
            <p:cNvSpPr>
              <a:spLocks noChangeShapeType="1"/>
            </p:cNvSpPr>
            <p:nvPr/>
          </p:nvSpPr>
          <p:spPr bwMode="auto">
            <a:xfrm>
              <a:off x="177355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8" name="Line 29"/>
            <p:cNvSpPr>
              <a:spLocks noChangeShapeType="1"/>
            </p:cNvSpPr>
            <p:nvPr/>
          </p:nvSpPr>
          <p:spPr bwMode="auto">
            <a:xfrm>
              <a:off x="18290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9" name="Line 30"/>
            <p:cNvSpPr>
              <a:spLocks noChangeShapeType="1"/>
            </p:cNvSpPr>
            <p:nvPr/>
          </p:nvSpPr>
          <p:spPr bwMode="auto">
            <a:xfrm>
              <a:off x="18604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0" name="Line 31"/>
            <p:cNvSpPr>
              <a:spLocks noChangeShapeType="1"/>
            </p:cNvSpPr>
            <p:nvPr/>
          </p:nvSpPr>
          <p:spPr bwMode="auto">
            <a:xfrm>
              <a:off x="191359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1" name="Line 32"/>
            <p:cNvSpPr>
              <a:spLocks noChangeShapeType="1"/>
            </p:cNvSpPr>
            <p:nvPr/>
          </p:nvSpPr>
          <p:spPr bwMode="auto">
            <a:xfrm>
              <a:off x="194498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2" name="Line 33"/>
            <p:cNvSpPr>
              <a:spLocks noChangeShapeType="1"/>
            </p:cNvSpPr>
            <p:nvPr/>
          </p:nvSpPr>
          <p:spPr bwMode="auto">
            <a:xfrm>
              <a:off x="19981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3" name="Line 34"/>
            <p:cNvSpPr>
              <a:spLocks noChangeShapeType="1"/>
            </p:cNvSpPr>
            <p:nvPr/>
          </p:nvSpPr>
          <p:spPr bwMode="auto">
            <a:xfrm>
              <a:off x="20294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4" name="Line 35"/>
            <p:cNvSpPr>
              <a:spLocks noChangeShapeType="1"/>
            </p:cNvSpPr>
            <p:nvPr/>
          </p:nvSpPr>
          <p:spPr bwMode="auto">
            <a:xfrm>
              <a:off x="20850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5" name="Line 36"/>
            <p:cNvSpPr>
              <a:spLocks noChangeShapeType="1"/>
            </p:cNvSpPr>
            <p:nvPr/>
          </p:nvSpPr>
          <p:spPr bwMode="auto">
            <a:xfrm>
              <a:off x="211641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6" name="Line 37"/>
            <p:cNvSpPr>
              <a:spLocks noChangeShapeType="1"/>
            </p:cNvSpPr>
            <p:nvPr/>
          </p:nvSpPr>
          <p:spPr bwMode="auto">
            <a:xfrm>
              <a:off x="216953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7" name="Line 38"/>
            <p:cNvSpPr>
              <a:spLocks noChangeShapeType="1"/>
            </p:cNvSpPr>
            <p:nvPr/>
          </p:nvSpPr>
          <p:spPr bwMode="auto">
            <a:xfrm>
              <a:off x="220092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8" name="Line 39"/>
            <p:cNvSpPr>
              <a:spLocks noChangeShapeType="1"/>
            </p:cNvSpPr>
            <p:nvPr/>
          </p:nvSpPr>
          <p:spPr bwMode="auto">
            <a:xfrm>
              <a:off x="22540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9" name="Line 40"/>
            <p:cNvSpPr>
              <a:spLocks noChangeShapeType="1"/>
            </p:cNvSpPr>
            <p:nvPr/>
          </p:nvSpPr>
          <p:spPr bwMode="auto">
            <a:xfrm>
              <a:off x="228543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0" name="Line 41"/>
            <p:cNvSpPr>
              <a:spLocks noChangeShapeType="1"/>
            </p:cNvSpPr>
            <p:nvPr/>
          </p:nvSpPr>
          <p:spPr bwMode="auto">
            <a:xfrm>
              <a:off x="23409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1" name="Line 42"/>
            <p:cNvSpPr>
              <a:spLocks noChangeShapeType="1"/>
            </p:cNvSpPr>
            <p:nvPr/>
          </p:nvSpPr>
          <p:spPr bwMode="auto">
            <a:xfrm>
              <a:off x="23699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2" name="Line 43"/>
            <p:cNvSpPr>
              <a:spLocks noChangeShapeType="1"/>
            </p:cNvSpPr>
            <p:nvPr/>
          </p:nvSpPr>
          <p:spPr bwMode="auto">
            <a:xfrm>
              <a:off x="24254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3" name="Line 44"/>
            <p:cNvSpPr>
              <a:spLocks noChangeShapeType="1"/>
            </p:cNvSpPr>
            <p:nvPr/>
          </p:nvSpPr>
          <p:spPr bwMode="auto">
            <a:xfrm>
              <a:off x="24568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4" name="Line 45"/>
            <p:cNvSpPr>
              <a:spLocks noChangeShapeType="1"/>
            </p:cNvSpPr>
            <p:nvPr/>
          </p:nvSpPr>
          <p:spPr bwMode="auto">
            <a:xfrm>
              <a:off x="250998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5" name="Line 46"/>
            <p:cNvSpPr>
              <a:spLocks noChangeShapeType="1"/>
            </p:cNvSpPr>
            <p:nvPr/>
          </p:nvSpPr>
          <p:spPr bwMode="auto">
            <a:xfrm>
              <a:off x="254136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6" name="Line 47"/>
            <p:cNvSpPr>
              <a:spLocks noChangeShapeType="1"/>
            </p:cNvSpPr>
            <p:nvPr/>
          </p:nvSpPr>
          <p:spPr bwMode="auto">
            <a:xfrm>
              <a:off x="25944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7" name="Line 48"/>
            <p:cNvSpPr>
              <a:spLocks noChangeShapeType="1"/>
            </p:cNvSpPr>
            <p:nvPr/>
          </p:nvSpPr>
          <p:spPr bwMode="auto">
            <a:xfrm>
              <a:off x="26258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8" name="Line 49"/>
            <p:cNvSpPr>
              <a:spLocks noChangeShapeType="1"/>
            </p:cNvSpPr>
            <p:nvPr/>
          </p:nvSpPr>
          <p:spPr bwMode="auto">
            <a:xfrm>
              <a:off x="26814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9" name="Line 50"/>
            <p:cNvSpPr>
              <a:spLocks noChangeShapeType="1"/>
            </p:cNvSpPr>
            <p:nvPr/>
          </p:nvSpPr>
          <p:spPr bwMode="auto">
            <a:xfrm>
              <a:off x="271280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0" name="Line 51"/>
            <p:cNvSpPr>
              <a:spLocks noChangeShapeType="1"/>
            </p:cNvSpPr>
            <p:nvPr/>
          </p:nvSpPr>
          <p:spPr bwMode="auto">
            <a:xfrm>
              <a:off x="276591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1" name="Line 52"/>
            <p:cNvSpPr>
              <a:spLocks noChangeShapeType="1"/>
            </p:cNvSpPr>
            <p:nvPr/>
          </p:nvSpPr>
          <p:spPr bwMode="auto">
            <a:xfrm>
              <a:off x="279730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2" name="Line 53"/>
            <p:cNvSpPr>
              <a:spLocks noChangeShapeType="1"/>
            </p:cNvSpPr>
            <p:nvPr/>
          </p:nvSpPr>
          <p:spPr bwMode="auto">
            <a:xfrm>
              <a:off x="28504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3" name="Line 54"/>
            <p:cNvSpPr>
              <a:spLocks noChangeShapeType="1"/>
            </p:cNvSpPr>
            <p:nvPr/>
          </p:nvSpPr>
          <p:spPr bwMode="auto">
            <a:xfrm>
              <a:off x="288181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4" name="Line 55"/>
            <p:cNvSpPr>
              <a:spLocks noChangeShapeType="1"/>
            </p:cNvSpPr>
            <p:nvPr/>
          </p:nvSpPr>
          <p:spPr bwMode="auto">
            <a:xfrm>
              <a:off x="29373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5" name="Line 56"/>
            <p:cNvSpPr>
              <a:spLocks noChangeShapeType="1"/>
            </p:cNvSpPr>
            <p:nvPr/>
          </p:nvSpPr>
          <p:spPr bwMode="auto">
            <a:xfrm>
              <a:off x="296873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6" name="Line 57"/>
            <p:cNvSpPr>
              <a:spLocks noChangeShapeType="1"/>
            </p:cNvSpPr>
            <p:nvPr/>
          </p:nvSpPr>
          <p:spPr bwMode="auto">
            <a:xfrm>
              <a:off x="302185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7" name="Line 58"/>
            <p:cNvSpPr>
              <a:spLocks noChangeShapeType="1"/>
            </p:cNvSpPr>
            <p:nvPr/>
          </p:nvSpPr>
          <p:spPr bwMode="auto">
            <a:xfrm>
              <a:off x="30532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8" name="Line 59"/>
            <p:cNvSpPr>
              <a:spLocks noChangeShapeType="1"/>
            </p:cNvSpPr>
            <p:nvPr/>
          </p:nvSpPr>
          <p:spPr bwMode="auto">
            <a:xfrm>
              <a:off x="31063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9" name="Line 60"/>
            <p:cNvSpPr>
              <a:spLocks noChangeShapeType="1"/>
            </p:cNvSpPr>
            <p:nvPr/>
          </p:nvSpPr>
          <p:spPr bwMode="auto">
            <a:xfrm>
              <a:off x="313775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0" name="Line 61"/>
            <p:cNvSpPr>
              <a:spLocks noChangeShapeType="1"/>
            </p:cNvSpPr>
            <p:nvPr/>
          </p:nvSpPr>
          <p:spPr bwMode="auto">
            <a:xfrm>
              <a:off x="31908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1" name="Line 62"/>
            <p:cNvSpPr>
              <a:spLocks noChangeShapeType="1"/>
            </p:cNvSpPr>
            <p:nvPr/>
          </p:nvSpPr>
          <p:spPr bwMode="auto">
            <a:xfrm>
              <a:off x="32222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2" name="Line 63"/>
            <p:cNvSpPr>
              <a:spLocks noChangeShapeType="1"/>
            </p:cNvSpPr>
            <p:nvPr/>
          </p:nvSpPr>
          <p:spPr bwMode="auto">
            <a:xfrm>
              <a:off x="32777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3" name="Line 64"/>
            <p:cNvSpPr>
              <a:spLocks noChangeShapeType="1"/>
            </p:cNvSpPr>
            <p:nvPr/>
          </p:nvSpPr>
          <p:spPr bwMode="auto">
            <a:xfrm>
              <a:off x="330918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4" name="Line 65"/>
            <p:cNvSpPr>
              <a:spLocks noChangeShapeType="1"/>
            </p:cNvSpPr>
            <p:nvPr/>
          </p:nvSpPr>
          <p:spPr bwMode="auto">
            <a:xfrm>
              <a:off x="336230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5" name="Line 66"/>
            <p:cNvSpPr>
              <a:spLocks noChangeShapeType="1"/>
            </p:cNvSpPr>
            <p:nvPr/>
          </p:nvSpPr>
          <p:spPr bwMode="auto">
            <a:xfrm>
              <a:off x="339369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6" name="Line 67"/>
            <p:cNvSpPr>
              <a:spLocks noChangeShapeType="1"/>
            </p:cNvSpPr>
            <p:nvPr/>
          </p:nvSpPr>
          <p:spPr bwMode="auto">
            <a:xfrm>
              <a:off x="34468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7" name="Line 68"/>
            <p:cNvSpPr>
              <a:spLocks noChangeShapeType="1"/>
            </p:cNvSpPr>
            <p:nvPr/>
          </p:nvSpPr>
          <p:spPr bwMode="auto">
            <a:xfrm>
              <a:off x="347819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8" name="Line 69"/>
            <p:cNvSpPr>
              <a:spLocks noChangeShapeType="1"/>
            </p:cNvSpPr>
            <p:nvPr/>
          </p:nvSpPr>
          <p:spPr bwMode="auto">
            <a:xfrm>
              <a:off x="35337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9" name="Line 70"/>
            <p:cNvSpPr>
              <a:spLocks noChangeShapeType="1"/>
            </p:cNvSpPr>
            <p:nvPr/>
          </p:nvSpPr>
          <p:spPr bwMode="auto">
            <a:xfrm>
              <a:off x="356512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0" name="Line 71"/>
            <p:cNvSpPr>
              <a:spLocks noChangeShapeType="1"/>
            </p:cNvSpPr>
            <p:nvPr/>
          </p:nvSpPr>
          <p:spPr bwMode="auto">
            <a:xfrm>
              <a:off x="361824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1" name="Line 72"/>
            <p:cNvSpPr>
              <a:spLocks noChangeShapeType="1"/>
            </p:cNvSpPr>
            <p:nvPr/>
          </p:nvSpPr>
          <p:spPr bwMode="auto">
            <a:xfrm>
              <a:off x="36496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2" name="Line 73"/>
            <p:cNvSpPr>
              <a:spLocks noChangeShapeType="1"/>
            </p:cNvSpPr>
            <p:nvPr/>
          </p:nvSpPr>
          <p:spPr bwMode="auto">
            <a:xfrm>
              <a:off x="37027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3" name="Line 74"/>
            <p:cNvSpPr>
              <a:spLocks noChangeShapeType="1"/>
            </p:cNvSpPr>
            <p:nvPr/>
          </p:nvSpPr>
          <p:spPr bwMode="auto">
            <a:xfrm>
              <a:off x="373413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4" name="Line 75"/>
            <p:cNvSpPr>
              <a:spLocks noChangeShapeType="1"/>
            </p:cNvSpPr>
            <p:nvPr/>
          </p:nvSpPr>
          <p:spPr bwMode="auto">
            <a:xfrm>
              <a:off x="37896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5" name="Line 76"/>
            <p:cNvSpPr>
              <a:spLocks noChangeShapeType="1"/>
            </p:cNvSpPr>
            <p:nvPr/>
          </p:nvSpPr>
          <p:spPr bwMode="auto">
            <a:xfrm>
              <a:off x="38186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6" name="Line 77"/>
            <p:cNvSpPr>
              <a:spLocks noChangeShapeType="1"/>
            </p:cNvSpPr>
            <p:nvPr/>
          </p:nvSpPr>
          <p:spPr bwMode="auto">
            <a:xfrm>
              <a:off x="38741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7" name="Line 78"/>
            <p:cNvSpPr>
              <a:spLocks noChangeShapeType="1"/>
            </p:cNvSpPr>
            <p:nvPr/>
          </p:nvSpPr>
          <p:spPr bwMode="auto">
            <a:xfrm>
              <a:off x="390556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8" name="Line 79"/>
            <p:cNvSpPr>
              <a:spLocks noChangeShapeType="1"/>
            </p:cNvSpPr>
            <p:nvPr/>
          </p:nvSpPr>
          <p:spPr bwMode="auto">
            <a:xfrm>
              <a:off x="395868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9" name="Line 80"/>
            <p:cNvSpPr>
              <a:spLocks noChangeShapeType="1"/>
            </p:cNvSpPr>
            <p:nvPr/>
          </p:nvSpPr>
          <p:spPr bwMode="auto">
            <a:xfrm>
              <a:off x="399007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0" name="Line 81"/>
            <p:cNvSpPr>
              <a:spLocks noChangeShapeType="1"/>
            </p:cNvSpPr>
            <p:nvPr/>
          </p:nvSpPr>
          <p:spPr bwMode="auto">
            <a:xfrm>
              <a:off x="40431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1" name="Line 82"/>
            <p:cNvSpPr>
              <a:spLocks noChangeShapeType="1"/>
            </p:cNvSpPr>
            <p:nvPr/>
          </p:nvSpPr>
          <p:spPr bwMode="auto">
            <a:xfrm>
              <a:off x="407458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2" name="Line 83"/>
            <p:cNvSpPr>
              <a:spLocks noChangeShapeType="1"/>
            </p:cNvSpPr>
            <p:nvPr/>
          </p:nvSpPr>
          <p:spPr bwMode="auto">
            <a:xfrm>
              <a:off x="41301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3" name="Line 84"/>
            <p:cNvSpPr>
              <a:spLocks noChangeShapeType="1"/>
            </p:cNvSpPr>
            <p:nvPr/>
          </p:nvSpPr>
          <p:spPr bwMode="auto">
            <a:xfrm>
              <a:off x="416150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4" name="Line 85"/>
            <p:cNvSpPr>
              <a:spLocks noChangeShapeType="1"/>
            </p:cNvSpPr>
            <p:nvPr/>
          </p:nvSpPr>
          <p:spPr bwMode="auto">
            <a:xfrm>
              <a:off x="421462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5" name="Line 86"/>
            <p:cNvSpPr>
              <a:spLocks noChangeShapeType="1"/>
            </p:cNvSpPr>
            <p:nvPr/>
          </p:nvSpPr>
          <p:spPr bwMode="auto">
            <a:xfrm>
              <a:off x="424601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6" name="Line 87"/>
            <p:cNvSpPr>
              <a:spLocks noChangeShapeType="1"/>
            </p:cNvSpPr>
            <p:nvPr/>
          </p:nvSpPr>
          <p:spPr bwMode="auto">
            <a:xfrm>
              <a:off x="42991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7" name="Line 88"/>
            <p:cNvSpPr>
              <a:spLocks noChangeShapeType="1"/>
            </p:cNvSpPr>
            <p:nvPr/>
          </p:nvSpPr>
          <p:spPr bwMode="auto">
            <a:xfrm>
              <a:off x="433052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8" name="Line 89"/>
            <p:cNvSpPr>
              <a:spLocks noChangeShapeType="1"/>
            </p:cNvSpPr>
            <p:nvPr/>
          </p:nvSpPr>
          <p:spPr bwMode="auto">
            <a:xfrm>
              <a:off x="43860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9" name="Line 90"/>
            <p:cNvSpPr>
              <a:spLocks noChangeShapeType="1"/>
            </p:cNvSpPr>
            <p:nvPr/>
          </p:nvSpPr>
          <p:spPr bwMode="auto">
            <a:xfrm>
              <a:off x="44150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0" name="Line 91"/>
            <p:cNvSpPr>
              <a:spLocks noChangeShapeType="1"/>
            </p:cNvSpPr>
            <p:nvPr/>
          </p:nvSpPr>
          <p:spPr bwMode="auto">
            <a:xfrm>
              <a:off x="44705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1" name="Line 92"/>
            <p:cNvSpPr>
              <a:spLocks noChangeShapeType="1"/>
            </p:cNvSpPr>
            <p:nvPr/>
          </p:nvSpPr>
          <p:spPr bwMode="auto">
            <a:xfrm>
              <a:off x="450195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2" name="Line 93"/>
            <p:cNvSpPr>
              <a:spLocks noChangeShapeType="1"/>
            </p:cNvSpPr>
            <p:nvPr/>
          </p:nvSpPr>
          <p:spPr bwMode="auto">
            <a:xfrm>
              <a:off x="45550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3" name="Line 94"/>
            <p:cNvSpPr>
              <a:spLocks noChangeShapeType="1"/>
            </p:cNvSpPr>
            <p:nvPr/>
          </p:nvSpPr>
          <p:spPr bwMode="auto">
            <a:xfrm>
              <a:off x="458645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4" name="Line 95"/>
            <p:cNvSpPr>
              <a:spLocks noChangeShapeType="1"/>
            </p:cNvSpPr>
            <p:nvPr/>
          </p:nvSpPr>
          <p:spPr bwMode="auto">
            <a:xfrm>
              <a:off x="46395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5" name="Line 96"/>
            <p:cNvSpPr>
              <a:spLocks noChangeShapeType="1"/>
            </p:cNvSpPr>
            <p:nvPr/>
          </p:nvSpPr>
          <p:spPr bwMode="auto">
            <a:xfrm>
              <a:off x="467096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6" name="Line 97"/>
            <p:cNvSpPr>
              <a:spLocks noChangeShapeType="1"/>
            </p:cNvSpPr>
            <p:nvPr/>
          </p:nvSpPr>
          <p:spPr bwMode="auto">
            <a:xfrm>
              <a:off x="47265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7" name="Line 98"/>
            <p:cNvSpPr>
              <a:spLocks noChangeShapeType="1"/>
            </p:cNvSpPr>
            <p:nvPr/>
          </p:nvSpPr>
          <p:spPr bwMode="auto">
            <a:xfrm>
              <a:off x="475789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8" name="Line 99"/>
            <p:cNvSpPr>
              <a:spLocks noChangeShapeType="1"/>
            </p:cNvSpPr>
            <p:nvPr/>
          </p:nvSpPr>
          <p:spPr bwMode="auto">
            <a:xfrm>
              <a:off x="481100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9" name="Line 100"/>
            <p:cNvSpPr>
              <a:spLocks noChangeShapeType="1"/>
            </p:cNvSpPr>
            <p:nvPr/>
          </p:nvSpPr>
          <p:spPr bwMode="auto">
            <a:xfrm>
              <a:off x="484239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0" name="Line 101"/>
            <p:cNvSpPr>
              <a:spLocks noChangeShapeType="1"/>
            </p:cNvSpPr>
            <p:nvPr/>
          </p:nvSpPr>
          <p:spPr bwMode="auto">
            <a:xfrm>
              <a:off x="48955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1" name="Line 102"/>
            <p:cNvSpPr>
              <a:spLocks noChangeShapeType="1"/>
            </p:cNvSpPr>
            <p:nvPr/>
          </p:nvSpPr>
          <p:spPr bwMode="auto">
            <a:xfrm>
              <a:off x="492690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2" name="Line 103"/>
            <p:cNvSpPr>
              <a:spLocks noChangeShapeType="1"/>
            </p:cNvSpPr>
            <p:nvPr/>
          </p:nvSpPr>
          <p:spPr bwMode="auto">
            <a:xfrm>
              <a:off x="49824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3" name="Line 104"/>
            <p:cNvSpPr>
              <a:spLocks noChangeShapeType="1"/>
            </p:cNvSpPr>
            <p:nvPr/>
          </p:nvSpPr>
          <p:spPr bwMode="auto">
            <a:xfrm>
              <a:off x="501382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4" name="Line 105"/>
            <p:cNvSpPr>
              <a:spLocks noChangeShapeType="1"/>
            </p:cNvSpPr>
            <p:nvPr/>
          </p:nvSpPr>
          <p:spPr bwMode="auto">
            <a:xfrm>
              <a:off x="506694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5" name="Line 106"/>
            <p:cNvSpPr>
              <a:spLocks noChangeShapeType="1"/>
            </p:cNvSpPr>
            <p:nvPr/>
          </p:nvSpPr>
          <p:spPr bwMode="auto">
            <a:xfrm>
              <a:off x="509833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6" name="Line 107"/>
            <p:cNvSpPr>
              <a:spLocks noChangeShapeType="1"/>
            </p:cNvSpPr>
            <p:nvPr/>
          </p:nvSpPr>
          <p:spPr bwMode="auto">
            <a:xfrm>
              <a:off x="51514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7" name="Line 108"/>
            <p:cNvSpPr>
              <a:spLocks noChangeShapeType="1"/>
            </p:cNvSpPr>
            <p:nvPr/>
          </p:nvSpPr>
          <p:spPr bwMode="auto">
            <a:xfrm>
              <a:off x="518284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8" name="Line 109"/>
            <p:cNvSpPr>
              <a:spLocks noChangeShapeType="1"/>
            </p:cNvSpPr>
            <p:nvPr/>
          </p:nvSpPr>
          <p:spPr bwMode="auto">
            <a:xfrm>
              <a:off x="52359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9" name="Line 110"/>
            <p:cNvSpPr>
              <a:spLocks noChangeShapeType="1"/>
            </p:cNvSpPr>
            <p:nvPr/>
          </p:nvSpPr>
          <p:spPr bwMode="auto">
            <a:xfrm>
              <a:off x="526735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0" name="Line 111"/>
            <p:cNvSpPr>
              <a:spLocks noChangeShapeType="1"/>
            </p:cNvSpPr>
            <p:nvPr/>
          </p:nvSpPr>
          <p:spPr bwMode="auto">
            <a:xfrm>
              <a:off x="53228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1" name="Line 112"/>
            <p:cNvSpPr>
              <a:spLocks noChangeShapeType="1"/>
            </p:cNvSpPr>
            <p:nvPr/>
          </p:nvSpPr>
          <p:spPr bwMode="auto">
            <a:xfrm>
              <a:off x="535427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2" name="Line 113"/>
            <p:cNvSpPr>
              <a:spLocks noChangeShapeType="1"/>
            </p:cNvSpPr>
            <p:nvPr/>
          </p:nvSpPr>
          <p:spPr bwMode="auto">
            <a:xfrm>
              <a:off x="540739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3" name="Line 114"/>
            <p:cNvSpPr>
              <a:spLocks noChangeShapeType="1"/>
            </p:cNvSpPr>
            <p:nvPr/>
          </p:nvSpPr>
          <p:spPr bwMode="auto">
            <a:xfrm>
              <a:off x="543878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4" name="Line 115"/>
            <p:cNvSpPr>
              <a:spLocks noChangeShapeType="1"/>
            </p:cNvSpPr>
            <p:nvPr/>
          </p:nvSpPr>
          <p:spPr bwMode="auto">
            <a:xfrm>
              <a:off x="54919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5" name="Line 116"/>
            <p:cNvSpPr>
              <a:spLocks noChangeShapeType="1"/>
            </p:cNvSpPr>
            <p:nvPr/>
          </p:nvSpPr>
          <p:spPr bwMode="auto">
            <a:xfrm>
              <a:off x="552328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6" name="Line 117"/>
            <p:cNvSpPr>
              <a:spLocks noChangeShapeType="1"/>
            </p:cNvSpPr>
            <p:nvPr/>
          </p:nvSpPr>
          <p:spPr bwMode="auto">
            <a:xfrm>
              <a:off x="557882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7" name="Line 118"/>
            <p:cNvSpPr>
              <a:spLocks noChangeShapeType="1"/>
            </p:cNvSpPr>
            <p:nvPr/>
          </p:nvSpPr>
          <p:spPr bwMode="auto">
            <a:xfrm>
              <a:off x="561021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8" name="Line 119"/>
            <p:cNvSpPr>
              <a:spLocks noChangeShapeType="1"/>
            </p:cNvSpPr>
            <p:nvPr/>
          </p:nvSpPr>
          <p:spPr bwMode="auto">
            <a:xfrm>
              <a:off x="566333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9" name="Line 120"/>
            <p:cNvSpPr>
              <a:spLocks noChangeShapeType="1"/>
            </p:cNvSpPr>
            <p:nvPr/>
          </p:nvSpPr>
          <p:spPr bwMode="auto">
            <a:xfrm>
              <a:off x="569472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0" name="Line 121"/>
            <p:cNvSpPr>
              <a:spLocks noChangeShapeType="1"/>
            </p:cNvSpPr>
            <p:nvPr/>
          </p:nvSpPr>
          <p:spPr bwMode="auto">
            <a:xfrm>
              <a:off x="57478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1" name="Line 122"/>
            <p:cNvSpPr>
              <a:spLocks noChangeShapeType="1"/>
            </p:cNvSpPr>
            <p:nvPr/>
          </p:nvSpPr>
          <p:spPr bwMode="auto">
            <a:xfrm>
              <a:off x="577922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2" name="Line 123"/>
            <p:cNvSpPr>
              <a:spLocks noChangeShapeType="1"/>
            </p:cNvSpPr>
            <p:nvPr/>
          </p:nvSpPr>
          <p:spPr bwMode="auto">
            <a:xfrm>
              <a:off x="583476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3" name="Line 124"/>
            <p:cNvSpPr>
              <a:spLocks noChangeShapeType="1"/>
            </p:cNvSpPr>
            <p:nvPr/>
          </p:nvSpPr>
          <p:spPr bwMode="auto">
            <a:xfrm>
              <a:off x="586373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4" name="Line 125"/>
            <p:cNvSpPr>
              <a:spLocks noChangeShapeType="1"/>
            </p:cNvSpPr>
            <p:nvPr/>
          </p:nvSpPr>
          <p:spPr bwMode="auto">
            <a:xfrm>
              <a:off x="591926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5" name="Line 126"/>
            <p:cNvSpPr>
              <a:spLocks noChangeShapeType="1"/>
            </p:cNvSpPr>
            <p:nvPr/>
          </p:nvSpPr>
          <p:spPr bwMode="auto">
            <a:xfrm>
              <a:off x="595065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6" name="Line 127"/>
            <p:cNvSpPr>
              <a:spLocks noChangeShapeType="1"/>
            </p:cNvSpPr>
            <p:nvPr/>
          </p:nvSpPr>
          <p:spPr bwMode="auto">
            <a:xfrm>
              <a:off x="600377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7" name="Line 128"/>
            <p:cNvSpPr>
              <a:spLocks noChangeShapeType="1"/>
            </p:cNvSpPr>
            <p:nvPr/>
          </p:nvSpPr>
          <p:spPr bwMode="auto">
            <a:xfrm>
              <a:off x="603516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8" name="Line 129"/>
            <p:cNvSpPr>
              <a:spLocks noChangeShapeType="1"/>
            </p:cNvSpPr>
            <p:nvPr/>
          </p:nvSpPr>
          <p:spPr bwMode="auto">
            <a:xfrm>
              <a:off x="60882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0" name="Line 131"/>
            <p:cNvSpPr>
              <a:spLocks noChangeShapeType="1"/>
            </p:cNvSpPr>
            <p:nvPr/>
          </p:nvSpPr>
          <p:spPr bwMode="auto">
            <a:xfrm flipH="1">
              <a:off x="1085420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1" name="Line 132"/>
            <p:cNvSpPr>
              <a:spLocks noChangeShapeType="1"/>
            </p:cNvSpPr>
            <p:nvPr/>
          </p:nvSpPr>
          <p:spPr bwMode="auto">
            <a:xfrm>
              <a:off x="6093114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2" name="Line 133"/>
            <p:cNvSpPr>
              <a:spLocks noChangeShapeType="1"/>
            </p:cNvSpPr>
            <p:nvPr/>
          </p:nvSpPr>
          <p:spPr bwMode="auto">
            <a:xfrm>
              <a:off x="117717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3" name="Line 134"/>
            <p:cNvSpPr>
              <a:spLocks noChangeShapeType="1"/>
            </p:cNvSpPr>
            <p:nvPr/>
          </p:nvSpPr>
          <p:spPr bwMode="auto">
            <a:xfrm>
              <a:off x="12327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4" name="Line 135"/>
            <p:cNvSpPr>
              <a:spLocks noChangeShapeType="1"/>
            </p:cNvSpPr>
            <p:nvPr/>
          </p:nvSpPr>
          <p:spPr bwMode="auto">
            <a:xfrm>
              <a:off x="12640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5" name="Line 136"/>
            <p:cNvSpPr>
              <a:spLocks noChangeShapeType="1"/>
            </p:cNvSpPr>
            <p:nvPr/>
          </p:nvSpPr>
          <p:spPr bwMode="auto">
            <a:xfrm>
              <a:off x="131721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6" name="Line 137"/>
            <p:cNvSpPr>
              <a:spLocks noChangeShapeType="1"/>
            </p:cNvSpPr>
            <p:nvPr/>
          </p:nvSpPr>
          <p:spPr bwMode="auto">
            <a:xfrm>
              <a:off x="134860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7" name="Line 138"/>
            <p:cNvSpPr>
              <a:spLocks noChangeShapeType="1"/>
            </p:cNvSpPr>
            <p:nvPr/>
          </p:nvSpPr>
          <p:spPr bwMode="auto">
            <a:xfrm>
              <a:off x="1401720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8" name="Line 139"/>
            <p:cNvSpPr>
              <a:spLocks noChangeShapeType="1"/>
            </p:cNvSpPr>
            <p:nvPr/>
          </p:nvSpPr>
          <p:spPr bwMode="auto">
            <a:xfrm>
              <a:off x="143310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9" name="Line 140"/>
            <p:cNvSpPr>
              <a:spLocks noChangeShapeType="1"/>
            </p:cNvSpPr>
            <p:nvPr/>
          </p:nvSpPr>
          <p:spPr bwMode="auto">
            <a:xfrm>
              <a:off x="14886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0" name="Line 141"/>
            <p:cNvSpPr>
              <a:spLocks noChangeShapeType="1"/>
            </p:cNvSpPr>
            <p:nvPr/>
          </p:nvSpPr>
          <p:spPr bwMode="auto">
            <a:xfrm>
              <a:off x="1520031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1" name="Line 142"/>
            <p:cNvSpPr>
              <a:spLocks noChangeShapeType="1"/>
            </p:cNvSpPr>
            <p:nvPr/>
          </p:nvSpPr>
          <p:spPr bwMode="auto">
            <a:xfrm>
              <a:off x="157315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2" name="Line 143"/>
            <p:cNvSpPr>
              <a:spLocks noChangeShapeType="1"/>
            </p:cNvSpPr>
            <p:nvPr/>
          </p:nvSpPr>
          <p:spPr bwMode="auto">
            <a:xfrm>
              <a:off x="16045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3" name="Line 144"/>
            <p:cNvSpPr>
              <a:spLocks noChangeShapeType="1"/>
            </p:cNvSpPr>
            <p:nvPr/>
          </p:nvSpPr>
          <p:spPr bwMode="auto">
            <a:xfrm>
              <a:off x="165765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4" name="Line 145"/>
            <p:cNvSpPr>
              <a:spLocks noChangeShapeType="1"/>
            </p:cNvSpPr>
            <p:nvPr/>
          </p:nvSpPr>
          <p:spPr bwMode="auto">
            <a:xfrm>
              <a:off x="168904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5" name="Line 146"/>
            <p:cNvSpPr>
              <a:spLocks noChangeShapeType="1"/>
            </p:cNvSpPr>
            <p:nvPr/>
          </p:nvSpPr>
          <p:spPr bwMode="auto">
            <a:xfrm>
              <a:off x="1744581" y="481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6" name="Line 147"/>
            <p:cNvSpPr>
              <a:spLocks noChangeShapeType="1"/>
            </p:cNvSpPr>
            <p:nvPr/>
          </p:nvSpPr>
          <p:spPr bwMode="auto">
            <a:xfrm>
              <a:off x="177355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7" name="Line 148"/>
            <p:cNvSpPr>
              <a:spLocks noChangeShapeType="1"/>
            </p:cNvSpPr>
            <p:nvPr/>
          </p:nvSpPr>
          <p:spPr bwMode="auto">
            <a:xfrm>
              <a:off x="18290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8" name="Line 149"/>
            <p:cNvSpPr>
              <a:spLocks noChangeShapeType="1"/>
            </p:cNvSpPr>
            <p:nvPr/>
          </p:nvSpPr>
          <p:spPr bwMode="auto">
            <a:xfrm>
              <a:off x="18604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9" name="Line 150"/>
            <p:cNvSpPr>
              <a:spLocks noChangeShapeType="1"/>
            </p:cNvSpPr>
            <p:nvPr/>
          </p:nvSpPr>
          <p:spPr bwMode="auto">
            <a:xfrm>
              <a:off x="191359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0" name="Line 151"/>
            <p:cNvSpPr>
              <a:spLocks noChangeShapeType="1"/>
            </p:cNvSpPr>
            <p:nvPr/>
          </p:nvSpPr>
          <p:spPr bwMode="auto">
            <a:xfrm>
              <a:off x="194498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1" name="Line 152"/>
            <p:cNvSpPr>
              <a:spLocks noChangeShapeType="1"/>
            </p:cNvSpPr>
            <p:nvPr/>
          </p:nvSpPr>
          <p:spPr bwMode="auto">
            <a:xfrm>
              <a:off x="19981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2" name="Line 153"/>
            <p:cNvSpPr>
              <a:spLocks noChangeShapeType="1"/>
            </p:cNvSpPr>
            <p:nvPr/>
          </p:nvSpPr>
          <p:spPr bwMode="auto">
            <a:xfrm>
              <a:off x="20294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3" name="Line 154"/>
            <p:cNvSpPr>
              <a:spLocks noChangeShapeType="1"/>
            </p:cNvSpPr>
            <p:nvPr/>
          </p:nvSpPr>
          <p:spPr bwMode="auto">
            <a:xfrm>
              <a:off x="20850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4" name="Line 155"/>
            <p:cNvSpPr>
              <a:spLocks noChangeShapeType="1"/>
            </p:cNvSpPr>
            <p:nvPr/>
          </p:nvSpPr>
          <p:spPr bwMode="auto">
            <a:xfrm>
              <a:off x="211641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5" name="Line 156"/>
            <p:cNvSpPr>
              <a:spLocks noChangeShapeType="1"/>
            </p:cNvSpPr>
            <p:nvPr/>
          </p:nvSpPr>
          <p:spPr bwMode="auto">
            <a:xfrm>
              <a:off x="216953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6" name="Line 157"/>
            <p:cNvSpPr>
              <a:spLocks noChangeShapeType="1"/>
            </p:cNvSpPr>
            <p:nvPr/>
          </p:nvSpPr>
          <p:spPr bwMode="auto">
            <a:xfrm>
              <a:off x="220092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7" name="Line 158"/>
            <p:cNvSpPr>
              <a:spLocks noChangeShapeType="1"/>
            </p:cNvSpPr>
            <p:nvPr/>
          </p:nvSpPr>
          <p:spPr bwMode="auto">
            <a:xfrm>
              <a:off x="22540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8" name="Line 159"/>
            <p:cNvSpPr>
              <a:spLocks noChangeShapeType="1"/>
            </p:cNvSpPr>
            <p:nvPr/>
          </p:nvSpPr>
          <p:spPr bwMode="auto">
            <a:xfrm>
              <a:off x="228543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9" name="Line 160"/>
            <p:cNvSpPr>
              <a:spLocks noChangeShapeType="1"/>
            </p:cNvSpPr>
            <p:nvPr/>
          </p:nvSpPr>
          <p:spPr bwMode="auto">
            <a:xfrm>
              <a:off x="23409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0" name="Line 161"/>
            <p:cNvSpPr>
              <a:spLocks noChangeShapeType="1"/>
            </p:cNvSpPr>
            <p:nvPr/>
          </p:nvSpPr>
          <p:spPr bwMode="auto">
            <a:xfrm>
              <a:off x="23699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1" name="Line 162"/>
            <p:cNvSpPr>
              <a:spLocks noChangeShapeType="1"/>
            </p:cNvSpPr>
            <p:nvPr/>
          </p:nvSpPr>
          <p:spPr bwMode="auto">
            <a:xfrm>
              <a:off x="24254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2" name="Line 163"/>
            <p:cNvSpPr>
              <a:spLocks noChangeShapeType="1"/>
            </p:cNvSpPr>
            <p:nvPr/>
          </p:nvSpPr>
          <p:spPr bwMode="auto">
            <a:xfrm>
              <a:off x="24568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3" name="Line 164"/>
            <p:cNvSpPr>
              <a:spLocks noChangeShapeType="1"/>
            </p:cNvSpPr>
            <p:nvPr/>
          </p:nvSpPr>
          <p:spPr bwMode="auto">
            <a:xfrm>
              <a:off x="250998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4" name="Line 165"/>
            <p:cNvSpPr>
              <a:spLocks noChangeShapeType="1"/>
            </p:cNvSpPr>
            <p:nvPr/>
          </p:nvSpPr>
          <p:spPr bwMode="auto">
            <a:xfrm>
              <a:off x="254136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5" name="Line 166"/>
            <p:cNvSpPr>
              <a:spLocks noChangeShapeType="1"/>
            </p:cNvSpPr>
            <p:nvPr/>
          </p:nvSpPr>
          <p:spPr bwMode="auto">
            <a:xfrm>
              <a:off x="25944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6" name="Line 167"/>
            <p:cNvSpPr>
              <a:spLocks noChangeShapeType="1"/>
            </p:cNvSpPr>
            <p:nvPr/>
          </p:nvSpPr>
          <p:spPr bwMode="auto">
            <a:xfrm>
              <a:off x="26258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7" name="Line 168"/>
            <p:cNvSpPr>
              <a:spLocks noChangeShapeType="1"/>
            </p:cNvSpPr>
            <p:nvPr/>
          </p:nvSpPr>
          <p:spPr bwMode="auto">
            <a:xfrm>
              <a:off x="26814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8" name="Line 169"/>
            <p:cNvSpPr>
              <a:spLocks noChangeShapeType="1"/>
            </p:cNvSpPr>
            <p:nvPr/>
          </p:nvSpPr>
          <p:spPr bwMode="auto">
            <a:xfrm>
              <a:off x="2712800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9" name="Line 170"/>
            <p:cNvSpPr>
              <a:spLocks noChangeShapeType="1"/>
            </p:cNvSpPr>
            <p:nvPr/>
          </p:nvSpPr>
          <p:spPr bwMode="auto">
            <a:xfrm>
              <a:off x="276591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0" name="Line 171"/>
            <p:cNvSpPr>
              <a:spLocks noChangeShapeType="1"/>
            </p:cNvSpPr>
            <p:nvPr/>
          </p:nvSpPr>
          <p:spPr bwMode="auto">
            <a:xfrm>
              <a:off x="279730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1" name="Line 172"/>
            <p:cNvSpPr>
              <a:spLocks noChangeShapeType="1"/>
            </p:cNvSpPr>
            <p:nvPr/>
          </p:nvSpPr>
          <p:spPr bwMode="auto">
            <a:xfrm>
              <a:off x="28504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2" name="Line 173"/>
            <p:cNvSpPr>
              <a:spLocks noChangeShapeType="1"/>
            </p:cNvSpPr>
            <p:nvPr/>
          </p:nvSpPr>
          <p:spPr bwMode="auto">
            <a:xfrm>
              <a:off x="288181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3" name="Line 174"/>
            <p:cNvSpPr>
              <a:spLocks noChangeShapeType="1"/>
            </p:cNvSpPr>
            <p:nvPr/>
          </p:nvSpPr>
          <p:spPr bwMode="auto">
            <a:xfrm>
              <a:off x="29373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4" name="Line 175"/>
            <p:cNvSpPr>
              <a:spLocks noChangeShapeType="1"/>
            </p:cNvSpPr>
            <p:nvPr/>
          </p:nvSpPr>
          <p:spPr bwMode="auto">
            <a:xfrm>
              <a:off x="2968738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5" name="Line 176"/>
            <p:cNvSpPr>
              <a:spLocks noChangeShapeType="1"/>
            </p:cNvSpPr>
            <p:nvPr/>
          </p:nvSpPr>
          <p:spPr bwMode="auto">
            <a:xfrm>
              <a:off x="302185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6" name="Line 177"/>
            <p:cNvSpPr>
              <a:spLocks noChangeShapeType="1"/>
            </p:cNvSpPr>
            <p:nvPr/>
          </p:nvSpPr>
          <p:spPr bwMode="auto">
            <a:xfrm>
              <a:off x="30532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7" name="Line 178"/>
            <p:cNvSpPr>
              <a:spLocks noChangeShapeType="1"/>
            </p:cNvSpPr>
            <p:nvPr/>
          </p:nvSpPr>
          <p:spPr bwMode="auto">
            <a:xfrm>
              <a:off x="31063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8" name="Line 179"/>
            <p:cNvSpPr>
              <a:spLocks noChangeShapeType="1"/>
            </p:cNvSpPr>
            <p:nvPr/>
          </p:nvSpPr>
          <p:spPr bwMode="auto">
            <a:xfrm>
              <a:off x="313775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9" name="Line 180"/>
            <p:cNvSpPr>
              <a:spLocks noChangeShapeType="1"/>
            </p:cNvSpPr>
            <p:nvPr/>
          </p:nvSpPr>
          <p:spPr bwMode="auto">
            <a:xfrm>
              <a:off x="31908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0" name="Line 181"/>
            <p:cNvSpPr>
              <a:spLocks noChangeShapeType="1"/>
            </p:cNvSpPr>
            <p:nvPr/>
          </p:nvSpPr>
          <p:spPr bwMode="auto">
            <a:xfrm>
              <a:off x="32222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1" name="Line 182"/>
            <p:cNvSpPr>
              <a:spLocks noChangeShapeType="1"/>
            </p:cNvSpPr>
            <p:nvPr/>
          </p:nvSpPr>
          <p:spPr bwMode="auto">
            <a:xfrm>
              <a:off x="32777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2" name="Line 183"/>
            <p:cNvSpPr>
              <a:spLocks noChangeShapeType="1"/>
            </p:cNvSpPr>
            <p:nvPr/>
          </p:nvSpPr>
          <p:spPr bwMode="auto">
            <a:xfrm>
              <a:off x="330918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3" name="Line 184"/>
            <p:cNvSpPr>
              <a:spLocks noChangeShapeType="1"/>
            </p:cNvSpPr>
            <p:nvPr/>
          </p:nvSpPr>
          <p:spPr bwMode="auto">
            <a:xfrm>
              <a:off x="336230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4" name="Line 185"/>
            <p:cNvSpPr>
              <a:spLocks noChangeShapeType="1"/>
            </p:cNvSpPr>
            <p:nvPr/>
          </p:nvSpPr>
          <p:spPr bwMode="auto">
            <a:xfrm>
              <a:off x="339369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5" name="Line 186"/>
            <p:cNvSpPr>
              <a:spLocks noChangeShapeType="1"/>
            </p:cNvSpPr>
            <p:nvPr/>
          </p:nvSpPr>
          <p:spPr bwMode="auto">
            <a:xfrm>
              <a:off x="34468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6" name="Line 187"/>
            <p:cNvSpPr>
              <a:spLocks noChangeShapeType="1"/>
            </p:cNvSpPr>
            <p:nvPr/>
          </p:nvSpPr>
          <p:spPr bwMode="auto">
            <a:xfrm>
              <a:off x="347819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7" name="Line 188"/>
            <p:cNvSpPr>
              <a:spLocks noChangeShapeType="1"/>
            </p:cNvSpPr>
            <p:nvPr/>
          </p:nvSpPr>
          <p:spPr bwMode="auto">
            <a:xfrm>
              <a:off x="353373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8" name="Line 189"/>
            <p:cNvSpPr>
              <a:spLocks noChangeShapeType="1"/>
            </p:cNvSpPr>
            <p:nvPr/>
          </p:nvSpPr>
          <p:spPr bwMode="auto">
            <a:xfrm>
              <a:off x="3565122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9" name="Line 190"/>
            <p:cNvSpPr>
              <a:spLocks noChangeShapeType="1"/>
            </p:cNvSpPr>
            <p:nvPr/>
          </p:nvSpPr>
          <p:spPr bwMode="auto">
            <a:xfrm>
              <a:off x="361824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0" name="Line 191"/>
            <p:cNvSpPr>
              <a:spLocks noChangeShapeType="1"/>
            </p:cNvSpPr>
            <p:nvPr/>
          </p:nvSpPr>
          <p:spPr bwMode="auto">
            <a:xfrm>
              <a:off x="364962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1" name="Line 192"/>
            <p:cNvSpPr>
              <a:spLocks noChangeShapeType="1"/>
            </p:cNvSpPr>
            <p:nvPr/>
          </p:nvSpPr>
          <p:spPr bwMode="auto">
            <a:xfrm>
              <a:off x="37027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2" name="Line 193"/>
            <p:cNvSpPr>
              <a:spLocks noChangeShapeType="1"/>
            </p:cNvSpPr>
            <p:nvPr/>
          </p:nvSpPr>
          <p:spPr bwMode="auto">
            <a:xfrm>
              <a:off x="373413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3" name="Line 194"/>
            <p:cNvSpPr>
              <a:spLocks noChangeShapeType="1"/>
            </p:cNvSpPr>
            <p:nvPr/>
          </p:nvSpPr>
          <p:spPr bwMode="auto">
            <a:xfrm>
              <a:off x="378967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4" name="Line 195"/>
            <p:cNvSpPr>
              <a:spLocks noChangeShapeType="1"/>
            </p:cNvSpPr>
            <p:nvPr/>
          </p:nvSpPr>
          <p:spPr bwMode="auto">
            <a:xfrm>
              <a:off x="38186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5" name="Line 196"/>
            <p:cNvSpPr>
              <a:spLocks noChangeShapeType="1"/>
            </p:cNvSpPr>
            <p:nvPr/>
          </p:nvSpPr>
          <p:spPr bwMode="auto">
            <a:xfrm>
              <a:off x="387417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6" name="Line 197"/>
            <p:cNvSpPr>
              <a:spLocks noChangeShapeType="1"/>
            </p:cNvSpPr>
            <p:nvPr/>
          </p:nvSpPr>
          <p:spPr bwMode="auto">
            <a:xfrm>
              <a:off x="3905568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7" name="Line 198"/>
            <p:cNvSpPr>
              <a:spLocks noChangeShapeType="1"/>
            </p:cNvSpPr>
            <p:nvPr/>
          </p:nvSpPr>
          <p:spPr bwMode="auto">
            <a:xfrm>
              <a:off x="395868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8" name="Line 199"/>
            <p:cNvSpPr>
              <a:spLocks noChangeShapeType="1"/>
            </p:cNvSpPr>
            <p:nvPr/>
          </p:nvSpPr>
          <p:spPr bwMode="auto">
            <a:xfrm>
              <a:off x="399007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9" name="Line 200"/>
            <p:cNvSpPr>
              <a:spLocks noChangeShapeType="1"/>
            </p:cNvSpPr>
            <p:nvPr/>
          </p:nvSpPr>
          <p:spPr bwMode="auto">
            <a:xfrm>
              <a:off x="40431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0" name="Line 201"/>
            <p:cNvSpPr>
              <a:spLocks noChangeShapeType="1"/>
            </p:cNvSpPr>
            <p:nvPr/>
          </p:nvSpPr>
          <p:spPr bwMode="auto">
            <a:xfrm>
              <a:off x="407458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1" name="Line 202"/>
            <p:cNvSpPr>
              <a:spLocks noChangeShapeType="1"/>
            </p:cNvSpPr>
            <p:nvPr/>
          </p:nvSpPr>
          <p:spPr bwMode="auto">
            <a:xfrm>
              <a:off x="413011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2" name="Line 203"/>
            <p:cNvSpPr>
              <a:spLocks noChangeShapeType="1"/>
            </p:cNvSpPr>
            <p:nvPr/>
          </p:nvSpPr>
          <p:spPr bwMode="auto">
            <a:xfrm>
              <a:off x="416150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3" name="Line 204"/>
            <p:cNvSpPr>
              <a:spLocks noChangeShapeType="1"/>
            </p:cNvSpPr>
            <p:nvPr/>
          </p:nvSpPr>
          <p:spPr bwMode="auto">
            <a:xfrm>
              <a:off x="421462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4" name="Line 205"/>
            <p:cNvSpPr>
              <a:spLocks noChangeShapeType="1"/>
            </p:cNvSpPr>
            <p:nvPr/>
          </p:nvSpPr>
          <p:spPr bwMode="auto">
            <a:xfrm>
              <a:off x="424601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3" name="Right Triangle 2322"/>
            <p:cNvSpPr>
              <a:spLocks noChangeAspect="1"/>
            </p:cNvSpPr>
            <p:nvPr/>
          </p:nvSpPr>
          <p:spPr>
            <a:xfrm>
              <a:off x="0" y="6623628"/>
              <a:ext cx="226195" cy="215900"/>
            </a:xfrm>
            <a:prstGeom prst="rtTriangl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FFFF00"/>
                </a:gs>
                <a:gs pos="99000">
                  <a:srgbClr val="FFFF00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66" name="Group 2765"/>
            <p:cNvGrpSpPr/>
            <p:nvPr/>
          </p:nvGrpSpPr>
          <p:grpSpPr>
            <a:xfrm>
              <a:off x="119614" y="532145"/>
              <a:ext cx="6268070" cy="6177500"/>
              <a:chOff x="134778" y="292000"/>
              <a:chExt cx="6268070" cy="6177500"/>
            </a:xfrm>
          </p:grpSpPr>
          <p:grpSp>
            <p:nvGrpSpPr>
              <p:cNvPr id="6" name="Group 407"/>
              <p:cNvGrpSpPr>
                <a:grpSpLocks/>
              </p:cNvGrpSpPr>
              <p:nvPr/>
            </p:nvGrpSpPr>
            <p:grpSpPr bwMode="auto">
              <a:xfrm>
                <a:off x="1100583" y="3559500"/>
                <a:ext cx="5099446" cy="1020000"/>
                <a:chOff x="411" y="1391"/>
                <a:chExt cx="2112" cy="408"/>
              </a:xfrm>
            </p:grpSpPr>
            <p:sp>
              <p:nvSpPr>
                <p:cNvPr id="3805" name="Line 207"/>
                <p:cNvSpPr>
                  <a:spLocks noChangeShapeType="1"/>
                </p:cNvSpPr>
                <p:nvPr/>
              </p:nvSpPr>
              <p:spPr bwMode="auto">
                <a:xfrm>
                  <a:off x="17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6" name="Line 208"/>
                <p:cNvSpPr>
                  <a:spLocks noChangeShapeType="1"/>
                </p:cNvSpPr>
                <p:nvPr/>
              </p:nvSpPr>
              <p:spPr bwMode="auto">
                <a:xfrm>
                  <a:off x="17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7" name="Line 209"/>
                <p:cNvSpPr>
                  <a:spLocks noChangeShapeType="1"/>
                </p:cNvSpPr>
                <p:nvPr/>
              </p:nvSpPr>
              <p:spPr bwMode="auto">
                <a:xfrm>
                  <a:off x="17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8" name="Line 210"/>
                <p:cNvSpPr>
                  <a:spLocks noChangeShapeType="1"/>
                </p:cNvSpPr>
                <p:nvPr/>
              </p:nvSpPr>
              <p:spPr bwMode="auto">
                <a:xfrm>
                  <a:off x="17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9" name="Line 211"/>
                <p:cNvSpPr>
                  <a:spLocks noChangeShapeType="1"/>
                </p:cNvSpPr>
                <p:nvPr/>
              </p:nvSpPr>
              <p:spPr bwMode="auto">
                <a:xfrm>
                  <a:off x="18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0" name="Line 212"/>
                <p:cNvSpPr>
                  <a:spLocks noChangeShapeType="1"/>
                </p:cNvSpPr>
                <p:nvPr/>
              </p:nvSpPr>
              <p:spPr bwMode="auto">
                <a:xfrm>
                  <a:off x="18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1" name="Line 213"/>
                <p:cNvSpPr>
                  <a:spLocks noChangeShapeType="1"/>
                </p:cNvSpPr>
                <p:nvPr/>
              </p:nvSpPr>
              <p:spPr bwMode="auto">
                <a:xfrm>
                  <a:off x="18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2" name="Line 214"/>
                <p:cNvSpPr>
                  <a:spLocks noChangeShapeType="1"/>
                </p:cNvSpPr>
                <p:nvPr/>
              </p:nvSpPr>
              <p:spPr bwMode="auto">
                <a:xfrm>
                  <a:off x="18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3" name="Line 215"/>
                <p:cNvSpPr>
                  <a:spLocks noChangeShapeType="1"/>
                </p:cNvSpPr>
                <p:nvPr/>
              </p:nvSpPr>
              <p:spPr bwMode="auto">
                <a:xfrm>
                  <a:off x="18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4" name="Line 216"/>
                <p:cNvSpPr>
                  <a:spLocks noChangeShapeType="1"/>
                </p:cNvSpPr>
                <p:nvPr/>
              </p:nvSpPr>
              <p:spPr bwMode="auto">
                <a:xfrm>
                  <a:off x="189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5" name="Line 217"/>
                <p:cNvSpPr>
                  <a:spLocks noChangeShapeType="1"/>
                </p:cNvSpPr>
                <p:nvPr/>
              </p:nvSpPr>
              <p:spPr bwMode="auto">
                <a:xfrm>
                  <a:off x="191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6" name="Line 218"/>
                <p:cNvSpPr>
                  <a:spLocks noChangeShapeType="1"/>
                </p:cNvSpPr>
                <p:nvPr/>
              </p:nvSpPr>
              <p:spPr bwMode="auto">
                <a:xfrm>
                  <a:off x="193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7" name="Line 219"/>
                <p:cNvSpPr>
                  <a:spLocks noChangeShapeType="1"/>
                </p:cNvSpPr>
                <p:nvPr/>
              </p:nvSpPr>
              <p:spPr bwMode="auto">
                <a:xfrm>
                  <a:off x="1954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8" name="Line 220"/>
                <p:cNvSpPr>
                  <a:spLocks noChangeShapeType="1"/>
                </p:cNvSpPr>
                <p:nvPr/>
              </p:nvSpPr>
              <p:spPr bwMode="auto">
                <a:xfrm>
                  <a:off x="1967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9" name="Line 221"/>
                <p:cNvSpPr>
                  <a:spLocks noChangeShapeType="1"/>
                </p:cNvSpPr>
                <p:nvPr/>
              </p:nvSpPr>
              <p:spPr bwMode="auto">
                <a:xfrm>
                  <a:off x="198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0" name="Line 222"/>
                <p:cNvSpPr>
                  <a:spLocks noChangeShapeType="1"/>
                </p:cNvSpPr>
                <p:nvPr/>
              </p:nvSpPr>
              <p:spPr bwMode="auto">
                <a:xfrm>
                  <a:off x="200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1" name="Line 223"/>
                <p:cNvSpPr>
                  <a:spLocks noChangeShapeType="1"/>
                </p:cNvSpPr>
                <p:nvPr/>
              </p:nvSpPr>
              <p:spPr bwMode="auto">
                <a:xfrm>
                  <a:off x="202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2" name="Line 224"/>
                <p:cNvSpPr>
                  <a:spLocks noChangeShapeType="1"/>
                </p:cNvSpPr>
                <p:nvPr/>
              </p:nvSpPr>
              <p:spPr bwMode="auto">
                <a:xfrm>
                  <a:off x="2038" y="1799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3" name="Line 225"/>
                <p:cNvSpPr>
                  <a:spLocks noChangeShapeType="1"/>
                </p:cNvSpPr>
                <p:nvPr/>
              </p:nvSpPr>
              <p:spPr bwMode="auto">
                <a:xfrm>
                  <a:off x="206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4" name="Line 226"/>
                <p:cNvSpPr>
                  <a:spLocks noChangeShapeType="1"/>
                </p:cNvSpPr>
                <p:nvPr/>
              </p:nvSpPr>
              <p:spPr bwMode="auto">
                <a:xfrm>
                  <a:off x="207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5" name="Line 227"/>
                <p:cNvSpPr>
                  <a:spLocks noChangeShapeType="1"/>
                </p:cNvSpPr>
                <p:nvPr/>
              </p:nvSpPr>
              <p:spPr bwMode="auto">
                <a:xfrm>
                  <a:off x="209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6" name="Line 228"/>
                <p:cNvSpPr>
                  <a:spLocks noChangeShapeType="1"/>
                </p:cNvSpPr>
                <p:nvPr/>
              </p:nvSpPr>
              <p:spPr bwMode="auto">
                <a:xfrm>
                  <a:off x="210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7" name="Line 229"/>
                <p:cNvSpPr>
                  <a:spLocks noChangeShapeType="1"/>
                </p:cNvSpPr>
                <p:nvPr/>
              </p:nvSpPr>
              <p:spPr bwMode="auto">
                <a:xfrm>
                  <a:off x="213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8" name="Line 230"/>
                <p:cNvSpPr>
                  <a:spLocks noChangeShapeType="1"/>
                </p:cNvSpPr>
                <p:nvPr/>
              </p:nvSpPr>
              <p:spPr bwMode="auto">
                <a:xfrm>
                  <a:off x="214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9" name="Line 231"/>
                <p:cNvSpPr>
                  <a:spLocks noChangeShapeType="1"/>
                </p:cNvSpPr>
                <p:nvPr/>
              </p:nvSpPr>
              <p:spPr bwMode="auto">
                <a:xfrm>
                  <a:off x="216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0" name="Line 232"/>
                <p:cNvSpPr>
                  <a:spLocks noChangeShapeType="1"/>
                </p:cNvSpPr>
                <p:nvPr/>
              </p:nvSpPr>
              <p:spPr bwMode="auto">
                <a:xfrm>
                  <a:off x="217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1" name="Line 233"/>
                <p:cNvSpPr>
                  <a:spLocks noChangeShapeType="1"/>
                </p:cNvSpPr>
                <p:nvPr/>
              </p:nvSpPr>
              <p:spPr bwMode="auto">
                <a:xfrm>
                  <a:off x="220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2" name="Line 234"/>
                <p:cNvSpPr>
                  <a:spLocks noChangeShapeType="1"/>
                </p:cNvSpPr>
                <p:nvPr/>
              </p:nvSpPr>
              <p:spPr bwMode="auto">
                <a:xfrm>
                  <a:off x="2214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3" name="Line 235"/>
                <p:cNvSpPr>
                  <a:spLocks noChangeShapeType="1"/>
                </p:cNvSpPr>
                <p:nvPr/>
              </p:nvSpPr>
              <p:spPr bwMode="auto">
                <a:xfrm>
                  <a:off x="223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4" name="Line 236"/>
                <p:cNvSpPr>
                  <a:spLocks noChangeShapeType="1"/>
                </p:cNvSpPr>
                <p:nvPr/>
              </p:nvSpPr>
              <p:spPr bwMode="auto">
                <a:xfrm>
                  <a:off x="22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5" name="Line 237"/>
                <p:cNvSpPr>
                  <a:spLocks noChangeShapeType="1"/>
                </p:cNvSpPr>
                <p:nvPr/>
              </p:nvSpPr>
              <p:spPr bwMode="auto">
                <a:xfrm>
                  <a:off x="22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6" name="Line 238"/>
                <p:cNvSpPr>
                  <a:spLocks noChangeShapeType="1"/>
                </p:cNvSpPr>
                <p:nvPr/>
              </p:nvSpPr>
              <p:spPr bwMode="auto">
                <a:xfrm>
                  <a:off x="22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7" name="Line 239"/>
                <p:cNvSpPr>
                  <a:spLocks noChangeShapeType="1"/>
                </p:cNvSpPr>
                <p:nvPr/>
              </p:nvSpPr>
              <p:spPr bwMode="auto">
                <a:xfrm>
                  <a:off x="23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8" name="Line 240"/>
                <p:cNvSpPr>
                  <a:spLocks noChangeShapeType="1"/>
                </p:cNvSpPr>
                <p:nvPr/>
              </p:nvSpPr>
              <p:spPr bwMode="auto">
                <a:xfrm>
                  <a:off x="23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9" name="Line 241"/>
                <p:cNvSpPr>
                  <a:spLocks noChangeShapeType="1"/>
                </p:cNvSpPr>
                <p:nvPr/>
              </p:nvSpPr>
              <p:spPr bwMode="auto">
                <a:xfrm>
                  <a:off x="23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0" name="Line 242"/>
                <p:cNvSpPr>
                  <a:spLocks noChangeShapeType="1"/>
                </p:cNvSpPr>
                <p:nvPr/>
              </p:nvSpPr>
              <p:spPr bwMode="auto">
                <a:xfrm>
                  <a:off x="23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1" name="Line 243"/>
                <p:cNvSpPr>
                  <a:spLocks noChangeShapeType="1"/>
                </p:cNvSpPr>
                <p:nvPr/>
              </p:nvSpPr>
              <p:spPr bwMode="auto">
                <a:xfrm>
                  <a:off x="23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2" name="Line 244"/>
                <p:cNvSpPr>
                  <a:spLocks noChangeShapeType="1"/>
                </p:cNvSpPr>
                <p:nvPr/>
              </p:nvSpPr>
              <p:spPr bwMode="auto">
                <a:xfrm>
                  <a:off x="23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3" name="Line 245"/>
                <p:cNvSpPr>
                  <a:spLocks noChangeShapeType="1"/>
                </p:cNvSpPr>
                <p:nvPr/>
              </p:nvSpPr>
              <p:spPr bwMode="auto">
                <a:xfrm>
                  <a:off x="24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4" name="Line 246"/>
                <p:cNvSpPr>
                  <a:spLocks noChangeShapeType="1"/>
                </p:cNvSpPr>
                <p:nvPr/>
              </p:nvSpPr>
              <p:spPr bwMode="auto">
                <a:xfrm>
                  <a:off x="24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5" name="Line 247"/>
                <p:cNvSpPr>
                  <a:spLocks noChangeShapeType="1"/>
                </p:cNvSpPr>
                <p:nvPr/>
              </p:nvSpPr>
              <p:spPr bwMode="auto">
                <a:xfrm>
                  <a:off x="24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6" name="Line 248"/>
                <p:cNvSpPr>
                  <a:spLocks noChangeShapeType="1"/>
                </p:cNvSpPr>
                <p:nvPr/>
              </p:nvSpPr>
              <p:spPr bwMode="auto">
                <a:xfrm>
                  <a:off x="24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7" name="Line 249"/>
                <p:cNvSpPr>
                  <a:spLocks noChangeShapeType="1"/>
                </p:cNvSpPr>
                <p:nvPr/>
              </p:nvSpPr>
              <p:spPr bwMode="auto">
                <a:xfrm>
                  <a:off x="24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9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411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0" name="Line 252"/>
                <p:cNvSpPr>
                  <a:spLocks noChangeShapeType="1"/>
                </p:cNvSpPr>
                <p:nvPr/>
              </p:nvSpPr>
              <p:spPr bwMode="auto">
                <a:xfrm>
                  <a:off x="2485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1" name="Line 253"/>
                <p:cNvSpPr>
                  <a:spLocks noChangeShapeType="1"/>
                </p:cNvSpPr>
                <p:nvPr/>
              </p:nvSpPr>
              <p:spPr bwMode="auto">
                <a:xfrm>
                  <a:off x="4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2" name="Line 254"/>
                <p:cNvSpPr>
                  <a:spLocks noChangeShapeType="1"/>
                </p:cNvSpPr>
                <p:nvPr/>
              </p:nvSpPr>
              <p:spPr bwMode="auto">
                <a:xfrm>
                  <a:off x="4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3" name="Line 255"/>
                <p:cNvSpPr>
                  <a:spLocks noChangeShapeType="1"/>
                </p:cNvSpPr>
                <p:nvPr/>
              </p:nvSpPr>
              <p:spPr bwMode="auto">
                <a:xfrm>
                  <a:off x="4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4" name="Line 256"/>
                <p:cNvSpPr>
                  <a:spLocks noChangeShapeType="1"/>
                </p:cNvSpPr>
                <p:nvPr/>
              </p:nvSpPr>
              <p:spPr bwMode="auto">
                <a:xfrm>
                  <a:off x="5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5" name="Line 257"/>
                <p:cNvSpPr>
                  <a:spLocks noChangeShapeType="1"/>
                </p:cNvSpPr>
                <p:nvPr/>
              </p:nvSpPr>
              <p:spPr bwMode="auto">
                <a:xfrm>
                  <a:off x="5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6" name="Line 258"/>
                <p:cNvSpPr>
                  <a:spLocks noChangeShapeType="1"/>
                </p:cNvSpPr>
                <p:nvPr/>
              </p:nvSpPr>
              <p:spPr bwMode="auto">
                <a:xfrm>
                  <a:off x="5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7" name="Line 259"/>
                <p:cNvSpPr>
                  <a:spLocks noChangeShapeType="1"/>
                </p:cNvSpPr>
                <p:nvPr/>
              </p:nvSpPr>
              <p:spPr bwMode="auto">
                <a:xfrm>
                  <a:off x="5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8" name="Line 260"/>
                <p:cNvSpPr>
                  <a:spLocks noChangeShapeType="1"/>
                </p:cNvSpPr>
                <p:nvPr/>
              </p:nvSpPr>
              <p:spPr bwMode="auto">
                <a:xfrm>
                  <a:off x="5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9" name="Line 261"/>
                <p:cNvSpPr>
                  <a:spLocks noChangeShapeType="1"/>
                </p:cNvSpPr>
                <p:nvPr/>
              </p:nvSpPr>
              <p:spPr bwMode="auto">
                <a:xfrm>
                  <a:off x="5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0" name="Line 262"/>
                <p:cNvSpPr>
                  <a:spLocks noChangeShapeType="1"/>
                </p:cNvSpPr>
                <p:nvPr/>
              </p:nvSpPr>
              <p:spPr bwMode="auto">
                <a:xfrm>
                  <a:off x="6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1" name="Line 263"/>
                <p:cNvSpPr>
                  <a:spLocks noChangeShapeType="1"/>
                </p:cNvSpPr>
                <p:nvPr/>
              </p:nvSpPr>
              <p:spPr bwMode="auto">
                <a:xfrm>
                  <a:off x="6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2" name="Line 264"/>
                <p:cNvSpPr>
                  <a:spLocks noChangeShapeType="1"/>
                </p:cNvSpPr>
                <p:nvPr/>
              </p:nvSpPr>
              <p:spPr bwMode="auto">
                <a:xfrm>
                  <a:off x="6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3" name="Line 265"/>
                <p:cNvSpPr>
                  <a:spLocks noChangeShapeType="1"/>
                </p:cNvSpPr>
                <p:nvPr/>
              </p:nvSpPr>
              <p:spPr bwMode="auto">
                <a:xfrm>
                  <a:off x="6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4" name="Line 266"/>
                <p:cNvSpPr>
                  <a:spLocks noChangeShapeType="1"/>
                </p:cNvSpPr>
                <p:nvPr/>
              </p:nvSpPr>
              <p:spPr bwMode="auto">
                <a:xfrm>
                  <a:off x="684" y="159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5" name="Line 267"/>
                <p:cNvSpPr>
                  <a:spLocks noChangeShapeType="1"/>
                </p:cNvSpPr>
                <p:nvPr/>
              </p:nvSpPr>
              <p:spPr bwMode="auto">
                <a:xfrm>
                  <a:off x="6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6" name="Line 268"/>
                <p:cNvSpPr>
                  <a:spLocks noChangeShapeType="1"/>
                </p:cNvSpPr>
                <p:nvPr/>
              </p:nvSpPr>
              <p:spPr bwMode="auto">
                <a:xfrm>
                  <a:off x="7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7" name="Line 269"/>
                <p:cNvSpPr>
                  <a:spLocks noChangeShapeType="1"/>
                </p:cNvSpPr>
                <p:nvPr/>
              </p:nvSpPr>
              <p:spPr bwMode="auto">
                <a:xfrm>
                  <a:off x="7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8" name="Line 270"/>
                <p:cNvSpPr>
                  <a:spLocks noChangeShapeType="1"/>
                </p:cNvSpPr>
                <p:nvPr/>
              </p:nvSpPr>
              <p:spPr bwMode="auto">
                <a:xfrm>
                  <a:off x="7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9" name="Line 271"/>
                <p:cNvSpPr>
                  <a:spLocks noChangeShapeType="1"/>
                </p:cNvSpPr>
                <p:nvPr/>
              </p:nvSpPr>
              <p:spPr bwMode="auto">
                <a:xfrm>
                  <a:off x="7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0" name="Line 272"/>
                <p:cNvSpPr>
                  <a:spLocks noChangeShapeType="1"/>
                </p:cNvSpPr>
                <p:nvPr/>
              </p:nvSpPr>
              <p:spPr bwMode="auto">
                <a:xfrm>
                  <a:off x="7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1" name="Line 273"/>
                <p:cNvSpPr>
                  <a:spLocks noChangeShapeType="1"/>
                </p:cNvSpPr>
                <p:nvPr/>
              </p:nvSpPr>
              <p:spPr bwMode="auto">
                <a:xfrm>
                  <a:off x="8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2" name="Line 274"/>
                <p:cNvSpPr>
                  <a:spLocks noChangeShapeType="1"/>
                </p:cNvSpPr>
                <p:nvPr/>
              </p:nvSpPr>
              <p:spPr bwMode="auto">
                <a:xfrm>
                  <a:off x="8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3" name="Line 275"/>
                <p:cNvSpPr>
                  <a:spLocks noChangeShapeType="1"/>
                </p:cNvSpPr>
                <p:nvPr/>
              </p:nvSpPr>
              <p:spPr bwMode="auto">
                <a:xfrm>
                  <a:off x="8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4" name="Line 276"/>
                <p:cNvSpPr>
                  <a:spLocks noChangeShapeType="1"/>
                </p:cNvSpPr>
                <p:nvPr/>
              </p:nvSpPr>
              <p:spPr bwMode="auto">
                <a:xfrm>
                  <a:off x="8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5" name="Line 277"/>
                <p:cNvSpPr>
                  <a:spLocks noChangeShapeType="1"/>
                </p:cNvSpPr>
                <p:nvPr/>
              </p:nvSpPr>
              <p:spPr bwMode="auto">
                <a:xfrm>
                  <a:off x="8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6" name="Line 278"/>
                <p:cNvSpPr>
                  <a:spLocks noChangeShapeType="1"/>
                </p:cNvSpPr>
                <p:nvPr/>
              </p:nvSpPr>
              <p:spPr bwMode="auto">
                <a:xfrm>
                  <a:off x="8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7" name="Line 279"/>
                <p:cNvSpPr>
                  <a:spLocks noChangeShapeType="1"/>
                </p:cNvSpPr>
                <p:nvPr/>
              </p:nvSpPr>
              <p:spPr bwMode="auto">
                <a:xfrm>
                  <a:off x="9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8" name="Line 280"/>
                <p:cNvSpPr>
                  <a:spLocks noChangeShapeType="1"/>
                </p:cNvSpPr>
                <p:nvPr/>
              </p:nvSpPr>
              <p:spPr bwMode="auto">
                <a:xfrm>
                  <a:off x="9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9" name="Line 281"/>
                <p:cNvSpPr>
                  <a:spLocks noChangeShapeType="1"/>
                </p:cNvSpPr>
                <p:nvPr/>
              </p:nvSpPr>
              <p:spPr bwMode="auto">
                <a:xfrm>
                  <a:off x="9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0" name="Line 282"/>
                <p:cNvSpPr>
                  <a:spLocks noChangeShapeType="1"/>
                </p:cNvSpPr>
                <p:nvPr/>
              </p:nvSpPr>
              <p:spPr bwMode="auto">
                <a:xfrm>
                  <a:off x="9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1" name="Line 283"/>
                <p:cNvSpPr>
                  <a:spLocks noChangeShapeType="1"/>
                </p:cNvSpPr>
                <p:nvPr/>
              </p:nvSpPr>
              <p:spPr bwMode="auto">
                <a:xfrm>
                  <a:off x="9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2" name="Line 284"/>
                <p:cNvSpPr>
                  <a:spLocks noChangeShapeType="1"/>
                </p:cNvSpPr>
                <p:nvPr/>
              </p:nvSpPr>
              <p:spPr bwMode="auto">
                <a:xfrm>
                  <a:off x="10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3" name="Line 285"/>
                <p:cNvSpPr>
                  <a:spLocks noChangeShapeType="1"/>
                </p:cNvSpPr>
                <p:nvPr/>
              </p:nvSpPr>
              <p:spPr bwMode="auto">
                <a:xfrm>
                  <a:off x="10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4" name="Line 286"/>
                <p:cNvSpPr>
                  <a:spLocks noChangeShapeType="1"/>
                </p:cNvSpPr>
                <p:nvPr/>
              </p:nvSpPr>
              <p:spPr bwMode="auto">
                <a:xfrm>
                  <a:off x="10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5" name="Line 287"/>
                <p:cNvSpPr>
                  <a:spLocks noChangeShapeType="1"/>
                </p:cNvSpPr>
                <p:nvPr/>
              </p:nvSpPr>
              <p:spPr bwMode="auto">
                <a:xfrm>
                  <a:off x="10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6" name="Line 288"/>
                <p:cNvSpPr>
                  <a:spLocks noChangeShapeType="1"/>
                </p:cNvSpPr>
                <p:nvPr/>
              </p:nvSpPr>
              <p:spPr bwMode="auto">
                <a:xfrm>
                  <a:off x="10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7" name="Line 289"/>
                <p:cNvSpPr>
                  <a:spLocks noChangeShapeType="1"/>
                </p:cNvSpPr>
                <p:nvPr/>
              </p:nvSpPr>
              <p:spPr bwMode="auto">
                <a:xfrm>
                  <a:off x="10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8" name="Line 290"/>
                <p:cNvSpPr>
                  <a:spLocks noChangeShapeType="1"/>
                </p:cNvSpPr>
                <p:nvPr/>
              </p:nvSpPr>
              <p:spPr bwMode="auto">
                <a:xfrm>
                  <a:off x="11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9" name="Line 291"/>
                <p:cNvSpPr>
                  <a:spLocks noChangeShapeType="1"/>
                </p:cNvSpPr>
                <p:nvPr/>
              </p:nvSpPr>
              <p:spPr bwMode="auto">
                <a:xfrm>
                  <a:off x="11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0" name="Line 292"/>
                <p:cNvSpPr>
                  <a:spLocks noChangeShapeType="1"/>
                </p:cNvSpPr>
                <p:nvPr/>
              </p:nvSpPr>
              <p:spPr bwMode="auto">
                <a:xfrm>
                  <a:off x="11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1" name="Line 293"/>
                <p:cNvSpPr>
                  <a:spLocks noChangeShapeType="1"/>
                </p:cNvSpPr>
                <p:nvPr/>
              </p:nvSpPr>
              <p:spPr bwMode="auto">
                <a:xfrm>
                  <a:off x="11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2" name="Line 294"/>
                <p:cNvSpPr>
                  <a:spLocks noChangeShapeType="1"/>
                </p:cNvSpPr>
                <p:nvPr/>
              </p:nvSpPr>
              <p:spPr bwMode="auto">
                <a:xfrm>
                  <a:off x="11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3" name="Line 295"/>
                <p:cNvSpPr>
                  <a:spLocks noChangeShapeType="1"/>
                </p:cNvSpPr>
                <p:nvPr/>
              </p:nvSpPr>
              <p:spPr bwMode="auto">
                <a:xfrm>
                  <a:off x="11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4" name="Line 296"/>
                <p:cNvSpPr>
                  <a:spLocks noChangeShapeType="1"/>
                </p:cNvSpPr>
                <p:nvPr/>
              </p:nvSpPr>
              <p:spPr bwMode="auto">
                <a:xfrm>
                  <a:off x="12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5" name="Line 297"/>
                <p:cNvSpPr>
                  <a:spLocks noChangeShapeType="1"/>
                </p:cNvSpPr>
                <p:nvPr/>
              </p:nvSpPr>
              <p:spPr bwMode="auto">
                <a:xfrm>
                  <a:off x="12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6" name="Line 298"/>
                <p:cNvSpPr>
                  <a:spLocks noChangeShapeType="1"/>
                </p:cNvSpPr>
                <p:nvPr/>
              </p:nvSpPr>
              <p:spPr bwMode="auto">
                <a:xfrm>
                  <a:off x="12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7" name="Line 299"/>
                <p:cNvSpPr>
                  <a:spLocks noChangeShapeType="1"/>
                </p:cNvSpPr>
                <p:nvPr/>
              </p:nvSpPr>
              <p:spPr bwMode="auto">
                <a:xfrm>
                  <a:off x="12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8" name="Line 300"/>
                <p:cNvSpPr>
                  <a:spLocks noChangeShapeType="1"/>
                </p:cNvSpPr>
                <p:nvPr/>
              </p:nvSpPr>
              <p:spPr bwMode="auto">
                <a:xfrm>
                  <a:off x="12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9" name="Line 301"/>
                <p:cNvSpPr>
                  <a:spLocks noChangeShapeType="1"/>
                </p:cNvSpPr>
                <p:nvPr/>
              </p:nvSpPr>
              <p:spPr bwMode="auto">
                <a:xfrm>
                  <a:off x="12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0" name="Line 302"/>
                <p:cNvSpPr>
                  <a:spLocks noChangeShapeType="1"/>
                </p:cNvSpPr>
                <p:nvPr/>
              </p:nvSpPr>
              <p:spPr bwMode="auto">
                <a:xfrm>
                  <a:off x="13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1" name="Line 303"/>
                <p:cNvSpPr>
                  <a:spLocks noChangeShapeType="1"/>
                </p:cNvSpPr>
                <p:nvPr/>
              </p:nvSpPr>
              <p:spPr bwMode="auto">
                <a:xfrm>
                  <a:off x="13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2" name="Line 304"/>
                <p:cNvSpPr>
                  <a:spLocks noChangeShapeType="1"/>
                </p:cNvSpPr>
                <p:nvPr/>
              </p:nvSpPr>
              <p:spPr bwMode="auto">
                <a:xfrm>
                  <a:off x="13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3" name="Line 305"/>
                <p:cNvSpPr>
                  <a:spLocks noChangeShapeType="1"/>
                </p:cNvSpPr>
                <p:nvPr/>
              </p:nvSpPr>
              <p:spPr bwMode="auto">
                <a:xfrm>
                  <a:off x="13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4" name="Line 306"/>
                <p:cNvSpPr>
                  <a:spLocks noChangeShapeType="1"/>
                </p:cNvSpPr>
                <p:nvPr/>
              </p:nvSpPr>
              <p:spPr bwMode="auto">
                <a:xfrm>
                  <a:off x="13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5" name="Line 307"/>
                <p:cNvSpPr>
                  <a:spLocks noChangeShapeType="1"/>
                </p:cNvSpPr>
                <p:nvPr/>
              </p:nvSpPr>
              <p:spPr bwMode="auto">
                <a:xfrm>
                  <a:off x="14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6" name="Line 308"/>
                <p:cNvSpPr>
                  <a:spLocks noChangeShapeType="1"/>
                </p:cNvSpPr>
                <p:nvPr/>
              </p:nvSpPr>
              <p:spPr bwMode="auto">
                <a:xfrm>
                  <a:off x="14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7" name="Line 309"/>
                <p:cNvSpPr>
                  <a:spLocks noChangeShapeType="1"/>
                </p:cNvSpPr>
                <p:nvPr/>
              </p:nvSpPr>
              <p:spPr bwMode="auto">
                <a:xfrm>
                  <a:off x="14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8" name="Line 310"/>
                <p:cNvSpPr>
                  <a:spLocks noChangeShapeType="1"/>
                </p:cNvSpPr>
                <p:nvPr/>
              </p:nvSpPr>
              <p:spPr bwMode="auto">
                <a:xfrm>
                  <a:off x="14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9" name="Line 311"/>
                <p:cNvSpPr>
                  <a:spLocks noChangeShapeType="1"/>
                </p:cNvSpPr>
                <p:nvPr/>
              </p:nvSpPr>
              <p:spPr bwMode="auto">
                <a:xfrm>
                  <a:off x="14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0" name="Line 312"/>
                <p:cNvSpPr>
                  <a:spLocks noChangeShapeType="1"/>
                </p:cNvSpPr>
                <p:nvPr/>
              </p:nvSpPr>
              <p:spPr bwMode="auto">
                <a:xfrm>
                  <a:off x="14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1" name="Line 313"/>
                <p:cNvSpPr>
                  <a:spLocks noChangeShapeType="1"/>
                </p:cNvSpPr>
                <p:nvPr/>
              </p:nvSpPr>
              <p:spPr bwMode="auto">
                <a:xfrm>
                  <a:off x="15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2" name="Line 314"/>
                <p:cNvSpPr>
                  <a:spLocks noChangeShapeType="1"/>
                </p:cNvSpPr>
                <p:nvPr/>
              </p:nvSpPr>
              <p:spPr bwMode="auto">
                <a:xfrm>
                  <a:off x="15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3" name="Line 315"/>
                <p:cNvSpPr>
                  <a:spLocks noChangeShapeType="1"/>
                </p:cNvSpPr>
                <p:nvPr/>
              </p:nvSpPr>
              <p:spPr bwMode="auto">
                <a:xfrm>
                  <a:off x="15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4" name="Line 316"/>
                <p:cNvSpPr>
                  <a:spLocks noChangeShapeType="1"/>
                </p:cNvSpPr>
                <p:nvPr/>
              </p:nvSpPr>
              <p:spPr bwMode="auto">
                <a:xfrm>
                  <a:off x="15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5" name="Line 317"/>
                <p:cNvSpPr>
                  <a:spLocks noChangeShapeType="1"/>
                </p:cNvSpPr>
                <p:nvPr/>
              </p:nvSpPr>
              <p:spPr bwMode="auto">
                <a:xfrm>
                  <a:off x="15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6" name="Line 318"/>
                <p:cNvSpPr>
                  <a:spLocks noChangeShapeType="1"/>
                </p:cNvSpPr>
                <p:nvPr/>
              </p:nvSpPr>
              <p:spPr bwMode="auto">
                <a:xfrm>
                  <a:off x="16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7" name="Line 319"/>
                <p:cNvSpPr>
                  <a:spLocks noChangeShapeType="1"/>
                </p:cNvSpPr>
                <p:nvPr/>
              </p:nvSpPr>
              <p:spPr bwMode="auto">
                <a:xfrm>
                  <a:off x="16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8" name="Line 320"/>
                <p:cNvSpPr>
                  <a:spLocks noChangeShapeType="1"/>
                </p:cNvSpPr>
                <p:nvPr/>
              </p:nvSpPr>
              <p:spPr bwMode="auto">
                <a:xfrm>
                  <a:off x="16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9" name="Line 321"/>
                <p:cNvSpPr>
                  <a:spLocks noChangeShapeType="1"/>
                </p:cNvSpPr>
                <p:nvPr/>
              </p:nvSpPr>
              <p:spPr bwMode="auto">
                <a:xfrm>
                  <a:off x="16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0" name="Line 322"/>
                <p:cNvSpPr>
                  <a:spLocks noChangeShapeType="1"/>
                </p:cNvSpPr>
                <p:nvPr/>
              </p:nvSpPr>
              <p:spPr bwMode="auto">
                <a:xfrm>
                  <a:off x="16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1" name="Line 323"/>
                <p:cNvSpPr>
                  <a:spLocks noChangeShapeType="1"/>
                </p:cNvSpPr>
                <p:nvPr/>
              </p:nvSpPr>
              <p:spPr bwMode="auto">
                <a:xfrm>
                  <a:off x="16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2" name="Line 324"/>
                <p:cNvSpPr>
                  <a:spLocks noChangeShapeType="1"/>
                </p:cNvSpPr>
                <p:nvPr/>
              </p:nvSpPr>
              <p:spPr bwMode="auto">
                <a:xfrm>
                  <a:off x="17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3" name="Line 325"/>
                <p:cNvSpPr>
                  <a:spLocks noChangeShapeType="1"/>
                </p:cNvSpPr>
                <p:nvPr/>
              </p:nvSpPr>
              <p:spPr bwMode="auto">
                <a:xfrm>
                  <a:off x="17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4" name="Line 326"/>
                <p:cNvSpPr>
                  <a:spLocks noChangeShapeType="1"/>
                </p:cNvSpPr>
                <p:nvPr/>
              </p:nvSpPr>
              <p:spPr bwMode="auto">
                <a:xfrm>
                  <a:off x="17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5" name="Line 327"/>
                <p:cNvSpPr>
                  <a:spLocks noChangeShapeType="1"/>
                </p:cNvSpPr>
                <p:nvPr/>
              </p:nvSpPr>
              <p:spPr bwMode="auto">
                <a:xfrm>
                  <a:off x="17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6" name="Line 328"/>
                <p:cNvSpPr>
                  <a:spLocks noChangeShapeType="1"/>
                </p:cNvSpPr>
                <p:nvPr/>
              </p:nvSpPr>
              <p:spPr bwMode="auto">
                <a:xfrm>
                  <a:off x="17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7" name="Line 329"/>
                <p:cNvSpPr>
                  <a:spLocks noChangeShapeType="1"/>
                </p:cNvSpPr>
                <p:nvPr/>
              </p:nvSpPr>
              <p:spPr bwMode="auto">
                <a:xfrm>
                  <a:off x="17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8" name="Line 330"/>
                <p:cNvSpPr>
                  <a:spLocks noChangeShapeType="1"/>
                </p:cNvSpPr>
                <p:nvPr/>
              </p:nvSpPr>
              <p:spPr bwMode="auto">
                <a:xfrm>
                  <a:off x="18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9" name="Line 331"/>
                <p:cNvSpPr>
                  <a:spLocks noChangeShapeType="1"/>
                </p:cNvSpPr>
                <p:nvPr/>
              </p:nvSpPr>
              <p:spPr bwMode="auto">
                <a:xfrm>
                  <a:off x="18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0" name="Line 332"/>
                <p:cNvSpPr>
                  <a:spLocks noChangeShapeType="1"/>
                </p:cNvSpPr>
                <p:nvPr/>
              </p:nvSpPr>
              <p:spPr bwMode="auto">
                <a:xfrm>
                  <a:off x="18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1" name="Line 333"/>
                <p:cNvSpPr>
                  <a:spLocks noChangeShapeType="1"/>
                </p:cNvSpPr>
                <p:nvPr/>
              </p:nvSpPr>
              <p:spPr bwMode="auto">
                <a:xfrm>
                  <a:off x="18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2" name="Line 334"/>
                <p:cNvSpPr>
                  <a:spLocks noChangeShapeType="1"/>
                </p:cNvSpPr>
                <p:nvPr/>
              </p:nvSpPr>
              <p:spPr bwMode="auto">
                <a:xfrm>
                  <a:off x="18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3" name="Line 335"/>
                <p:cNvSpPr>
                  <a:spLocks noChangeShapeType="1"/>
                </p:cNvSpPr>
                <p:nvPr/>
              </p:nvSpPr>
              <p:spPr bwMode="auto">
                <a:xfrm>
                  <a:off x="18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4" name="Line 336"/>
                <p:cNvSpPr>
                  <a:spLocks noChangeShapeType="1"/>
                </p:cNvSpPr>
                <p:nvPr/>
              </p:nvSpPr>
              <p:spPr bwMode="auto">
                <a:xfrm>
                  <a:off x="19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5" name="Line 337"/>
                <p:cNvSpPr>
                  <a:spLocks noChangeShapeType="1"/>
                </p:cNvSpPr>
                <p:nvPr/>
              </p:nvSpPr>
              <p:spPr bwMode="auto">
                <a:xfrm>
                  <a:off x="19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6" name="Line 338"/>
                <p:cNvSpPr>
                  <a:spLocks noChangeShapeType="1"/>
                </p:cNvSpPr>
                <p:nvPr/>
              </p:nvSpPr>
              <p:spPr bwMode="auto">
                <a:xfrm>
                  <a:off x="19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7" name="Line 339"/>
                <p:cNvSpPr>
                  <a:spLocks noChangeShapeType="1"/>
                </p:cNvSpPr>
                <p:nvPr/>
              </p:nvSpPr>
              <p:spPr bwMode="auto">
                <a:xfrm>
                  <a:off x="19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8" name="Line 340"/>
                <p:cNvSpPr>
                  <a:spLocks noChangeShapeType="1"/>
                </p:cNvSpPr>
                <p:nvPr/>
              </p:nvSpPr>
              <p:spPr bwMode="auto">
                <a:xfrm>
                  <a:off x="19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9" name="Line 341"/>
                <p:cNvSpPr>
                  <a:spLocks noChangeShapeType="1"/>
                </p:cNvSpPr>
                <p:nvPr/>
              </p:nvSpPr>
              <p:spPr bwMode="auto">
                <a:xfrm>
                  <a:off x="20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0" name="Line 342"/>
                <p:cNvSpPr>
                  <a:spLocks noChangeShapeType="1"/>
                </p:cNvSpPr>
                <p:nvPr/>
              </p:nvSpPr>
              <p:spPr bwMode="auto">
                <a:xfrm>
                  <a:off x="20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1" name="Line 343"/>
                <p:cNvSpPr>
                  <a:spLocks noChangeShapeType="1"/>
                </p:cNvSpPr>
                <p:nvPr/>
              </p:nvSpPr>
              <p:spPr bwMode="auto">
                <a:xfrm>
                  <a:off x="2038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2" name="Line 344"/>
                <p:cNvSpPr>
                  <a:spLocks noChangeShapeType="1"/>
                </p:cNvSpPr>
                <p:nvPr/>
              </p:nvSpPr>
              <p:spPr bwMode="auto">
                <a:xfrm>
                  <a:off x="20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3" name="Line 345"/>
                <p:cNvSpPr>
                  <a:spLocks noChangeShapeType="1"/>
                </p:cNvSpPr>
                <p:nvPr/>
              </p:nvSpPr>
              <p:spPr bwMode="auto">
                <a:xfrm>
                  <a:off x="20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4" name="Line 346"/>
                <p:cNvSpPr>
                  <a:spLocks noChangeShapeType="1"/>
                </p:cNvSpPr>
                <p:nvPr/>
              </p:nvSpPr>
              <p:spPr bwMode="auto">
                <a:xfrm>
                  <a:off x="20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5" name="Line 347"/>
                <p:cNvSpPr>
                  <a:spLocks noChangeShapeType="1"/>
                </p:cNvSpPr>
                <p:nvPr/>
              </p:nvSpPr>
              <p:spPr bwMode="auto">
                <a:xfrm>
                  <a:off x="21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6" name="Line 348"/>
                <p:cNvSpPr>
                  <a:spLocks noChangeShapeType="1"/>
                </p:cNvSpPr>
                <p:nvPr/>
              </p:nvSpPr>
              <p:spPr bwMode="auto">
                <a:xfrm>
                  <a:off x="213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7" name="Line 349"/>
                <p:cNvSpPr>
                  <a:spLocks noChangeShapeType="1"/>
                </p:cNvSpPr>
                <p:nvPr/>
              </p:nvSpPr>
              <p:spPr bwMode="auto">
                <a:xfrm>
                  <a:off x="21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8" name="Line 350"/>
                <p:cNvSpPr>
                  <a:spLocks noChangeShapeType="1"/>
                </p:cNvSpPr>
                <p:nvPr/>
              </p:nvSpPr>
              <p:spPr bwMode="auto">
                <a:xfrm>
                  <a:off x="21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9" name="Line 351"/>
                <p:cNvSpPr>
                  <a:spLocks noChangeShapeType="1"/>
                </p:cNvSpPr>
                <p:nvPr/>
              </p:nvSpPr>
              <p:spPr bwMode="auto">
                <a:xfrm>
                  <a:off x="21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0" name="Line 352"/>
                <p:cNvSpPr>
                  <a:spLocks noChangeShapeType="1"/>
                </p:cNvSpPr>
                <p:nvPr/>
              </p:nvSpPr>
              <p:spPr bwMode="auto">
                <a:xfrm>
                  <a:off x="22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1" name="Line 353"/>
                <p:cNvSpPr>
                  <a:spLocks noChangeShapeType="1"/>
                </p:cNvSpPr>
                <p:nvPr/>
              </p:nvSpPr>
              <p:spPr bwMode="auto">
                <a:xfrm>
                  <a:off x="22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2" name="Line 354"/>
                <p:cNvSpPr>
                  <a:spLocks noChangeShapeType="1"/>
                </p:cNvSpPr>
                <p:nvPr/>
              </p:nvSpPr>
              <p:spPr bwMode="auto">
                <a:xfrm>
                  <a:off x="22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3" name="Line 355"/>
                <p:cNvSpPr>
                  <a:spLocks noChangeShapeType="1"/>
                </p:cNvSpPr>
                <p:nvPr/>
              </p:nvSpPr>
              <p:spPr bwMode="auto">
                <a:xfrm>
                  <a:off x="22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4" name="Line 356"/>
                <p:cNvSpPr>
                  <a:spLocks noChangeShapeType="1"/>
                </p:cNvSpPr>
                <p:nvPr/>
              </p:nvSpPr>
              <p:spPr bwMode="auto">
                <a:xfrm>
                  <a:off x="22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5" name="Line 357"/>
                <p:cNvSpPr>
                  <a:spLocks noChangeShapeType="1"/>
                </p:cNvSpPr>
                <p:nvPr/>
              </p:nvSpPr>
              <p:spPr bwMode="auto">
                <a:xfrm>
                  <a:off x="22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6" name="Line 358"/>
                <p:cNvSpPr>
                  <a:spLocks noChangeShapeType="1"/>
                </p:cNvSpPr>
                <p:nvPr/>
              </p:nvSpPr>
              <p:spPr bwMode="auto">
                <a:xfrm>
                  <a:off x="23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7" name="Line 359"/>
                <p:cNvSpPr>
                  <a:spLocks noChangeShapeType="1"/>
                </p:cNvSpPr>
                <p:nvPr/>
              </p:nvSpPr>
              <p:spPr bwMode="auto">
                <a:xfrm>
                  <a:off x="23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8" name="Line 360"/>
                <p:cNvSpPr>
                  <a:spLocks noChangeShapeType="1"/>
                </p:cNvSpPr>
                <p:nvPr/>
              </p:nvSpPr>
              <p:spPr bwMode="auto">
                <a:xfrm>
                  <a:off x="23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9" name="Line 361"/>
                <p:cNvSpPr>
                  <a:spLocks noChangeShapeType="1"/>
                </p:cNvSpPr>
                <p:nvPr/>
              </p:nvSpPr>
              <p:spPr bwMode="auto">
                <a:xfrm>
                  <a:off x="23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0" name="Line 362"/>
                <p:cNvSpPr>
                  <a:spLocks noChangeShapeType="1"/>
                </p:cNvSpPr>
                <p:nvPr/>
              </p:nvSpPr>
              <p:spPr bwMode="auto">
                <a:xfrm>
                  <a:off x="23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1" name="Line 363"/>
                <p:cNvSpPr>
                  <a:spLocks noChangeShapeType="1"/>
                </p:cNvSpPr>
                <p:nvPr/>
              </p:nvSpPr>
              <p:spPr bwMode="auto">
                <a:xfrm>
                  <a:off x="23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2" name="Line 364"/>
                <p:cNvSpPr>
                  <a:spLocks noChangeShapeType="1"/>
                </p:cNvSpPr>
                <p:nvPr/>
              </p:nvSpPr>
              <p:spPr bwMode="auto">
                <a:xfrm>
                  <a:off x="24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3" name="Line 365"/>
                <p:cNvSpPr>
                  <a:spLocks noChangeShapeType="1"/>
                </p:cNvSpPr>
                <p:nvPr/>
              </p:nvSpPr>
              <p:spPr bwMode="auto">
                <a:xfrm>
                  <a:off x="24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4" name="Line 366"/>
                <p:cNvSpPr>
                  <a:spLocks noChangeShapeType="1"/>
                </p:cNvSpPr>
                <p:nvPr/>
              </p:nvSpPr>
              <p:spPr bwMode="auto">
                <a:xfrm>
                  <a:off x="24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5" name="Line 367"/>
                <p:cNvSpPr>
                  <a:spLocks noChangeShapeType="1"/>
                </p:cNvSpPr>
                <p:nvPr/>
              </p:nvSpPr>
              <p:spPr bwMode="auto">
                <a:xfrm>
                  <a:off x="24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6" name="Line 368"/>
                <p:cNvSpPr>
                  <a:spLocks noChangeShapeType="1"/>
                </p:cNvSpPr>
                <p:nvPr/>
              </p:nvSpPr>
              <p:spPr bwMode="auto">
                <a:xfrm>
                  <a:off x="24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8" name="Line 370"/>
                <p:cNvSpPr>
                  <a:spLocks noChangeShapeType="1"/>
                </p:cNvSpPr>
                <p:nvPr/>
              </p:nvSpPr>
              <p:spPr bwMode="auto">
                <a:xfrm flipH="1">
                  <a:off x="411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9" name="Line 371"/>
                <p:cNvSpPr>
                  <a:spLocks noChangeShapeType="1"/>
                </p:cNvSpPr>
                <p:nvPr/>
              </p:nvSpPr>
              <p:spPr bwMode="auto">
                <a:xfrm>
                  <a:off x="2485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0" name="Line 372"/>
                <p:cNvSpPr>
                  <a:spLocks noChangeShapeType="1"/>
                </p:cNvSpPr>
                <p:nvPr/>
              </p:nvSpPr>
              <p:spPr bwMode="auto">
                <a:xfrm>
                  <a:off x="4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1" name="Line 373"/>
                <p:cNvSpPr>
                  <a:spLocks noChangeShapeType="1"/>
                </p:cNvSpPr>
                <p:nvPr/>
              </p:nvSpPr>
              <p:spPr bwMode="auto">
                <a:xfrm>
                  <a:off x="4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2" name="Line 374"/>
                <p:cNvSpPr>
                  <a:spLocks noChangeShapeType="1"/>
                </p:cNvSpPr>
                <p:nvPr/>
              </p:nvSpPr>
              <p:spPr bwMode="auto">
                <a:xfrm>
                  <a:off x="4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3" name="Line 375"/>
                <p:cNvSpPr>
                  <a:spLocks noChangeShapeType="1"/>
                </p:cNvSpPr>
                <p:nvPr/>
              </p:nvSpPr>
              <p:spPr bwMode="auto">
                <a:xfrm>
                  <a:off x="5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4" name="Line 376"/>
                <p:cNvSpPr>
                  <a:spLocks noChangeShapeType="1"/>
                </p:cNvSpPr>
                <p:nvPr/>
              </p:nvSpPr>
              <p:spPr bwMode="auto">
                <a:xfrm>
                  <a:off x="5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5" name="Line 377"/>
                <p:cNvSpPr>
                  <a:spLocks noChangeShapeType="1"/>
                </p:cNvSpPr>
                <p:nvPr/>
              </p:nvSpPr>
              <p:spPr bwMode="auto">
                <a:xfrm>
                  <a:off x="5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6" name="Line 378"/>
                <p:cNvSpPr>
                  <a:spLocks noChangeShapeType="1"/>
                </p:cNvSpPr>
                <p:nvPr/>
              </p:nvSpPr>
              <p:spPr bwMode="auto">
                <a:xfrm>
                  <a:off x="5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7" name="Line 379"/>
                <p:cNvSpPr>
                  <a:spLocks noChangeShapeType="1"/>
                </p:cNvSpPr>
                <p:nvPr/>
              </p:nvSpPr>
              <p:spPr bwMode="auto">
                <a:xfrm>
                  <a:off x="5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8" name="Line 380"/>
                <p:cNvSpPr>
                  <a:spLocks noChangeShapeType="1"/>
                </p:cNvSpPr>
                <p:nvPr/>
              </p:nvSpPr>
              <p:spPr bwMode="auto">
                <a:xfrm>
                  <a:off x="5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9" name="Line 381"/>
                <p:cNvSpPr>
                  <a:spLocks noChangeShapeType="1"/>
                </p:cNvSpPr>
                <p:nvPr/>
              </p:nvSpPr>
              <p:spPr bwMode="auto">
                <a:xfrm>
                  <a:off x="6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0" name="Line 382"/>
                <p:cNvSpPr>
                  <a:spLocks noChangeShapeType="1"/>
                </p:cNvSpPr>
                <p:nvPr/>
              </p:nvSpPr>
              <p:spPr bwMode="auto">
                <a:xfrm>
                  <a:off x="6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1" name="Line 383"/>
                <p:cNvSpPr>
                  <a:spLocks noChangeShapeType="1"/>
                </p:cNvSpPr>
                <p:nvPr/>
              </p:nvSpPr>
              <p:spPr bwMode="auto">
                <a:xfrm>
                  <a:off x="6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2" name="Line 384"/>
                <p:cNvSpPr>
                  <a:spLocks noChangeShapeType="1"/>
                </p:cNvSpPr>
                <p:nvPr/>
              </p:nvSpPr>
              <p:spPr bwMode="auto">
                <a:xfrm>
                  <a:off x="6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3" name="Line 385"/>
                <p:cNvSpPr>
                  <a:spLocks noChangeShapeType="1"/>
                </p:cNvSpPr>
                <p:nvPr/>
              </p:nvSpPr>
              <p:spPr bwMode="auto">
                <a:xfrm>
                  <a:off x="684" y="1391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4" name="Line 386"/>
                <p:cNvSpPr>
                  <a:spLocks noChangeShapeType="1"/>
                </p:cNvSpPr>
                <p:nvPr/>
              </p:nvSpPr>
              <p:spPr bwMode="auto">
                <a:xfrm>
                  <a:off x="6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5" name="Line 387"/>
                <p:cNvSpPr>
                  <a:spLocks noChangeShapeType="1"/>
                </p:cNvSpPr>
                <p:nvPr/>
              </p:nvSpPr>
              <p:spPr bwMode="auto">
                <a:xfrm>
                  <a:off x="7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6" name="Line 388"/>
                <p:cNvSpPr>
                  <a:spLocks noChangeShapeType="1"/>
                </p:cNvSpPr>
                <p:nvPr/>
              </p:nvSpPr>
              <p:spPr bwMode="auto">
                <a:xfrm>
                  <a:off x="7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7" name="Line 389"/>
                <p:cNvSpPr>
                  <a:spLocks noChangeShapeType="1"/>
                </p:cNvSpPr>
                <p:nvPr/>
              </p:nvSpPr>
              <p:spPr bwMode="auto">
                <a:xfrm>
                  <a:off x="7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8" name="Line 390"/>
                <p:cNvSpPr>
                  <a:spLocks noChangeShapeType="1"/>
                </p:cNvSpPr>
                <p:nvPr/>
              </p:nvSpPr>
              <p:spPr bwMode="auto">
                <a:xfrm>
                  <a:off x="7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9" name="Line 391"/>
                <p:cNvSpPr>
                  <a:spLocks noChangeShapeType="1"/>
                </p:cNvSpPr>
                <p:nvPr/>
              </p:nvSpPr>
              <p:spPr bwMode="auto">
                <a:xfrm>
                  <a:off x="7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0" name="Line 392"/>
                <p:cNvSpPr>
                  <a:spLocks noChangeShapeType="1"/>
                </p:cNvSpPr>
                <p:nvPr/>
              </p:nvSpPr>
              <p:spPr bwMode="auto">
                <a:xfrm>
                  <a:off x="8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1" name="Line 393"/>
                <p:cNvSpPr>
                  <a:spLocks noChangeShapeType="1"/>
                </p:cNvSpPr>
                <p:nvPr/>
              </p:nvSpPr>
              <p:spPr bwMode="auto">
                <a:xfrm>
                  <a:off x="8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2" name="Line 394"/>
                <p:cNvSpPr>
                  <a:spLocks noChangeShapeType="1"/>
                </p:cNvSpPr>
                <p:nvPr/>
              </p:nvSpPr>
              <p:spPr bwMode="auto">
                <a:xfrm>
                  <a:off x="8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3" name="Line 395"/>
                <p:cNvSpPr>
                  <a:spLocks noChangeShapeType="1"/>
                </p:cNvSpPr>
                <p:nvPr/>
              </p:nvSpPr>
              <p:spPr bwMode="auto">
                <a:xfrm>
                  <a:off x="8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4" name="Line 396"/>
                <p:cNvSpPr>
                  <a:spLocks noChangeShapeType="1"/>
                </p:cNvSpPr>
                <p:nvPr/>
              </p:nvSpPr>
              <p:spPr bwMode="auto">
                <a:xfrm>
                  <a:off x="8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5" name="Line 397"/>
                <p:cNvSpPr>
                  <a:spLocks noChangeShapeType="1"/>
                </p:cNvSpPr>
                <p:nvPr/>
              </p:nvSpPr>
              <p:spPr bwMode="auto">
                <a:xfrm>
                  <a:off x="8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6" name="Line 398"/>
                <p:cNvSpPr>
                  <a:spLocks noChangeShapeType="1"/>
                </p:cNvSpPr>
                <p:nvPr/>
              </p:nvSpPr>
              <p:spPr bwMode="auto">
                <a:xfrm>
                  <a:off x="9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7" name="Line 399"/>
                <p:cNvSpPr>
                  <a:spLocks noChangeShapeType="1"/>
                </p:cNvSpPr>
                <p:nvPr/>
              </p:nvSpPr>
              <p:spPr bwMode="auto">
                <a:xfrm>
                  <a:off x="9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8" name="Line 400"/>
                <p:cNvSpPr>
                  <a:spLocks noChangeShapeType="1"/>
                </p:cNvSpPr>
                <p:nvPr/>
              </p:nvSpPr>
              <p:spPr bwMode="auto">
                <a:xfrm>
                  <a:off x="9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9" name="Line 401"/>
                <p:cNvSpPr>
                  <a:spLocks noChangeShapeType="1"/>
                </p:cNvSpPr>
                <p:nvPr/>
              </p:nvSpPr>
              <p:spPr bwMode="auto">
                <a:xfrm>
                  <a:off x="9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0" name="Line 402"/>
                <p:cNvSpPr>
                  <a:spLocks noChangeShapeType="1"/>
                </p:cNvSpPr>
                <p:nvPr/>
              </p:nvSpPr>
              <p:spPr bwMode="auto">
                <a:xfrm>
                  <a:off x="9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1" name="Line 403"/>
                <p:cNvSpPr>
                  <a:spLocks noChangeShapeType="1"/>
                </p:cNvSpPr>
                <p:nvPr/>
              </p:nvSpPr>
              <p:spPr bwMode="auto">
                <a:xfrm>
                  <a:off x="10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2" name="Line 404"/>
                <p:cNvSpPr>
                  <a:spLocks noChangeShapeType="1"/>
                </p:cNvSpPr>
                <p:nvPr/>
              </p:nvSpPr>
              <p:spPr bwMode="auto">
                <a:xfrm>
                  <a:off x="10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3" name="Line 405"/>
                <p:cNvSpPr>
                  <a:spLocks noChangeShapeType="1"/>
                </p:cNvSpPr>
                <p:nvPr/>
              </p:nvSpPr>
              <p:spPr bwMode="auto">
                <a:xfrm>
                  <a:off x="10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4" name="Line 406"/>
                <p:cNvSpPr>
                  <a:spLocks noChangeShapeType="1"/>
                </p:cNvSpPr>
                <p:nvPr/>
              </p:nvSpPr>
              <p:spPr bwMode="auto">
                <a:xfrm>
                  <a:off x="10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7" name="Group 608"/>
              <p:cNvGrpSpPr>
                <a:grpSpLocks/>
              </p:cNvGrpSpPr>
              <p:nvPr/>
            </p:nvGrpSpPr>
            <p:grpSpPr bwMode="auto">
              <a:xfrm>
                <a:off x="1100583" y="3052000"/>
                <a:ext cx="5099446" cy="507500"/>
                <a:chOff x="411" y="1188"/>
                <a:chExt cx="2112" cy="203"/>
              </a:xfrm>
            </p:grpSpPr>
            <p:sp>
              <p:nvSpPr>
                <p:cNvPr id="3605" name="Line 408"/>
                <p:cNvSpPr>
                  <a:spLocks noChangeShapeType="1"/>
                </p:cNvSpPr>
                <p:nvPr/>
              </p:nvSpPr>
              <p:spPr bwMode="auto">
                <a:xfrm>
                  <a:off x="10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6" name="Line 409"/>
                <p:cNvSpPr>
                  <a:spLocks noChangeShapeType="1"/>
                </p:cNvSpPr>
                <p:nvPr/>
              </p:nvSpPr>
              <p:spPr bwMode="auto">
                <a:xfrm>
                  <a:off x="10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7" name="Line 410"/>
                <p:cNvSpPr>
                  <a:spLocks noChangeShapeType="1"/>
                </p:cNvSpPr>
                <p:nvPr/>
              </p:nvSpPr>
              <p:spPr bwMode="auto">
                <a:xfrm>
                  <a:off x="11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8" name="Line 411"/>
                <p:cNvSpPr>
                  <a:spLocks noChangeShapeType="1"/>
                </p:cNvSpPr>
                <p:nvPr/>
              </p:nvSpPr>
              <p:spPr bwMode="auto">
                <a:xfrm>
                  <a:off x="11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9" name="Line 412"/>
                <p:cNvSpPr>
                  <a:spLocks noChangeShapeType="1"/>
                </p:cNvSpPr>
                <p:nvPr/>
              </p:nvSpPr>
              <p:spPr bwMode="auto">
                <a:xfrm>
                  <a:off x="11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0" name="Line 413"/>
                <p:cNvSpPr>
                  <a:spLocks noChangeShapeType="1"/>
                </p:cNvSpPr>
                <p:nvPr/>
              </p:nvSpPr>
              <p:spPr bwMode="auto">
                <a:xfrm>
                  <a:off x="11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1" name="Line 414"/>
                <p:cNvSpPr>
                  <a:spLocks noChangeShapeType="1"/>
                </p:cNvSpPr>
                <p:nvPr/>
              </p:nvSpPr>
              <p:spPr bwMode="auto">
                <a:xfrm>
                  <a:off x="11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2" name="Line 415"/>
                <p:cNvSpPr>
                  <a:spLocks noChangeShapeType="1"/>
                </p:cNvSpPr>
                <p:nvPr/>
              </p:nvSpPr>
              <p:spPr bwMode="auto">
                <a:xfrm>
                  <a:off x="11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3" name="Line 416"/>
                <p:cNvSpPr>
                  <a:spLocks noChangeShapeType="1"/>
                </p:cNvSpPr>
                <p:nvPr/>
              </p:nvSpPr>
              <p:spPr bwMode="auto">
                <a:xfrm>
                  <a:off x="12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4" name="Line 417"/>
                <p:cNvSpPr>
                  <a:spLocks noChangeShapeType="1"/>
                </p:cNvSpPr>
                <p:nvPr/>
              </p:nvSpPr>
              <p:spPr bwMode="auto">
                <a:xfrm>
                  <a:off x="12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5" name="Line 418"/>
                <p:cNvSpPr>
                  <a:spLocks noChangeShapeType="1"/>
                </p:cNvSpPr>
                <p:nvPr/>
              </p:nvSpPr>
              <p:spPr bwMode="auto">
                <a:xfrm>
                  <a:off x="12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6" name="Line 419"/>
                <p:cNvSpPr>
                  <a:spLocks noChangeShapeType="1"/>
                </p:cNvSpPr>
                <p:nvPr/>
              </p:nvSpPr>
              <p:spPr bwMode="auto">
                <a:xfrm>
                  <a:off x="12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7" name="Line 420"/>
                <p:cNvSpPr>
                  <a:spLocks noChangeShapeType="1"/>
                </p:cNvSpPr>
                <p:nvPr/>
              </p:nvSpPr>
              <p:spPr bwMode="auto">
                <a:xfrm>
                  <a:off x="12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8" name="Line 421"/>
                <p:cNvSpPr>
                  <a:spLocks noChangeShapeType="1"/>
                </p:cNvSpPr>
                <p:nvPr/>
              </p:nvSpPr>
              <p:spPr bwMode="auto">
                <a:xfrm>
                  <a:off x="12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9" name="Line 422"/>
                <p:cNvSpPr>
                  <a:spLocks noChangeShapeType="1"/>
                </p:cNvSpPr>
                <p:nvPr/>
              </p:nvSpPr>
              <p:spPr bwMode="auto">
                <a:xfrm>
                  <a:off x="13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0" name="Line 423"/>
                <p:cNvSpPr>
                  <a:spLocks noChangeShapeType="1"/>
                </p:cNvSpPr>
                <p:nvPr/>
              </p:nvSpPr>
              <p:spPr bwMode="auto">
                <a:xfrm>
                  <a:off x="13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1" name="Line 424"/>
                <p:cNvSpPr>
                  <a:spLocks noChangeShapeType="1"/>
                </p:cNvSpPr>
                <p:nvPr/>
              </p:nvSpPr>
              <p:spPr bwMode="auto">
                <a:xfrm>
                  <a:off x="13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2" name="Line 425"/>
                <p:cNvSpPr>
                  <a:spLocks noChangeShapeType="1"/>
                </p:cNvSpPr>
                <p:nvPr/>
              </p:nvSpPr>
              <p:spPr bwMode="auto">
                <a:xfrm>
                  <a:off x="13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3" name="Line 426"/>
                <p:cNvSpPr>
                  <a:spLocks noChangeShapeType="1"/>
                </p:cNvSpPr>
                <p:nvPr/>
              </p:nvSpPr>
              <p:spPr bwMode="auto">
                <a:xfrm>
                  <a:off x="13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4" name="Line 427"/>
                <p:cNvSpPr>
                  <a:spLocks noChangeShapeType="1"/>
                </p:cNvSpPr>
                <p:nvPr/>
              </p:nvSpPr>
              <p:spPr bwMode="auto">
                <a:xfrm>
                  <a:off x="14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5" name="Line 428"/>
                <p:cNvSpPr>
                  <a:spLocks noChangeShapeType="1"/>
                </p:cNvSpPr>
                <p:nvPr/>
              </p:nvSpPr>
              <p:spPr bwMode="auto">
                <a:xfrm>
                  <a:off x="14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6" name="Line 429"/>
                <p:cNvSpPr>
                  <a:spLocks noChangeShapeType="1"/>
                </p:cNvSpPr>
                <p:nvPr/>
              </p:nvSpPr>
              <p:spPr bwMode="auto">
                <a:xfrm>
                  <a:off x="14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7" name="Line 430"/>
                <p:cNvSpPr>
                  <a:spLocks noChangeShapeType="1"/>
                </p:cNvSpPr>
                <p:nvPr/>
              </p:nvSpPr>
              <p:spPr bwMode="auto">
                <a:xfrm>
                  <a:off x="14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8" name="Line 431"/>
                <p:cNvSpPr>
                  <a:spLocks noChangeShapeType="1"/>
                </p:cNvSpPr>
                <p:nvPr/>
              </p:nvSpPr>
              <p:spPr bwMode="auto">
                <a:xfrm>
                  <a:off x="14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9" name="Line 432"/>
                <p:cNvSpPr>
                  <a:spLocks noChangeShapeType="1"/>
                </p:cNvSpPr>
                <p:nvPr/>
              </p:nvSpPr>
              <p:spPr bwMode="auto">
                <a:xfrm>
                  <a:off x="14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0" name="Line 433"/>
                <p:cNvSpPr>
                  <a:spLocks noChangeShapeType="1"/>
                </p:cNvSpPr>
                <p:nvPr/>
              </p:nvSpPr>
              <p:spPr bwMode="auto">
                <a:xfrm>
                  <a:off x="15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1" name="Line 434"/>
                <p:cNvSpPr>
                  <a:spLocks noChangeShapeType="1"/>
                </p:cNvSpPr>
                <p:nvPr/>
              </p:nvSpPr>
              <p:spPr bwMode="auto">
                <a:xfrm>
                  <a:off x="15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2" name="Line 435"/>
                <p:cNvSpPr>
                  <a:spLocks noChangeShapeType="1"/>
                </p:cNvSpPr>
                <p:nvPr/>
              </p:nvSpPr>
              <p:spPr bwMode="auto">
                <a:xfrm>
                  <a:off x="15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3" name="Line 436"/>
                <p:cNvSpPr>
                  <a:spLocks noChangeShapeType="1"/>
                </p:cNvSpPr>
                <p:nvPr/>
              </p:nvSpPr>
              <p:spPr bwMode="auto">
                <a:xfrm>
                  <a:off x="15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4" name="Line 437"/>
                <p:cNvSpPr>
                  <a:spLocks noChangeShapeType="1"/>
                </p:cNvSpPr>
                <p:nvPr/>
              </p:nvSpPr>
              <p:spPr bwMode="auto">
                <a:xfrm>
                  <a:off x="15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5" name="Line 438"/>
                <p:cNvSpPr>
                  <a:spLocks noChangeShapeType="1"/>
                </p:cNvSpPr>
                <p:nvPr/>
              </p:nvSpPr>
              <p:spPr bwMode="auto">
                <a:xfrm>
                  <a:off x="16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6" name="Line 439"/>
                <p:cNvSpPr>
                  <a:spLocks noChangeShapeType="1"/>
                </p:cNvSpPr>
                <p:nvPr/>
              </p:nvSpPr>
              <p:spPr bwMode="auto">
                <a:xfrm>
                  <a:off x="16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7" name="Line 440"/>
                <p:cNvSpPr>
                  <a:spLocks noChangeShapeType="1"/>
                </p:cNvSpPr>
                <p:nvPr/>
              </p:nvSpPr>
              <p:spPr bwMode="auto">
                <a:xfrm>
                  <a:off x="16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8" name="Line 441"/>
                <p:cNvSpPr>
                  <a:spLocks noChangeShapeType="1"/>
                </p:cNvSpPr>
                <p:nvPr/>
              </p:nvSpPr>
              <p:spPr bwMode="auto">
                <a:xfrm>
                  <a:off x="16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9" name="Line 442"/>
                <p:cNvSpPr>
                  <a:spLocks noChangeShapeType="1"/>
                </p:cNvSpPr>
                <p:nvPr/>
              </p:nvSpPr>
              <p:spPr bwMode="auto">
                <a:xfrm>
                  <a:off x="16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0" name="Line 443"/>
                <p:cNvSpPr>
                  <a:spLocks noChangeShapeType="1"/>
                </p:cNvSpPr>
                <p:nvPr/>
              </p:nvSpPr>
              <p:spPr bwMode="auto">
                <a:xfrm>
                  <a:off x="16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1" name="Line 444"/>
                <p:cNvSpPr>
                  <a:spLocks noChangeShapeType="1"/>
                </p:cNvSpPr>
                <p:nvPr/>
              </p:nvSpPr>
              <p:spPr bwMode="auto">
                <a:xfrm>
                  <a:off x="17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2" name="Line 445"/>
                <p:cNvSpPr>
                  <a:spLocks noChangeShapeType="1"/>
                </p:cNvSpPr>
                <p:nvPr/>
              </p:nvSpPr>
              <p:spPr bwMode="auto">
                <a:xfrm>
                  <a:off x="17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3" name="Line 446"/>
                <p:cNvSpPr>
                  <a:spLocks noChangeShapeType="1"/>
                </p:cNvSpPr>
                <p:nvPr/>
              </p:nvSpPr>
              <p:spPr bwMode="auto">
                <a:xfrm>
                  <a:off x="17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4" name="Line 447"/>
                <p:cNvSpPr>
                  <a:spLocks noChangeShapeType="1"/>
                </p:cNvSpPr>
                <p:nvPr/>
              </p:nvSpPr>
              <p:spPr bwMode="auto">
                <a:xfrm>
                  <a:off x="17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5" name="Line 448"/>
                <p:cNvSpPr>
                  <a:spLocks noChangeShapeType="1"/>
                </p:cNvSpPr>
                <p:nvPr/>
              </p:nvSpPr>
              <p:spPr bwMode="auto">
                <a:xfrm>
                  <a:off x="17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6" name="Line 449"/>
                <p:cNvSpPr>
                  <a:spLocks noChangeShapeType="1"/>
                </p:cNvSpPr>
                <p:nvPr/>
              </p:nvSpPr>
              <p:spPr bwMode="auto">
                <a:xfrm>
                  <a:off x="17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7" name="Line 450"/>
                <p:cNvSpPr>
                  <a:spLocks noChangeShapeType="1"/>
                </p:cNvSpPr>
                <p:nvPr/>
              </p:nvSpPr>
              <p:spPr bwMode="auto">
                <a:xfrm>
                  <a:off x="18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8" name="Line 451"/>
                <p:cNvSpPr>
                  <a:spLocks noChangeShapeType="1"/>
                </p:cNvSpPr>
                <p:nvPr/>
              </p:nvSpPr>
              <p:spPr bwMode="auto">
                <a:xfrm>
                  <a:off x="18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9" name="Line 452"/>
                <p:cNvSpPr>
                  <a:spLocks noChangeShapeType="1"/>
                </p:cNvSpPr>
                <p:nvPr/>
              </p:nvSpPr>
              <p:spPr bwMode="auto">
                <a:xfrm>
                  <a:off x="18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0" name="Line 453"/>
                <p:cNvSpPr>
                  <a:spLocks noChangeShapeType="1"/>
                </p:cNvSpPr>
                <p:nvPr/>
              </p:nvSpPr>
              <p:spPr bwMode="auto">
                <a:xfrm>
                  <a:off x="18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1" name="Line 454"/>
                <p:cNvSpPr>
                  <a:spLocks noChangeShapeType="1"/>
                </p:cNvSpPr>
                <p:nvPr/>
              </p:nvSpPr>
              <p:spPr bwMode="auto">
                <a:xfrm>
                  <a:off x="18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2" name="Line 455"/>
                <p:cNvSpPr>
                  <a:spLocks noChangeShapeType="1"/>
                </p:cNvSpPr>
                <p:nvPr/>
              </p:nvSpPr>
              <p:spPr bwMode="auto">
                <a:xfrm>
                  <a:off x="18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3" name="Line 456"/>
                <p:cNvSpPr>
                  <a:spLocks noChangeShapeType="1"/>
                </p:cNvSpPr>
                <p:nvPr/>
              </p:nvSpPr>
              <p:spPr bwMode="auto">
                <a:xfrm>
                  <a:off x="19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4" name="Line 457"/>
                <p:cNvSpPr>
                  <a:spLocks noChangeShapeType="1"/>
                </p:cNvSpPr>
                <p:nvPr/>
              </p:nvSpPr>
              <p:spPr bwMode="auto">
                <a:xfrm>
                  <a:off x="19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5" name="Line 458"/>
                <p:cNvSpPr>
                  <a:spLocks noChangeShapeType="1"/>
                </p:cNvSpPr>
                <p:nvPr/>
              </p:nvSpPr>
              <p:spPr bwMode="auto">
                <a:xfrm>
                  <a:off x="19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6" name="Line 459"/>
                <p:cNvSpPr>
                  <a:spLocks noChangeShapeType="1"/>
                </p:cNvSpPr>
                <p:nvPr/>
              </p:nvSpPr>
              <p:spPr bwMode="auto">
                <a:xfrm>
                  <a:off x="19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7" name="Line 460"/>
                <p:cNvSpPr>
                  <a:spLocks noChangeShapeType="1"/>
                </p:cNvSpPr>
                <p:nvPr/>
              </p:nvSpPr>
              <p:spPr bwMode="auto">
                <a:xfrm>
                  <a:off x="19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8" name="Line 461"/>
                <p:cNvSpPr>
                  <a:spLocks noChangeShapeType="1"/>
                </p:cNvSpPr>
                <p:nvPr/>
              </p:nvSpPr>
              <p:spPr bwMode="auto">
                <a:xfrm>
                  <a:off x="20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9" name="Line 462"/>
                <p:cNvSpPr>
                  <a:spLocks noChangeShapeType="1"/>
                </p:cNvSpPr>
                <p:nvPr/>
              </p:nvSpPr>
              <p:spPr bwMode="auto">
                <a:xfrm>
                  <a:off x="20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0" name="Line 463"/>
                <p:cNvSpPr>
                  <a:spLocks noChangeShapeType="1"/>
                </p:cNvSpPr>
                <p:nvPr/>
              </p:nvSpPr>
              <p:spPr bwMode="auto">
                <a:xfrm>
                  <a:off x="2038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1" name="Line 464"/>
                <p:cNvSpPr>
                  <a:spLocks noChangeShapeType="1"/>
                </p:cNvSpPr>
                <p:nvPr/>
              </p:nvSpPr>
              <p:spPr bwMode="auto">
                <a:xfrm>
                  <a:off x="20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2" name="Line 465"/>
                <p:cNvSpPr>
                  <a:spLocks noChangeShapeType="1"/>
                </p:cNvSpPr>
                <p:nvPr/>
              </p:nvSpPr>
              <p:spPr bwMode="auto">
                <a:xfrm>
                  <a:off x="20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3" name="Line 466"/>
                <p:cNvSpPr>
                  <a:spLocks noChangeShapeType="1"/>
                </p:cNvSpPr>
                <p:nvPr/>
              </p:nvSpPr>
              <p:spPr bwMode="auto">
                <a:xfrm>
                  <a:off x="20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4" name="Line 467"/>
                <p:cNvSpPr>
                  <a:spLocks noChangeShapeType="1"/>
                </p:cNvSpPr>
                <p:nvPr/>
              </p:nvSpPr>
              <p:spPr bwMode="auto">
                <a:xfrm>
                  <a:off x="21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5" name="Line 468"/>
                <p:cNvSpPr>
                  <a:spLocks noChangeShapeType="1"/>
                </p:cNvSpPr>
                <p:nvPr/>
              </p:nvSpPr>
              <p:spPr bwMode="auto">
                <a:xfrm>
                  <a:off x="213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6" name="Line 469"/>
                <p:cNvSpPr>
                  <a:spLocks noChangeShapeType="1"/>
                </p:cNvSpPr>
                <p:nvPr/>
              </p:nvSpPr>
              <p:spPr bwMode="auto">
                <a:xfrm>
                  <a:off x="21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7" name="Line 470"/>
                <p:cNvSpPr>
                  <a:spLocks noChangeShapeType="1"/>
                </p:cNvSpPr>
                <p:nvPr/>
              </p:nvSpPr>
              <p:spPr bwMode="auto">
                <a:xfrm>
                  <a:off x="21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8" name="Line 471"/>
                <p:cNvSpPr>
                  <a:spLocks noChangeShapeType="1"/>
                </p:cNvSpPr>
                <p:nvPr/>
              </p:nvSpPr>
              <p:spPr bwMode="auto">
                <a:xfrm>
                  <a:off x="21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9" name="Line 472"/>
                <p:cNvSpPr>
                  <a:spLocks noChangeShapeType="1"/>
                </p:cNvSpPr>
                <p:nvPr/>
              </p:nvSpPr>
              <p:spPr bwMode="auto">
                <a:xfrm>
                  <a:off x="22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0" name="Line 473"/>
                <p:cNvSpPr>
                  <a:spLocks noChangeShapeType="1"/>
                </p:cNvSpPr>
                <p:nvPr/>
              </p:nvSpPr>
              <p:spPr bwMode="auto">
                <a:xfrm>
                  <a:off x="22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1" name="Line 474"/>
                <p:cNvSpPr>
                  <a:spLocks noChangeShapeType="1"/>
                </p:cNvSpPr>
                <p:nvPr/>
              </p:nvSpPr>
              <p:spPr bwMode="auto">
                <a:xfrm>
                  <a:off x="22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2" name="Line 475"/>
                <p:cNvSpPr>
                  <a:spLocks noChangeShapeType="1"/>
                </p:cNvSpPr>
                <p:nvPr/>
              </p:nvSpPr>
              <p:spPr bwMode="auto">
                <a:xfrm>
                  <a:off x="22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3" name="Line 476"/>
                <p:cNvSpPr>
                  <a:spLocks noChangeShapeType="1"/>
                </p:cNvSpPr>
                <p:nvPr/>
              </p:nvSpPr>
              <p:spPr bwMode="auto">
                <a:xfrm>
                  <a:off x="22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4" name="Line 477"/>
                <p:cNvSpPr>
                  <a:spLocks noChangeShapeType="1"/>
                </p:cNvSpPr>
                <p:nvPr/>
              </p:nvSpPr>
              <p:spPr bwMode="auto">
                <a:xfrm>
                  <a:off x="22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5" name="Line 478"/>
                <p:cNvSpPr>
                  <a:spLocks noChangeShapeType="1"/>
                </p:cNvSpPr>
                <p:nvPr/>
              </p:nvSpPr>
              <p:spPr bwMode="auto">
                <a:xfrm>
                  <a:off x="23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6" name="Line 479"/>
                <p:cNvSpPr>
                  <a:spLocks noChangeShapeType="1"/>
                </p:cNvSpPr>
                <p:nvPr/>
              </p:nvSpPr>
              <p:spPr bwMode="auto">
                <a:xfrm>
                  <a:off x="23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7" name="Line 480"/>
                <p:cNvSpPr>
                  <a:spLocks noChangeShapeType="1"/>
                </p:cNvSpPr>
                <p:nvPr/>
              </p:nvSpPr>
              <p:spPr bwMode="auto">
                <a:xfrm>
                  <a:off x="23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8" name="Line 481"/>
                <p:cNvSpPr>
                  <a:spLocks noChangeShapeType="1"/>
                </p:cNvSpPr>
                <p:nvPr/>
              </p:nvSpPr>
              <p:spPr bwMode="auto">
                <a:xfrm>
                  <a:off x="23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9" name="Line 482"/>
                <p:cNvSpPr>
                  <a:spLocks noChangeShapeType="1"/>
                </p:cNvSpPr>
                <p:nvPr/>
              </p:nvSpPr>
              <p:spPr bwMode="auto">
                <a:xfrm>
                  <a:off x="23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0" name="Line 483"/>
                <p:cNvSpPr>
                  <a:spLocks noChangeShapeType="1"/>
                </p:cNvSpPr>
                <p:nvPr/>
              </p:nvSpPr>
              <p:spPr bwMode="auto">
                <a:xfrm>
                  <a:off x="23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1" name="Line 484"/>
                <p:cNvSpPr>
                  <a:spLocks noChangeShapeType="1"/>
                </p:cNvSpPr>
                <p:nvPr/>
              </p:nvSpPr>
              <p:spPr bwMode="auto">
                <a:xfrm>
                  <a:off x="24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2" name="Line 485"/>
                <p:cNvSpPr>
                  <a:spLocks noChangeShapeType="1"/>
                </p:cNvSpPr>
                <p:nvPr/>
              </p:nvSpPr>
              <p:spPr bwMode="auto">
                <a:xfrm>
                  <a:off x="24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3" name="Line 486"/>
                <p:cNvSpPr>
                  <a:spLocks noChangeShapeType="1"/>
                </p:cNvSpPr>
                <p:nvPr/>
              </p:nvSpPr>
              <p:spPr bwMode="auto">
                <a:xfrm>
                  <a:off x="24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4" name="Line 487"/>
                <p:cNvSpPr>
                  <a:spLocks noChangeShapeType="1"/>
                </p:cNvSpPr>
                <p:nvPr/>
              </p:nvSpPr>
              <p:spPr bwMode="auto">
                <a:xfrm>
                  <a:off x="24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5" name="Line 488"/>
                <p:cNvSpPr>
                  <a:spLocks noChangeShapeType="1"/>
                </p:cNvSpPr>
                <p:nvPr/>
              </p:nvSpPr>
              <p:spPr bwMode="auto">
                <a:xfrm>
                  <a:off x="24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7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411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8" name="Line 491"/>
                <p:cNvSpPr>
                  <a:spLocks noChangeShapeType="1"/>
                </p:cNvSpPr>
                <p:nvPr/>
              </p:nvSpPr>
              <p:spPr bwMode="auto">
                <a:xfrm>
                  <a:off x="2485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9" name="Line 492"/>
                <p:cNvSpPr>
                  <a:spLocks noChangeShapeType="1"/>
                </p:cNvSpPr>
                <p:nvPr/>
              </p:nvSpPr>
              <p:spPr bwMode="auto">
                <a:xfrm>
                  <a:off x="4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0" name="Line 493"/>
                <p:cNvSpPr>
                  <a:spLocks noChangeShapeType="1"/>
                </p:cNvSpPr>
                <p:nvPr/>
              </p:nvSpPr>
              <p:spPr bwMode="auto">
                <a:xfrm>
                  <a:off x="4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1" name="Line 494"/>
                <p:cNvSpPr>
                  <a:spLocks noChangeShapeType="1"/>
                </p:cNvSpPr>
                <p:nvPr/>
              </p:nvSpPr>
              <p:spPr bwMode="auto">
                <a:xfrm>
                  <a:off x="4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2" name="Line 495"/>
                <p:cNvSpPr>
                  <a:spLocks noChangeShapeType="1"/>
                </p:cNvSpPr>
                <p:nvPr/>
              </p:nvSpPr>
              <p:spPr bwMode="auto">
                <a:xfrm>
                  <a:off x="5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3" name="Line 496"/>
                <p:cNvSpPr>
                  <a:spLocks noChangeShapeType="1"/>
                </p:cNvSpPr>
                <p:nvPr/>
              </p:nvSpPr>
              <p:spPr bwMode="auto">
                <a:xfrm>
                  <a:off x="5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4" name="Line 497"/>
                <p:cNvSpPr>
                  <a:spLocks noChangeShapeType="1"/>
                </p:cNvSpPr>
                <p:nvPr/>
              </p:nvSpPr>
              <p:spPr bwMode="auto">
                <a:xfrm>
                  <a:off x="5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5" name="Line 498"/>
                <p:cNvSpPr>
                  <a:spLocks noChangeShapeType="1"/>
                </p:cNvSpPr>
                <p:nvPr/>
              </p:nvSpPr>
              <p:spPr bwMode="auto">
                <a:xfrm>
                  <a:off x="5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6" name="Line 499"/>
                <p:cNvSpPr>
                  <a:spLocks noChangeShapeType="1"/>
                </p:cNvSpPr>
                <p:nvPr/>
              </p:nvSpPr>
              <p:spPr bwMode="auto">
                <a:xfrm>
                  <a:off x="5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7" name="Line 500"/>
                <p:cNvSpPr>
                  <a:spLocks noChangeShapeType="1"/>
                </p:cNvSpPr>
                <p:nvPr/>
              </p:nvSpPr>
              <p:spPr bwMode="auto">
                <a:xfrm>
                  <a:off x="5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8" name="Line 501"/>
                <p:cNvSpPr>
                  <a:spLocks noChangeShapeType="1"/>
                </p:cNvSpPr>
                <p:nvPr/>
              </p:nvSpPr>
              <p:spPr bwMode="auto">
                <a:xfrm>
                  <a:off x="6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9" name="Line 502"/>
                <p:cNvSpPr>
                  <a:spLocks noChangeShapeType="1"/>
                </p:cNvSpPr>
                <p:nvPr/>
              </p:nvSpPr>
              <p:spPr bwMode="auto">
                <a:xfrm>
                  <a:off x="6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0" name="Line 503"/>
                <p:cNvSpPr>
                  <a:spLocks noChangeShapeType="1"/>
                </p:cNvSpPr>
                <p:nvPr/>
              </p:nvSpPr>
              <p:spPr bwMode="auto">
                <a:xfrm>
                  <a:off x="6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1" name="Line 504"/>
                <p:cNvSpPr>
                  <a:spLocks noChangeShapeType="1"/>
                </p:cNvSpPr>
                <p:nvPr/>
              </p:nvSpPr>
              <p:spPr bwMode="auto">
                <a:xfrm>
                  <a:off x="6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2" name="Line 505"/>
                <p:cNvSpPr>
                  <a:spLocks noChangeShapeType="1"/>
                </p:cNvSpPr>
                <p:nvPr/>
              </p:nvSpPr>
              <p:spPr bwMode="auto">
                <a:xfrm>
                  <a:off x="684" y="1188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3" name="Line 506"/>
                <p:cNvSpPr>
                  <a:spLocks noChangeShapeType="1"/>
                </p:cNvSpPr>
                <p:nvPr/>
              </p:nvSpPr>
              <p:spPr bwMode="auto">
                <a:xfrm>
                  <a:off x="6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4" name="Line 507"/>
                <p:cNvSpPr>
                  <a:spLocks noChangeShapeType="1"/>
                </p:cNvSpPr>
                <p:nvPr/>
              </p:nvSpPr>
              <p:spPr bwMode="auto">
                <a:xfrm>
                  <a:off x="7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5" name="Line 508"/>
                <p:cNvSpPr>
                  <a:spLocks noChangeShapeType="1"/>
                </p:cNvSpPr>
                <p:nvPr/>
              </p:nvSpPr>
              <p:spPr bwMode="auto">
                <a:xfrm>
                  <a:off x="7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6" name="Line 509"/>
                <p:cNvSpPr>
                  <a:spLocks noChangeShapeType="1"/>
                </p:cNvSpPr>
                <p:nvPr/>
              </p:nvSpPr>
              <p:spPr bwMode="auto">
                <a:xfrm>
                  <a:off x="7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7" name="Line 510"/>
                <p:cNvSpPr>
                  <a:spLocks noChangeShapeType="1"/>
                </p:cNvSpPr>
                <p:nvPr/>
              </p:nvSpPr>
              <p:spPr bwMode="auto">
                <a:xfrm>
                  <a:off x="7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8" name="Line 511"/>
                <p:cNvSpPr>
                  <a:spLocks noChangeShapeType="1"/>
                </p:cNvSpPr>
                <p:nvPr/>
              </p:nvSpPr>
              <p:spPr bwMode="auto">
                <a:xfrm>
                  <a:off x="7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9" name="Line 512"/>
                <p:cNvSpPr>
                  <a:spLocks noChangeShapeType="1"/>
                </p:cNvSpPr>
                <p:nvPr/>
              </p:nvSpPr>
              <p:spPr bwMode="auto">
                <a:xfrm>
                  <a:off x="8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0" name="Line 513"/>
                <p:cNvSpPr>
                  <a:spLocks noChangeShapeType="1"/>
                </p:cNvSpPr>
                <p:nvPr/>
              </p:nvSpPr>
              <p:spPr bwMode="auto">
                <a:xfrm>
                  <a:off x="8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1" name="Line 514"/>
                <p:cNvSpPr>
                  <a:spLocks noChangeShapeType="1"/>
                </p:cNvSpPr>
                <p:nvPr/>
              </p:nvSpPr>
              <p:spPr bwMode="auto">
                <a:xfrm>
                  <a:off x="8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2" name="Line 515"/>
                <p:cNvSpPr>
                  <a:spLocks noChangeShapeType="1"/>
                </p:cNvSpPr>
                <p:nvPr/>
              </p:nvSpPr>
              <p:spPr bwMode="auto">
                <a:xfrm>
                  <a:off x="8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3" name="Line 516"/>
                <p:cNvSpPr>
                  <a:spLocks noChangeShapeType="1"/>
                </p:cNvSpPr>
                <p:nvPr/>
              </p:nvSpPr>
              <p:spPr bwMode="auto">
                <a:xfrm>
                  <a:off x="8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4" name="Line 517"/>
                <p:cNvSpPr>
                  <a:spLocks noChangeShapeType="1"/>
                </p:cNvSpPr>
                <p:nvPr/>
              </p:nvSpPr>
              <p:spPr bwMode="auto">
                <a:xfrm>
                  <a:off x="8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5" name="Line 518"/>
                <p:cNvSpPr>
                  <a:spLocks noChangeShapeType="1"/>
                </p:cNvSpPr>
                <p:nvPr/>
              </p:nvSpPr>
              <p:spPr bwMode="auto">
                <a:xfrm>
                  <a:off x="9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6" name="Line 519"/>
                <p:cNvSpPr>
                  <a:spLocks noChangeShapeType="1"/>
                </p:cNvSpPr>
                <p:nvPr/>
              </p:nvSpPr>
              <p:spPr bwMode="auto">
                <a:xfrm>
                  <a:off x="9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7" name="Line 520"/>
                <p:cNvSpPr>
                  <a:spLocks noChangeShapeType="1"/>
                </p:cNvSpPr>
                <p:nvPr/>
              </p:nvSpPr>
              <p:spPr bwMode="auto">
                <a:xfrm>
                  <a:off x="9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8" name="Line 521"/>
                <p:cNvSpPr>
                  <a:spLocks noChangeShapeType="1"/>
                </p:cNvSpPr>
                <p:nvPr/>
              </p:nvSpPr>
              <p:spPr bwMode="auto">
                <a:xfrm>
                  <a:off x="9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9" name="Line 522"/>
                <p:cNvSpPr>
                  <a:spLocks noChangeShapeType="1"/>
                </p:cNvSpPr>
                <p:nvPr/>
              </p:nvSpPr>
              <p:spPr bwMode="auto">
                <a:xfrm>
                  <a:off x="9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0" name="Line 523"/>
                <p:cNvSpPr>
                  <a:spLocks noChangeShapeType="1"/>
                </p:cNvSpPr>
                <p:nvPr/>
              </p:nvSpPr>
              <p:spPr bwMode="auto">
                <a:xfrm>
                  <a:off x="10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1" name="Line 524"/>
                <p:cNvSpPr>
                  <a:spLocks noChangeShapeType="1"/>
                </p:cNvSpPr>
                <p:nvPr/>
              </p:nvSpPr>
              <p:spPr bwMode="auto">
                <a:xfrm>
                  <a:off x="10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2" name="Line 525"/>
                <p:cNvSpPr>
                  <a:spLocks noChangeShapeType="1"/>
                </p:cNvSpPr>
                <p:nvPr/>
              </p:nvSpPr>
              <p:spPr bwMode="auto">
                <a:xfrm>
                  <a:off x="10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3" name="Line 526"/>
                <p:cNvSpPr>
                  <a:spLocks noChangeShapeType="1"/>
                </p:cNvSpPr>
                <p:nvPr/>
              </p:nvSpPr>
              <p:spPr bwMode="auto">
                <a:xfrm>
                  <a:off x="10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4" name="Line 527"/>
                <p:cNvSpPr>
                  <a:spLocks noChangeShapeType="1"/>
                </p:cNvSpPr>
                <p:nvPr/>
              </p:nvSpPr>
              <p:spPr bwMode="auto">
                <a:xfrm>
                  <a:off x="10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5" name="Line 528"/>
                <p:cNvSpPr>
                  <a:spLocks noChangeShapeType="1"/>
                </p:cNvSpPr>
                <p:nvPr/>
              </p:nvSpPr>
              <p:spPr bwMode="auto">
                <a:xfrm>
                  <a:off x="10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6" name="Line 529"/>
                <p:cNvSpPr>
                  <a:spLocks noChangeShapeType="1"/>
                </p:cNvSpPr>
                <p:nvPr/>
              </p:nvSpPr>
              <p:spPr bwMode="auto">
                <a:xfrm>
                  <a:off x="11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7" name="Line 530"/>
                <p:cNvSpPr>
                  <a:spLocks noChangeShapeType="1"/>
                </p:cNvSpPr>
                <p:nvPr/>
              </p:nvSpPr>
              <p:spPr bwMode="auto">
                <a:xfrm>
                  <a:off x="11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8" name="Line 531"/>
                <p:cNvSpPr>
                  <a:spLocks noChangeShapeType="1"/>
                </p:cNvSpPr>
                <p:nvPr/>
              </p:nvSpPr>
              <p:spPr bwMode="auto">
                <a:xfrm>
                  <a:off x="11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9" name="Line 532"/>
                <p:cNvSpPr>
                  <a:spLocks noChangeShapeType="1"/>
                </p:cNvSpPr>
                <p:nvPr/>
              </p:nvSpPr>
              <p:spPr bwMode="auto">
                <a:xfrm>
                  <a:off x="11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0" name="Line 533"/>
                <p:cNvSpPr>
                  <a:spLocks noChangeShapeType="1"/>
                </p:cNvSpPr>
                <p:nvPr/>
              </p:nvSpPr>
              <p:spPr bwMode="auto">
                <a:xfrm>
                  <a:off x="11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1" name="Line 534"/>
                <p:cNvSpPr>
                  <a:spLocks noChangeShapeType="1"/>
                </p:cNvSpPr>
                <p:nvPr/>
              </p:nvSpPr>
              <p:spPr bwMode="auto">
                <a:xfrm>
                  <a:off x="11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2" name="Line 535"/>
                <p:cNvSpPr>
                  <a:spLocks noChangeShapeType="1"/>
                </p:cNvSpPr>
                <p:nvPr/>
              </p:nvSpPr>
              <p:spPr bwMode="auto">
                <a:xfrm>
                  <a:off x="12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3" name="Line 536"/>
                <p:cNvSpPr>
                  <a:spLocks noChangeShapeType="1"/>
                </p:cNvSpPr>
                <p:nvPr/>
              </p:nvSpPr>
              <p:spPr bwMode="auto">
                <a:xfrm>
                  <a:off x="12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4" name="Line 537"/>
                <p:cNvSpPr>
                  <a:spLocks noChangeShapeType="1"/>
                </p:cNvSpPr>
                <p:nvPr/>
              </p:nvSpPr>
              <p:spPr bwMode="auto">
                <a:xfrm>
                  <a:off x="12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5" name="Line 538"/>
                <p:cNvSpPr>
                  <a:spLocks noChangeShapeType="1"/>
                </p:cNvSpPr>
                <p:nvPr/>
              </p:nvSpPr>
              <p:spPr bwMode="auto">
                <a:xfrm>
                  <a:off x="12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6" name="Line 539"/>
                <p:cNvSpPr>
                  <a:spLocks noChangeShapeType="1"/>
                </p:cNvSpPr>
                <p:nvPr/>
              </p:nvSpPr>
              <p:spPr bwMode="auto">
                <a:xfrm>
                  <a:off x="12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7" name="Line 540"/>
                <p:cNvSpPr>
                  <a:spLocks noChangeShapeType="1"/>
                </p:cNvSpPr>
                <p:nvPr/>
              </p:nvSpPr>
              <p:spPr bwMode="auto">
                <a:xfrm>
                  <a:off x="12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8" name="Line 541"/>
                <p:cNvSpPr>
                  <a:spLocks noChangeShapeType="1"/>
                </p:cNvSpPr>
                <p:nvPr/>
              </p:nvSpPr>
              <p:spPr bwMode="auto">
                <a:xfrm>
                  <a:off x="13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9" name="Line 542"/>
                <p:cNvSpPr>
                  <a:spLocks noChangeShapeType="1"/>
                </p:cNvSpPr>
                <p:nvPr/>
              </p:nvSpPr>
              <p:spPr bwMode="auto">
                <a:xfrm>
                  <a:off x="13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0" name="Line 543"/>
                <p:cNvSpPr>
                  <a:spLocks noChangeShapeType="1"/>
                </p:cNvSpPr>
                <p:nvPr/>
              </p:nvSpPr>
              <p:spPr bwMode="auto">
                <a:xfrm>
                  <a:off x="13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1" name="Line 544"/>
                <p:cNvSpPr>
                  <a:spLocks noChangeShapeType="1"/>
                </p:cNvSpPr>
                <p:nvPr/>
              </p:nvSpPr>
              <p:spPr bwMode="auto">
                <a:xfrm>
                  <a:off x="13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2" name="Line 545"/>
                <p:cNvSpPr>
                  <a:spLocks noChangeShapeType="1"/>
                </p:cNvSpPr>
                <p:nvPr/>
              </p:nvSpPr>
              <p:spPr bwMode="auto">
                <a:xfrm>
                  <a:off x="13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3" name="Line 546"/>
                <p:cNvSpPr>
                  <a:spLocks noChangeShapeType="1"/>
                </p:cNvSpPr>
                <p:nvPr/>
              </p:nvSpPr>
              <p:spPr bwMode="auto">
                <a:xfrm>
                  <a:off x="14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4" name="Line 547"/>
                <p:cNvSpPr>
                  <a:spLocks noChangeShapeType="1"/>
                </p:cNvSpPr>
                <p:nvPr/>
              </p:nvSpPr>
              <p:spPr bwMode="auto">
                <a:xfrm>
                  <a:off x="14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5" name="Line 548"/>
                <p:cNvSpPr>
                  <a:spLocks noChangeShapeType="1"/>
                </p:cNvSpPr>
                <p:nvPr/>
              </p:nvSpPr>
              <p:spPr bwMode="auto">
                <a:xfrm>
                  <a:off x="14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6" name="Line 549"/>
                <p:cNvSpPr>
                  <a:spLocks noChangeShapeType="1"/>
                </p:cNvSpPr>
                <p:nvPr/>
              </p:nvSpPr>
              <p:spPr bwMode="auto">
                <a:xfrm>
                  <a:off x="14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7" name="Line 550"/>
                <p:cNvSpPr>
                  <a:spLocks noChangeShapeType="1"/>
                </p:cNvSpPr>
                <p:nvPr/>
              </p:nvSpPr>
              <p:spPr bwMode="auto">
                <a:xfrm>
                  <a:off x="14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8" name="Line 551"/>
                <p:cNvSpPr>
                  <a:spLocks noChangeShapeType="1"/>
                </p:cNvSpPr>
                <p:nvPr/>
              </p:nvSpPr>
              <p:spPr bwMode="auto">
                <a:xfrm>
                  <a:off x="14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9" name="Line 552"/>
                <p:cNvSpPr>
                  <a:spLocks noChangeShapeType="1"/>
                </p:cNvSpPr>
                <p:nvPr/>
              </p:nvSpPr>
              <p:spPr bwMode="auto">
                <a:xfrm>
                  <a:off x="15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0" name="Line 553"/>
                <p:cNvSpPr>
                  <a:spLocks noChangeShapeType="1"/>
                </p:cNvSpPr>
                <p:nvPr/>
              </p:nvSpPr>
              <p:spPr bwMode="auto">
                <a:xfrm>
                  <a:off x="15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1" name="Line 554"/>
                <p:cNvSpPr>
                  <a:spLocks noChangeShapeType="1"/>
                </p:cNvSpPr>
                <p:nvPr/>
              </p:nvSpPr>
              <p:spPr bwMode="auto">
                <a:xfrm>
                  <a:off x="15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2" name="Line 555"/>
                <p:cNvSpPr>
                  <a:spLocks noChangeShapeType="1"/>
                </p:cNvSpPr>
                <p:nvPr/>
              </p:nvSpPr>
              <p:spPr bwMode="auto">
                <a:xfrm>
                  <a:off x="15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3" name="Line 556"/>
                <p:cNvSpPr>
                  <a:spLocks noChangeShapeType="1"/>
                </p:cNvSpPr>
                <p:nvPr/>
              </p:nvSpPr>
              <p:spPr bwMode="auto">
                <a:xfrm>
                  <a:off x="15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4" name="Line 557"/>
                <p:cNvSpPr>
                  <a:spLocks noChangeShapeType="1"/>
                </p:cNvSpPr>
                <p:nvPr/>
              </p:nvSpPr>
              <p:spPr bwMode="auto">
                <a:xfrm>
                  <a:off x="16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5" name="Line 558"/>
                <p:cNvSpPr>
                  <a:spLocks noChangeShapeType="1"/>
                </p:cNvSpPr>
                <p:nvPr/>
              </p:nvSpPr>
              <p:spPr bwMode="auto">
                <a:xfrm>
                  <a:off x="16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6" name="Line 559"/>
                <p:cNvSpPr>
                  <a:spLocks noChangeShapeType="1"/>
                </p:cNvSpPr>
                <p:nvPr/>
              </p:nvSpPr>
              <p:spPr bwMode="auto">
                <a:xfrm>
                  <a:off x="16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7" name="Line 560"/>
                <p:cNvSpPr>
                  <a:spLocks noChangeShapeType="1"/>
                </p:cNvSpPr>
                <p:nvPr/>
              </p:nvSpPr>
              <p:spPr bwMode="auto">
                <a:xfrm>
                  <a:off x="16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8" name="Line 561"/>
                <p:cNvSpPr>
                  <a:spLocks noChangeShapeType="1"/>
                </p:cNvSpPr>
                <p:nvPr/>
              </p:nvSpPr>
              <p:spPr bwMode="auto">
                <a:xfrm>
                  <a:off x="16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9" name="Line 562"/>
                <p:cNvSpPr>
                  <a:spLocks noChangeShapeType="1"/>
                </p:cNvSpPr>
                <p:nvPr/>
              </p:nvSpPr>
              <p:spPr bwMode="auto">
                <a:xfrm>
                  <a:off x="16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0" name="Line 563"/>
                <p:cNvSpPr>
                  <a:spLocks noChangeShapeType="1"/>
                </p:cNvSpPr>
                <p:nvPr/>
              </p:nvSpPr>
              <p:spPr bwMode="auto">
                <a:xfrm>
                  <a:off x="17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1" name="Line 564"/>
                <p:cNvSpPr>
                  <a:spLocks noChangeShapeType="1"/>
                </p:cNvSpPr>
                <p:nvPr/>
              </p:nvSpPr>
              <p:spPr bwMode="auto">
                <a:xfrm>
                  <a:off x="17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2" name="Line 565"/>
                <p:cNvSpPr>
                  <a:spLocks noChangeShapeType="1"/>
                </p:cNvSpPr>
                <p:nvPr/>
              </p:nvSpPr>
              <p:spPr bwMode="auto">
                <a:xfrm>
                  <a:off x="17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3" name="Line 566"/>
                <p:cNvSpPr>
                  <a:spLocks noChangeShapeType="1"/>
                </p:cNvSpPr>
                <p:nvPr/>
              </p:nvSpPr>
              <p:spPr bwMode="auto">
                <a:xfrm>
                  <a:off x="17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4" name="Line 567"/>
                <p:cNvSpPr>
                  <a:spLocks noChangeShapeType="1"/>
                </p:cNvSpPr>
                <p:nvPr/>
              </p:nvSpPr>
              <p:spPr bwMode="auto">
                <a:xfrm>
                  <a:off x="17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5" name="Line 568"/>
                <p:cNvSpPr>
                  <a:spLocks noChangeShapeType="1"/>
                </p:cNvSpPr>
                <p:nvPr/>
              </p:nvSpPr>
              <p:spPr bwMode="auto">
                <a:xfrm>
                  <a:off x="17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6" name="Line 569"/>
                <p:cNvSpPr>
                  <a:spLocks noChangeShapeType="1"/>
                </p:cNvSpPr>
                <p:nvPr/>
              </p:nvSpPr>
              <p:spPr bwMode="auto">
                <a:xfrm>
                  <a:off x="18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7" name="Line 570"/>
                <p:cNvSpPr>
                  <a:spLocks noChangeShapeType="1"/>
                </p:cNvSpPr>
                <p:nvPr/>
              </p:nvSpPr>
              <p:spPr bwMode="auto">
                <a:xfrm>
                  <a:off x="18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8" name="Line 571"/>
                <p:cNvSpPr>
                  <a:spLocks noChangeShapeType="1"/>
                </p:cNvSpPr>
                <p:nvPr/>
              </p:nvSpPr>
              <p:spPr bwMode="auto">
                <a:xfrm>
                  <a:off x="18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9" name="Line 572"/>
                <p:cNvSpPr>
                  <a:spLocks noChangeShapeType="1"/>
                </p:cNvSpPr>
                <p:nvPr/>
              </p:nvSpPr>
              <p:spPr bwMode="auto">
                <a:xfrm>
                  <a:off x="18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0" name="Line 573"/>
                <p:cNvSpPr>
                  <a:spLocks noChangeShapeType="1"/>
                </p:cNvSpPr>
                <p:nvPr/>
              </p:nvSpPr>
              <p:spPr bwMode="auto">
                <a:xfrm>
                  <a:off x="18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1" name="Line 574"/>
                <p:cNvSpPr>
                  <a:spLocks noChangeShapeType="1"/>
                </p:cNvSpPr>
                <p:nvPr/>
              </p:nvSpPr>
              <p:spPr bwMode="auto">
                <a:xfrm>
                  <a:off x="18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2" name="Line 575"/>
                <p:cNvSpPr>
                  <a:spLocks noChangeShapeType="1"/>
                </p:cNvSpPr>
                <p:nvPr/>
              </p:nvSpPr>
              <p:spPr bwMode="auto">
                <a:xfrm>
                  <a:off x="19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3" name="Line 576"/>
                <p:cNvSpPr>
                  <a:spLocks noChangeShapeType="1"/>
                </p:cNvSpPr>
                <p:nvPr/>
              </p:nvSpPr>
              <p:spPr bwMode="auto">
                <a:xfrm>
                  <a:off x="19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4" name="Line 577"/>
                <p:cNvSpPr>
                  <a:spLocks noChangeShapeType="1"/>
                </p:cNvSpPr>
                <p:nvPr/>
              </p:nvSpPr>
              <p:spPr bwMode="auto">
                <a:xfrm>
                  <a:off x="19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5" name="Line 578"/>
                <p:cNvSpPr>
                  <a:spLocks noChangeShapeType="1"/>
                </p:cNvSpPr>
                <p:nvPr/>
              </p:nvSpPr>
              <p:spPr bwMode="auto">
                <a:xfrm>
                  <a:off x="19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6" name="Line 579"/>
                <p:cNvSpPr>
                  <a:spLocks noChangeShapeType="1"/>
                </p:cNvSpPr>
                <p:nvPr/>
              </p:nvSpPr>
              <p:spPr bwMode="auto">
                <a:xfrm>
                  <a:off x="19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7" name="Line 580"/>
                <p:cNvSpPr>
                  <a:spLocks noChangeShapeType="1"/>
                </p:cNvSpPr>
                <p:nvPr/>
              </p:nvSpPr>
              <p:spPr bwMode="auto">
                <a:xfrm>
                  <a:off x="20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8" name="Line 581"/>
                <p:cNvSpPr>
                  <a:spLocks noChangeShapeType="1"/>
                </p:cNvSpPr>
                <p:nvPr/>
              </p:nvSpPr>
              <p:spPr bwMode="auto">
                <a:xfrm>
                  <a:off x="20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9" name="Line 582"/>
                <p:cNvSpPr>
                  <a:spLocks noChangeShapeType="1"/>
                </p:cNvSpPr>
                <p:nvPr/>
              </p:nvSpPr>
              <p:spPr bwMode="auto">
                <a:xfrm>
                  <a:off x="2038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0" name="Line 583"/>
                <p:cNvSpPr>
                  <a:spLocks noChangeShapeType="1"/>
                </p:cNvSpPr>
                <p:nvPr/>
              </p:nvSpPr>
              <p:spPr bwMode="auto">
                <a:xfrm>
                  <a:off x="20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1" name="Line 584"/>
                <p:cNvSpPr>
                  <a:spLocks noChangeShapeType="1"/>
                </p:cNvSpPr>
                <p:nvPr/>
              </p:nvSpPr>
              <p:spPr bwMode="auto">
                <a:xfrm>
                  <a:off x="20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2" name="Line 585"/>
                <p:cNvSpPr>
                  <a:spLocks noChangeShapeType="1"/>
                </p:cNvSpPr>
                <p:nvPr/>
              </p:nvSpPr>
              <p:spPr bwMode="auto">
                <a:xfrm>
                  <a:off x="20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3" name="Line 586"/>
                <p:cNvSpPr>
                  <a:spLocks noChangeShapeType="1"/>
                </p:cNvSpPr>
                <p:nvPr/>
              </p:nvSpPr>
              <p:spPr bwMode="auto">
                <a:xfrm>
                  <a:off x="21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4" name="Line 587"/>
                <p:cNvSpPr>
                  <a:spLocks noChangeShapeType="1"/>
                </p:cNvSpPr>
                <p:nvPr/>
              </p:nvSpPr>
              <p:spPr bwMode="auto">
                <a:xfrm>
                  <a:off x="213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5" name="Line 588"/>
                <p:cNvSpPr>
                  <a:spLocks noChangeShapeType="1"/>
                </p:cNvSpPr>
                <p:nvPr/>
              </p:nvSpPr>
              <p:spPr bwMode="auto">
                <a:xfrm>
                  <a:off x="21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6" name="Line 589"/>
                <p:cNvSpPr>
                  <a:spLocks noChangeShapeType="1"/>
                </p:cNvSpPr>
                <p:nvPr/>
              </p:nvSpPr>
              <p:spPr bwMode="auto">
                <a:xfrm>
                  <a:off x="21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7" name="Line 590"/>
                <p:cNvSpPr>
                  <a:spLocks noChangeShapeType="1"/>
                </p:cNvSpPr>
                <p:nvPr/>
              </p:nvSpPr>
              <p:spPr bwMode="auto">
                <a:xfrm>
                  <a:off x="21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8" name="Line 591"/>
                <p:cNvSpPr>
                  <a:spLocks noChangeShapeType="1"/>
                </p:cNvSpPr>
                <p:nvPr/>
              </p:nvSpPr>
              <p:spPr bwMode="auto">
                <a:xfrm>
                  <a:off x="22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9" name="Line 592"/>
                <p:cNvSpPr>
                  <a:spLocks noChangeShapeType="1"/>
                </p:cNvSpPr>
                <p:nvPr/>
              </p:nvSpPr>
              <p:spPr bwMode="auto">
                <a:xfrm>
                  <a:off x="22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0" name="Line 593"/>
                <p:cNvSpPr>
                  <a:spLocks noChangeShapeType="1"/>
                </p:cNvSpPr>
                <p:nvPr/>
              </p:nvSpPr>
              <p:spPr bwMode="auto">
                <a:xfrm>
                  <a:off x="22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1" name="Line 594"/>
                <p:cNvSpPr>
                  <a:spLocks noChangeShapeType="1"/>
                </p:cNvSpPr>
                <p:nvPr/>
              </p:nvSpPr>
              <p:spPr bwMode="auto">
                <a:xfrm>
                  <a:off x="22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2" name="Line 595"/>
                <p:cNvSpPr>
                  <a:spLocks noChangeShapeType="1"/>
                </p:cNvSpPr>
                <p:nvPr/>
              </p:nvSpPr>
              <p:spPr bwMode="auto">
                <a:xfrm>
                  <a:off x="22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3" name="Line 596"/>
                <p:cNvSpPr>
                  <a:spLocks noChangeShapeType="1"/>
                </p:cNvSpPr>
                <p:nvPr/>
              </p:nvSpPr>
              <p:spPr bwMode="auto">
                <a:xfrm>
                  <a:off x="22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4" name="Line 597"/>
                <p:cNvSpPr>
                  <a:spLocks noChangeShapeType="1"/>
                </p:cNvSpPr>
                <p:nvPr/>
              </p:nvSpPr>
              <p:spPr bwMode="auto">
                <a:xfrm>
                  <a:off x="23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5" name="Line 598"/>
                <p:cNvSpPr>
                  <a:spLocks noChangeShapeType="1"/>
                </p:cNvSpPr>
                <p:nvPr/>
              </p:nvSpPr>
              <p:spPr bwMode="auto">
                <a:xfrm>
                  <a:off x="23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6" name="Line 599"/>
                <p:cNvSpPr>
                  <a:spLocks noChangeShapeType="1"/>
                </p:cNvSpPr>
                <p:nvPr/>
              </p:nvSpPr>
              <p:spPr bwMode="auto">
                <a:xfrm>
                  <a:off x="23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7" name="Line 600"/>
                <p:cNvSpPr>
                  <a:spLocks noChangeShapeType="1"/>
                </p:cNvSpPr>
                <p:nvPr/>
              </p:nvSpPr>
              <p:spPr bwMode="auto">
                <a:xfrm>
                  <a:off x="23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8" name="Line 601"/>
                <p:cNvSpPr>
                  <a:spLocks noChangeShapeType="1"/>
                </p:cNvSpPr>
                <p:nvPr/>
              </p:nvSpPr>
              <p:spPr bwMode="auto">
                <a:xfrm>
                  <a:off x="23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9" name="Line 602"/>
                <p:cNvSpPr>
                  <a:spLocks noChangeShapeType="1"/>
                </p:cNvSpPr>
                <p:nvPr/>
              </p:nvSpPr>
              <p:spPr bwMode="auto">
                <a:xfrm>
                  <a:off x="23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0" name="Line 603"/>
                <p:cNvSpPr>
                  <a:spLocks noChangeShapeType="1"/>
                </p:cNvSpPr>
                <p:nvPr/>
              </p:nvSpPr>
              <p:spPr bwMode="auto">
                <a:xfrm>
                  <a:off x="24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1" name="Line 604"/>
                <p:cNvSpPr>
                  <a:spLocks noChangeShapeType="1"/>
                </p:cNvSpPr>
                <p:nvPr/>
              </p:nvSpPr>
              <p:spPr bwMode="auto">
                <a:xfrm>
                  <a:off x="24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2" name="Line 605"/>
                <p:cNvSpPr>
                  <a:spLocks noChangeShapeType="1"/>
                </p:cNvSpPr>
                <p:nvPr/>
              </p:nvSpPr>
              <p:spPr bwMode="auto">
                <a:xfrm>
                  <a:off x="24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3" name="Line 606"/>
                <p:cNvSpPr>
                  <a:spLocks noChangeShapeType="1"/>
                </p:cNvSpPr>
                <p:nvPr/>
              </p:nvSpPr>
              <p:spPr bwMode="auto">
                <a:xfrm>
                  <a:off x="24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4" name="Line 607"/>
                <p:cNvSpPr>
                  <a:spLocks noChangeShapeType="1"/>
                </p:cNvSpPr>
                <p:nvPr/>
              </p:nvSpPr>
              <p:spPr bwMode="auto">
                <a:xfrm>
                  <a:off x="24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" name="Group 809"/>
              <p:cNvGrpSpPr>
                <a:grpSpLocks/>
              </p:cNvGrpSpPr>
              <p:nvPr/>
            </p:nvGrpSpPr>
            <p:grpSpPr bwMode="auto">
              <a:xfrm>
                <a:off x="595951" y="2032000"/>
                <a:ext cx="5604078" cy="1235000"/>
                <a:chOff x="202" y="780"/>
                <a:chExt cx="2321" cy="494"/>
              </a:xfrm>
            </p:grpSpPr>
            <p:sp>
              <p:nvSpPr>
                <p:cNvPr id="3405" name="Rectangle 609"/>
                <p:cNvSpPr>
                  <a:spLocks noChangeArrowheads="1"/>
                </p:cNvSpPr>
                <p:nvPr/>
              </p:nvSpPr>
              <p:spPr bwMode="auto">
                <a:xfrm>
                  <a:off x="202" y="1100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6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411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7" name="Line 611"/>
                <p:cNvSpPr>
                  <a:spLocks noChangeShapeType="1"/>
                </p:cNvSpPr>
                <p:nvPr/>
              </p:nvSpPr>
              <p:spPr bwMode="auto">
                <a:xfrm>
                  <a:off x="2485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8" name="Line 612"/>
                <p:cNvSpPr>
                  <a:spLocks noChangeShapeType="1"/>
                </p:cNvSpPr>
                <p:nvPr/>
              </p:nvSpPr>
              <p:spPr bwMode="auto">
                <a:xfrm>
                  <a:off x="4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9" name="Line 613"/>
                <p:cNvSpPr>
                  <a:spLocks noChangeShapeType="1"/>
                </p:cNvSpPr>
                <p:nvPr/>
              </p:nvSpPr>
              <p:spPr bwMode="auto">
                <a:xfrm>
                  <a:off x="4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0" name="Line 614"/>
                <p:cNvSpPr>
                  <a:spLocks noChangeShapeType="1"/>
                </p:cNvSpPr>
                <p:nvPr/>
              </p:nvSpPr>
              <p:spPr bwMode="auto">
                <a:xfrm>
                  <a:off x="4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1" name="Line 615"/>
                <p:cNvSpPr>
                  <a:spLocks noChangeShapeType="1"/>
                </p:cNvSpPr>
                <p:nvPr/>
              </p:nvSpPr>
              <p:spPr bwMode="auto">
                <a:xfrm>
                  <a:off x="5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2" name="Line 616"/>
                <p:cNvSpPr>
                  <a:spLocks noChangeShapeType="1"/>
                </p:cNvSpPr>
                <p:nvPr/>
              </p:nvSpPr>
              <p:spPr bwMode="auto">
                <a:xfrm>
                  <a:off x="5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3" name="Line 617"/>
                <p:cNvSpPr>
                  <a:spLocks noChangeShapeType="1"/>
                </p:cNvSpPr>
                <p:nvPr/>
              </p:nvSpPr>
              <p:spPr bwMode="auto">
                <a:xfrm>
                  <a:off x="5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4" name="Line 618"/>
                <p:cNvSpPr>
                  <a:spLocks noChangeShapeType="1"/>
                </p:cNvSpPr>
                <p:nvPr/>
              </p:nvSpPr>
              <p:spPr bwMode="auto">
                <a:xfrm>
                  <a:off x="5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5" name="Line 619"/>
                <p:cNvSpPr>
                  <a:spLocks noChangeShapeType="1"/>
                </p:cNvSpPr>
                <p:nvPr/>
              </p:nvSpPr>
              <p:spPr bwMode="auto">
                <a:xfrm>
                  <a:off x="5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6" name="Line 620"/>
                <p:cNvSpPr>
                  <a:spLocks noChangeShapeType="1"/>
                </p:cNvSpPr>
                <p:nvPr/>
              </p:nvSpPr>
              <p:spPr bwMode="auto">
                <a:xfrm>
                  <a:off x="5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7" name="Line 621"/>
                <p:cNvSpPr>
                  <a:spLocks noChangeShapeType="1"/>
                </p:cNvSpPr>
                <p:nvPr/>
              </p:nvSpPr>
              <p:spPr bwMode="auto">
                <a:xfrm>
                  <a:off x="6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8" name="Line 622"/>
                <p:cNvSpPr>
                  <a:spLocks noChangeShapeType="1"/>
                </p:cNvSpPr>
                <p:nvPr/>
              </p:nvSpPr>
              <p:spPr bwMode="auto">
                <a:xfrm>
                  <a:off x="6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9" name="Line 623"/>
                <p:cNvSpPr>
                  <a:spLocks noChangeShapeType="1"/>
                </p:cNvSpPr>
                <p:nvPr/>
              </p:nvSpPr>
              <p:spPr bwMode="auto">
                <a:xfrm>
                  <a:off x="6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0" name="Line 624"/>
                <p:cNvSpPr>
                  <a:spLocks noChangeShapeType="1"/>
                </p:cNvSpPr>
                <p:nvPr/>
              </p:nvSpPr>
              <p:spPr bwMode="auto">
                <a:xfrm>
                  <a:off x="6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1" name="Line 625"/>
                <p:cNvSpPr>
                  <a:spLocks noChangeShapeType="1"/>
                </p:cNvSpPr>
                <p:nvPr/>
              </p:nvSpPr>
              <p:spPr bwMode="auto">
                <a:xfrm>
                  <a:off x="684" y="98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2" name="Line 626"/>
                <p:cNvSpPr>
                  <a:spLocks noChangeShapeType="1"/>
                </p:cNvSpPr>
                <p:nvPr/>
              </p:nvSpPr>
              <p:spPr bwMode="auto">
                <a:xfrm>
                  <a:off x="6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3" name="Line 627"/>
                <p:cNvSpPr>
                  <a:spLocks noChangeShapeType="1"/>
                </p:cNvSpPr>
                <p:nvPr/>
              </p:nvSpPr>
              <p:spPr bwMode="auto">
                <a:xfrm>
                  <a:off x="7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4" name="Line 628"/>
                <p:cNvSpPr>
                  <a:spLocks noChangeShapeType="1"/>
                </p:cNvSpPr>
                <p:nvPr/>
              </p:nvSpPr>
              <p:spPr bwMode="auto">
                <a:xfrm>
                  <a:off x="7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5" name="Line 629"/>
                <p:cNvSpPr>
                  <a:spLocks noChangeShapeType="1"/>
                </p:cNvSpPr>
                <p:nvPr/>
              </p:nvSpPr>
              <p:spPr bwMode="auto">
                <a:xfrm>
                  <a:off x="7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6" name="Line 630"/>
                <p:cNvSpPr>
                  <a:spLocks noChangeShapeType="1"/>
                </p:cNvSpPr>
                <p:nvPr/>
              </p:nvSpPr>
              <p:spPr bwMode="auto">
                <a:xfrm>
                  <a:off x="7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7" name="Line 631"/>
                <p:cNvSpPr>
                  <a:spLocks noChangeShapeType="1"/>
                </p:cNvSpPr>
                <p:nvPr/>
              </p:nvSpPr>
              <p:spPr bwMode="auto">
                <a:xfrm>
                  <a:off x="7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8" name="Line 632"/>
                <p:cNvSpPr>
                  <a:spLocks noChangeShapeType="1"/>
                </p:cNvSpPr>
                <p:nvPr/>
              </p:nvSpPr>
              <p:spPr bwMode="auto">
                <a:xfrm>
                  <a:off x="8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9" name="Line 633"/>
                <p:cNvSpPr>
                  <a:spLocks noChangeShapeType="1"/>
                </p:cNvSpPr>
                <p:nvPr/>
              </p:nvSpPr>
              <p:spPr bwMode="auto">
                <a:xfrm>
                  <a:off x="8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0" name="Line 634"/>
                <p:cNvSpPr>
                  <a:spLocks noChangeShapeType="1"/>
                </p:cNvSpPr>
                <p:nvPr/>
              </p:nvSpPr>
              <p:spPr bwMode="auto">
                <a:xfrm>
                  <a:off x="8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1" name="Line 635"/>
                <p:cNvSpPr>
                  <a:spLocks noChangeShapeType="1"/>
                </p:cNvSpPr>
                <p:nvPr/>
              </p:nvSpPr>
              <p:spPr bwMode="auto">
                <a:xfrm>
                  <a:off x="8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2" name="Line 636"/>
                <p:cNvSpPr>
                  <a:spLocks noChangeShapeType="1"/>
                </p:cNvSpPr>
                <p:nvPr/>
              </p:nvSpPr>
              <p:spPr bwMode="auto">
                <a:xfrm>
                  <a:off x="8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3" name="Line 637"/>
                <p:cNvSpPr>
                  <a:spLocks noChangeShapeType="1"/>
                </p:cNvSpPr>
                <p:nvPr/>
              </p:nvSpPr>
              <p:spPr bwMode="auto">
                <a:xfrm>
                  <a:off x="8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4" name="Line 638"/>
                <p:cNvSpPr>
                  <a:spLocks noChangeShapeType="1"/>
                </p:cNvSpPr>
                <p:nvPr/>
              </p:nvSpPr>
              <p:spPr bwMode="auto">
                <a:xfrm>
                  <a:off x="9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5" name="Line 639"/>
                <p:cNvSpPr>
                  <a:spLocks noChangeShapeType="1"/>
                </p:cNvSpPr>
                <p:nvPr/>
              </p:nvSpPr>
              <p:spPr bwMode="auto">
                <a:xfrm>
                  <a:off x="9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6" name="Line 640"/>
                <p:cNvSpPr>
                  <a:spLocks noChangeShapeType="1"/>
                </p:cNvSpPr>
                <p:nvPr/>
              </p:nvSpPr>
              <p:spPr bwMode="auto">
                <a:xfrm>
                  <a:off x="9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7" name="Line 641"/>
                <p:cNvSpPr>
                  <a:spLocks noChangeShapeType="1"/>
                </p:cNvSpPr>
                <p:nvPr/>
              </p:nvSpPr>
              <p:spPr bwMode="auto">
                <a:xfrm>
                  <a:off x="9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8" name="Line 642"/>
                <p:cNvSpPr>
                  <a:spLocks noChangeShapeType="1"/>
                </p:cNvSpPr>
                <p:nvPr/>
              </p:nvSpPr>
              <p:spPr bwMode="auto">
                <a:xfrm>
                  <a:off x="9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9" name="Line 643"/>
                <p:cNvSpPr>
                  <a:spLocks noChangeShapeType="1"/>
                </p:cNvSpPr>
                <p:nvPr/>
              </p:nvSpPr>
              <p:spPr bwMode="auto">
                <a:xfrm>
                  <a:off x="10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0" name="Line 644"/>
                <p:cNvSpPr>
                  <a:spLocks noChangeShapeType="1"/>
                </p:cNvSpPr>
                <p:nvPr/>
              </p:nvSpPr>
              <p:spPr bwMode="auto">
                <a:xfrm>
                  <a:off x="10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1" name="Line 645"/>
                <p:cNvSpPr>
                  <a:spLocks noChangeShapeType="1"/>
                </p:cNvSpPr>
                <p:nvPr/>
              </p:nvSpPr>
              <p:spPr bwMode="auto">
                <a:xfrm>
                  <a:off x="10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2" name="Line 646"/>
                <p:cNvSpPr>
                  <a:spLocks noChangeShapeType="1"/>
                </p:cNvSpPr>
                <p:nvPr/>
              </p:nvSpPr>
              <p:spPr bwMode="auto">
                <a:xfrm>
                  <a:off x="10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3" name="Line 647"/>
                <p:cNvSpPr>
                  <a:spLocks noChangeShapeType="1"/>
                </p:cNvSpPr>
                <p:nvPr/>
              </p:nvSpPr>
              <p:spPr bwMode="auto">
                <a:xfrm>
                  <a:off x="10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4" name="Line 648"/>
                <p:cNvSpPr>
                  <a:spLocks noChangeShapeType="1"/>
                </p:cNvSpPr>
                <p:nvPr/>
              </p:nvSpPr>
              <p:spPr bwMode="auto">
                <a:xfrm>
                  <a:off x="10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5" name="Line 649"/>
                <p:cNvSpPr>
                  <a:spLocks noChangeShapeType="1"/>
                </p:cNvSpPr>
                <p:nvPr/>
              </p:nvSpPr>
              <p:spPr bwMode="auto">
                <a:xfrm>
                  <a:off x="11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6" name="Line 650"/>
                <p:cNvSpPr>
                  <a:spLocks noChangeShapeType="1"/>
                </p:cNvSpPr>
                <p:nvPr/>
              </p:nvSpPr>
              <p:spPr bwMode="auto">
                <a:xfrm>
                  <a:off x="11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7" name="Line 651"/>
                <p:cNvSpPr>
                  <a:spLocks noChangeShapeType="1"/>
                </p:cNvSpPr>
                <p:nvPr/>
              </p:nvSpPr>
              <p:spPr bwMode="auto">
                <a:xfrm>
                  <a:off x="11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8" name="Line 652"/>
                <p:cNvSpPr>
                  <a:spLocks noChangeShapeType="1"/>
                </p:cNvSpPr>
                <p:nvPr/>
              </p:nvSpPr>
              <p:spPr bwMode="auto">
                <a:xfrm>
                  <a:off x="11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9" name="Line 653"/>
                <p:cNvSpPr>
                  <a:spLocks noChangeShapeType="1"/>
                </p:cNvSpPr>
                <p:nvPr/>
              </p:nvSpPr>
              <p:spPr bwMode="auto">
                <a:xfrm>
                  <a:off x="11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0" name="Line 654"/>
                <p:cNvSpPr>
                  <a:spLocks noChangeShapeType="1"/>
                </p:cNvSpPr>
                <p:nvPr/>
              </p:nvSpPr>
              <p:spPr bwMode="auto">
                <a:xfrm>
                  <a:off x="11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1" name="Line 655"/>
                <p:cNvSpPr>
                  <a:spLocks noChangeShapeType="1"/>
                </p:cNvSpPr>
                <p:nvPr/>
              </p:nvSpPr>
              <p:spPr bwMode="auto">
                <a:xfrm>
                  <a:off x="12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2" name="Line 656"/>
                <p:cNvSpPr>
                  <a:spLocks noChangeShapeType="1"/>
                </p:cNvSpPr>
                <p:nvPr/>
              </p:nvSpPr>
              <p:spPr bwMode="auto">
                <a:xfrm>
                  <a:off x="12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3" name="Line 657"/>
                <p:cNvSpPr>
                  <a:spLocks noChangeShapeType="1"/>
                </p:cNvSpPr>
                <p:nvPr/>
              </p:nvSpPr>
              <p:spPr bwMode="auto">
                <a:xfrm>
                  <a:off x="12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4" name="Line 658"/>
                <p:cNvSpPr>
                  <a:spLocks noChangeShapeType="1"/>
                </p:cNvSpPr>
                <p:nvPr/>
              </p:nvSpPr>
              <p:spPr bwMode="auto">
                <a:xfrm>
                  <a:off x="12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5" name="Line 659"/>
                <p:cNvSpPr>
                  <a:spLocks noChangeShapeType="1"/>
                </p:cNvSpPr>
                <p:nvPr/>
              </p:nvSpPr>
              <p:spPr bwMode="auto">
                <a:xfrm>
                  <a:off x="12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6" name="Line 660"/>
                <p:cNvSpPr>
                  <a:spLocks noChangeShapeType="1"/>
                </p:cNvSpPr>
                <p:nvPr/>
              </p:nvSpPr>
              <p:spPr bwMode="auto">
                <a:xfrm>
                  <a:off x="12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7" name="Line 661"/>
                <p:cNvSpPr>
                  <a:spLocks noChangeShapeType="1"/>
                </p:cNvSpPr>
                <p:nvPr/>
              </p:nvSpPr>
              <p:spPr bwMode="auto">
                <a:xfrm>
                  <a:off x="13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8" name="Line 662"/>
                <p:cNvSpPr>
                  <a:spLocks noChangeShapeType="1"/>
                </p:cNvSpPr>
                <p:nvPr/>
              </p:nvSpPr>
              <p:spPr bwMode="auto">
                <a:xfrm>
                  <a:off x="13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9" name="Line 663"/>
                <p:cNvSpPr>
                  <a:spLocks noChangeShapeType="1"/>
                </p:cNvSpPr>
                <p:nvPr/>
              </p:nvSpPr>
              <p:spPr bwMode="auto">
                <a:xfrm>
                  <a:off x="13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0" name="Line 664"/>
                <p:cNvSpPr>
                  <a:spLocks noChangeShapeType="1"/>
                </p:cNvSpPr>
                <p:nvPr/>
              </p:nvSpPr>
              <p:spPr bwMode="auto">
                <a:xfrm>
                  <a:off x="13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1" name="Line 665"/>
                <p:cNvSpPr>
                  <a:spLocks noChangeShapeType="1"/>
                </p:cNvSpPr>
                <p:nvPr/>
              </p:nvSpPr>
              <p:spPr bwMode="auto">
                <a:xfrm>
                  <a:off x="13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2" name="Line 666"/>
                <p:cNvSpPr>
                  <a:spLocks noChangeShapeType="1"/>
                </p:cNvSpPr>
                <p:nvPr/>
              </p:nvSpPr>
              <p:spPr bwMode="auto">
                <a:xfrm>
                  <a:off x="14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3" name="Line 667"/>
                <p:cNvSpPr>
                  <a:spLocks noChangeShapeType="1"/>
                </p:cNvSpPr>
                <p:nvPr/>
              </p:nvSpPr>
              <p:spPr bwMode="auto">
                <a:xfrm>
                  <a:off x="14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4" name="Line 668"/>
                <p:cNvSpPr>
                  <a:spLocks noChangeShapeType="1"/>
                </p:cNvSpPr>
                <p:nvPr/>
              </p:nvSpPr>
              <p:spPr bwMode="auto">
                <a:xfrm>
                  <a:off x="14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5" name="Line 669"/>
                <p:cNvSpPr>
                  <a:spLocks noChangeShapeType="1"/>
                </p:cNvSpPr>
                <p:nvPr/>
              </p:nvSpPr>
              <p:spPr bwMode="auto">
                <a:xfrm>
                  <a:off x="14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6" name="Line 670"/>
                <p:cNvSpPr>
                  <a:spLocks noChangeShapeType="1"/>
                </p:cNvSpPr>
                <p:nvPr/>
              </p:nvSpPr>
              <p:spPr bwMode="auto">
                <a:xfrm>
                  <a:off x="14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7" name="Line 671"/>
                <p:cNvSpPr>
                  <a:spLocks noChangeShapeType="1"/>
                </p:cNvSpPr>
                <p:nvPr/>
              </p:nvSpPr>
              <p:spPr bwMode="auto">
                <a:xfrm>
                  <a:off x="14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8" name="Line 672"/>
                <p:cNvSpPr>
                  <a:spLocks noChangeShapeType="1"/>
                </p:cNvSpPr>
                <p:nvPr/>
              </p:nvSpPr>
              <p:spPr bwMode="auto">
                <a:xfrm>
                  <a:off x="15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9" name="Line 673"/>
                <p:cNvSpPr>
                  <a:spLocks noChangeShapeType="1"/>
                </p:cNvSpPr>
                <p:nvPr/>
              </p:nvSpPr>
              <p:spPr bwMode="auto">
                <a:xfrm>
                  <a:off x="15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0" name="Line 674"/>
                <p:cNvSpPr>
                  <a:spLocks noChangeShapeType="1"/>
                </p:cNvSpPr>
                <p:nvPr/>
              </p:nvSpPr>
              <p:spPr bwMode="auto">
                <a:xfrm>
                  <a:off x="15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1" name="Line 675"/>
                <p:cNvSpPr>
                  <a:spLocks noChangeShapeType="1"/>
                </p:cNvSpPr>
                <p:nvPr/>
              </p:nvSpPr>
              <p:spPr bwMode="auto">
                <a:xfrm>
                  <a:off x="15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2" name="Line 676"/>
                <p:cNvSpPr>
                  <a:spLocks noChangeShapeType="1"/>
                </p:cNvSpPr>
                <p:nvPr/>
              </p:nvSpPr>
              <p:spPr bwMode="auto">
                <a:xfrm>
                  <a:off x="15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3" name="Line 677"/>
                <p:cNvSpPr>
                  <a:spLocks noChangeShapeType="1"/>
                </p:cNvSpPr>
                <p:nvPr/>
              </p:nvSpPr>
              <p:spPr bwMode="auto">
                <a:xfrm>
                  <a:off x="16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4" name="Line 678"/>
                <p:cNvSpPr>
                  <a:spLocks noChangeShapeType="1"/>
                </p:cNvSpPr>
                <p:nvPr/>
              </p:nvSpPr>
              <p:spPr bwMode="auto">
                <a:xfrm>
                  <a:off x="16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5" name="Line 679"/>
                <p:cNvSpPr>
                  <a:spLocks noChangeShapeType="1"/>
                </p:cNvSpPr>
                <p:nvPr/>
              </p:nvSpPr>
              <p:spPr bwMode="auto">
                <a:xfrm>
                  <a:off x="16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6" name="Line 680"/>
                <p:cNvSpPr>
                  <a:spLocks noChangeShapeType="1"/>
                </p:cNvSpPr>
                <p:nvPr/>
              </p:nvSpPr>
              <p:spPr bwMode="auto">
                <a:xfrm>
                  <a:off x="16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7" name="Line 681"/>
                <p:cNvSpPr>
                  <a:spLocks noChangeShapeType="1"/>
                </p:cNvSpPr>
                <p:nvPr/>
              </p:nvSpPr>
              <p:spPr bwMode="auto">
                <a:xfrm>
                  <a:off x="16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8" name="Line 682"/>
                <p:cNvSpPr>
                  <a:spLocks noChangeShapeType="1"/>
                </p:cNvSpPr>
                <p:nvPr/>
              </p:nvSpPr>
              <p:spPr bwMode="auto">
                <a:xfrm>
                  <a:off x="16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9" name="Line 683"/>
                <p:cNvSpPr>
                  <a:spLocks noChangeShapeType="1"/>
                </p:cNvSpPr>
                <p:nvPr/>
              </p:nvSpPr>
              <p:spPr bwMode="auto">
                <a:xfrm>
                  <a:off x="17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0" name="Line 684"/>
                <p:cNvSpPr>
                  <a:spLocks noChangeShapeType="1"/>
                </p:cNvSpPr>
                <p:nvPr/>
              </p:nvSpPr>
              <p:spPr bwMode="auto">
                <a:xfrm>
                  <a:off x="17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1" name="Line 685"/>
                <p:cNvSpPr>
                  <a:spLocks noChangeShapeType="1"/>
                </p:cNvSpPr>
                <p:nvPr/>
              </p:nvSpPr>
              <p:spPr bwMode="auto">
                <a:xfrm>
                  <a:off x="17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2" name="Line 686"/>
                <p:cNvSpPr>
                  <a:spLocks noChangeShapeType="1"/>
                </p:cNvSpPr>
                <p:nvPr/>
              </p:nvSpPr>
              <p:spPr bwMode="auto">
                <a:xfrm>
                  <a:off x="17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3" name="Line 687"/>
                <p:cNvSpPr>
                  <a:spLocks noChangeShapeType="1"/>
                </p:cNvSpPr>
                <p:nvPr/>
              </p:nvSpPr>
              <p:spPr bwMode="auto">
                <a:xfrm>
                  <a:off x="17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4" name="Line 688"/>
                <p:cNvSpPr>
                  <a:spLocks noChangeShapeType="1"/>
                </p:cNvSpPr>
                <p:nvPr/>
              </p:nvSpPr>
              <p:spPr bwMode="auto">
                <a:xfrm>
                  <a:off x="17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5" name="Line 689"/>
                <p:cNvSpPr>
                  <a:spLocks noChangeShapeType="1"/>
                </p:cNvSpPr>
                <p:nvPr/>
              </p:nvSpPr>
              <p:spPr bwMode="auto">
                <a:xfrm>
                  <a:off x="18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6" name="Line 690"/>
                <p:cNvSpPr>
                  <a:spLocks noChangeShapeType="1"/>
                </p:cNvSpPr>
                <p:nvPr/>
              </p:nvSpPr>
              <p:spPr bwMode="auto">
                <a:xfrm>
                  <a:off x="18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7" name="Line 691"/>
                <p:cNvSpPr>
                  <a:spLocks noChangeShapeType="1"/>
                </p:cNvSpPr>
                <p:nvPr/>
              </p:nvSpPr>
              <p:spPr bwMode="auto">
                <a:xfrm>
                  <a:off x="18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8" name="Line 692"/>
                <p:cNvSpPr>
                  <a:spLocks noChangeShapeType="1"/>
                </p:cNvSpPr>
                <p:nvPr/>
              </p:nvSpPr>
              <p:spPr bwMode="auto">
                <a:xfrm>
                  <a:off x="18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9" name="Line 693"/>
                <p:cNvSpPr>
                  <a:spLocks noChangeShapeType="1"/>
                </p:cNvSpPr>
                <p:nvPr/>
              </p:nvSpPr>
              <p:spPr bwMode="auto">
                <a:xfrm>
                  <a:off x="18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0" name="Line 694"/>
                <p:cNvSpPr>
                  <a:spLocks noChangeShapeType="1"/>
                </p:cNvSpPr>
                <p:nvPr/>
              </p:nvSpPr>
              <p:spPr bwMode="auto">
                <a:xfrm>
                  <a:off x="18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1" name="Line 695"/>
                <p:cNvSpPr>
                  <a:spLocks noChangeShapeType="1"/>
                </p:cNvSpPr>
                <p:nvPr/>
              </p:nvSpPr>
              <p:spPr bwMode="auto">
                <a:xfrm>
                  <a:off x="19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2" name="Line 696"/>
                <p:cNvSpPr>
                  <a:spLocks noChangeShapeType="1"/>
                </p:cNvSpPr>
                <p:nvPr/>
              </p:nvSpPr>
              <p:spPr bwMode="auto">
                <a:xfrm>
                  <a:off x="19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3" name="Line 697"/>
                <p:cNvSpPr>
                  <a:spLocks noChangeShapeType="1"/>
                </p:cNvSpPr>
                <p:nvPr/>
              </p:nvSpPr>
              <p:spPr bwMode="auto">
                <a:xfrm>
                  <a:off x="19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4" name="Line 698"/>
                <p:cNvSpPr>
                  <a:spLocks noChangeShapeType="1"/>
                </p:cNvSpPr>
                <p:nvPr/>
              </p:nvSpPr>
              <p:spPr bwMode="auto">
                <a:xfrm>
                  <a:off x="19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5" name="Line 699"/>
                <p:cNvSpPr>
                  <a:spLocks noChangeShapeType="1"/>
                </p:cNvSpPr>
                <p:nvPr/>
              </p:nvSpPr>
              <p:spPr bwMode="auto">
                <a:xfrm>
                  <a:off x="19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6" name="Line 700"/>
                <p:cNvSpPr>
                  <a:spLocks noChangeShapeType="1"/>
                </p:cNvSpPr>
                <p:nvPr/>
              </p:nvSpPr>
              <p:spPr bwMode="auto">
                <a:xfrm>
                  <a:off x="20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7" name="Line 701"/>
                <p:cNvSpPr>
                  <a:spLocks noChangeShapeType="1"/>
                </p:cNvSpPr>
                <p:nvPr/>
              </p:nvSpPr>
              <p:spPr bwMode="auto">
                <a:xfrm>
                  <a:off x="20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8" name="Line 702"/>
                <p:cNvSpPr>
                  <a:spLocks noChangeShapeType="1"/>
                </p:cNvSpPr>
                <p:nvPr/>
              </p:nvSpPr>
              <p:spPr bwMode="auto">
                <a:xfrm>
                  <a:off x="2038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9" name="Line 703"/>
                <p:cNvSpPr>
                  <a:spLocks noChangeShapeType="1"/>
                </p:cNvSpPr>
                <p:nvPr/>
              </p:nvSpPr>
              <p:spPr bwMode="auto">
                <a:xfrm>
                  <a:off x="20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0" name="Line 704"/>
                <p:cNvSpPr>
                  <a:spLocks noChangeShapeType="1"/>
                </p:cNvSpPr>
                <p:nvPr/>
              </p:nvSpPr>
              <p:spPr bwMode="auto">
                <a:xfrm>
                  <a:off x="20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1" name="Line 705"/>
                <p:cNvSpPr>
                  <a:spLocks noChangeShapeType="1"/>
                </p:cNvSpPr>
                <p:nvPr/>
              </p:nvSpPr>
              <p:spPr bwMode="auto">
                <a:xfrm>
                  <a:off x="20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2" name="Line 706"/>
                <p:cNvSpPr>
                  <a:spLocks noChangeShapeType="1"/>
                </p:cNvSpPr>
                <p:nvPr/>
              </p:nvSpPr>
              <p:spPr bwMode="auto">
                <a:xfrm>
                  <a:off x="21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3" name="Line 707"/>
                <p:cNvSpPr>
                  <a:spLocks noChangeShapeType="1"/>
                </p:cNvSpPr>
                <p:nvPr/>
              </p:nvSpPr>
              <p:spPr bwMode="auto">
                <a:xfrm>
                  <a:off x="213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4" name="Line 708"/>
                <p:cNvSpPr>
                  <a:spLocks noChangeShapeType="1"/>
                </p:cNvSpPr>
                <p:nvPr/>
              </p:nvSpPr>
              <p:spPr bwMode="auto">
                <a:xfrm>
                  <a:off x="21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5" name="Line 709"/>
                <p:cNvSpPr>
                  <a:spLocks noChangeShapeType="1"/>
                </p:cNvSpPr>
                <p:nvPr/>
              </p:nvSpPr>
              <p:spPr bwMode="auto">
                <a:xfrm>
                  <a:off x="21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6" name="Line 710"/>
                <p:cNvSpPr>
                  <a:spLocks noChangeShapeType="1"/>
                </p:cNvSpPr>
                <p:nvPr/>
              </p:nvSpPr>
              <p:spPr bwMode="auto">
                <a:xfrm>
                  <a:off x="21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7" name="Line 711"/>
                <p:cNvSpPr>
                  <a:spLocks noChangeShapeType="1"/>
                </p:cNvSpPr>
                <p:nvPr/>
              </p:nvSpPr>
              <p:spPr bwMode="auto">
                <a:xfrm>
                  <a:off x="22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8" name="Line 712"/>
                <p:cNvSpPr>
                  <a:spLocks noChangeShapeType="1"/>
                </p:cNvSpPr>
                <p:nvPr/>
              </p:nvSpPr>
              <p:spPr bwMode="auto">
                <a:xfrm>
                  <a:off x="22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9" name="Line 713"/>
                <p:cNvSpPr>
                  <a:spLocks noChangeShapeType="1"/>
                </p:cNvSpPr>
                <p:nvPr/>
              </p:nvSpPr>
              <p:spPr bwMode="auto">
                <a:xfrm>
                  <a:off x="22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0" name="Line 714"/>
                <p:cNvSpPr>
                  <a:spLocks noChangeShapeType="1"/>
                </p:cNvSpPr>
                <p:nvPr/>
              </p:nvSpPr>
              <p:spPr bwMode="auto">
                <a:xfrm>
                  <a:off x="22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1" name="Line 715"/>
                <p:cNvSpPr>
                  <a:spLocks noChangeShapeType="1"/>
                </p:cNvSpPr>
                <p:nvPr/>
              </p:nvSpPr>
              <p:spPr bwMode="auto">
                <a:xfrm>
                  <a:off x="22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2" name="Line 716"/>
                <p:cNvSpPr>
                  <a:spLocks noChangeShapeType="1"/>
                </p:cNvSpPr>
                <p:nvPr/>
              </p:nvSpPr>
              <p:spPr bwMode="auto">
                <a:xfrm>
                  <a:off x="22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3" name="Line 717"/>
                <p:cNvSpPr>
                  <a:spLocks noChangeShapeType="1"/>
                </p:cNvSpPr>
                <p:nvPr/>
              </p:nvSpPr>
              <p:spPr bwMode="auto">
                <a:xfrm>
                  <a:off x="23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4" name="Line 718"/>
                <p:cNvSpPr>
                  <a:spLocks noChangeShapeType="1"/>
                </p:cNvSpPr>
                <p:nvPr/>
              </p:nvSpPr>
              <p:spPr bwMode="auto">
                <a:xfrm>
                  <a:off x="23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5" name="Line 719"/>
                <p:cNvSpPr>
                  <a:spLocks noChangeShapeType="1"/>
                </p:cNvSpPr>
                <p:nvPr/>
              </p:nvSpPr>
              <p:spPr bwMode="auto">
                <a:xfrm>
                  <a:off x="23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6" name="Line 720"/>
                <p:cNvSpPr>
                  <a:spLocks noChangeShapeType="1"/>
                </p:cNvSpPr>
                <p:nvPr/>
              </p:nvSpPr>
              <p:spPr bwMode="auto">
                <a:xfrm>
                  <a:off x="23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7" name="Line 721"/>
                <p:cNvSpPr>
                  <a:spLocks noChangeShapeType="1"/>
                </p:cNvSpPr>
                <p:nvPr/>
              </p:nvSpPr>
              <p:spPr bwMode="auto">
                <a:xfrm>
                  <a:off x="23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8" name="Line 722"/>
                <p:cNvSpPr>
                  <a:spLocks noChangeShapeType="1"/>
                </p:cNvSpPr>
                <p:nvPr/>
              </p:nvSpPr>
              <p:spPr bwMode="auto">
                <a:xfrm>
                  <a:off x="23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9" name="Line 723"/>
                <p:cNvSpPr>
                  <a:spLocks noChangeShapeType="1"/>
                </p:cNvSpPr>
                <p:nvPr/>
              </p:nvSpPr>
              <p:spPr bwMode="auto">
                <a:xfrm>
                  <a:off x="24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0" name="Line 724"/>
                <p:cNvSpPr>
                  <a:spLocks noChangeShapeType="1"/>
                </p:cNvSpPr>
                <p:nvPr/>
              </p:nvSpPr>
              <p:spPr bwMode="auto">
                <a:xfrm>
                  <a:off x="24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1" name="Line 725"/>
                <p:cNvSpPr>
                  <a:spLocks noChangeShapeType="1"/>
                </p:cNvSpPr>
                <p:nvPr/>
              </p:nvSpPr>
              <p:spPr bwMode="auto">
                <a:xfrm>
                  <a:off x="24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2" name="Line 726"/>
                <p:cNvSpPr>
                  <a:spLocks noChangeShapeType="1"/>
                </p:cNvSpPr>
                <p:nvPr/>
              </p:nvSpPr>
              <p:spPr bwMode="auto">
                <a:xfrm>
                  <a:off x="24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3" name="Line 727"/>
                <p:cNvSpPr>
                  <a:spLocks noChangeShapeType="1"/>
                </p:cNvSpPr>
                <p:nvPr/>
              </p:nvSpPr>
              <p:spPr bwMode="auto">
                <a:xfrm>
                  <a:off x="24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5" name="Line 729"/>
                <p:cNvSpPr>
                  <a:spLocks noChangeShapeType="1"/>
                </p:cNvSpPr>
                <p:nvPr/>
              </p:nvSpPr>
              <p:spPr bwMode="auto">
                <a:xfrm flipH="1">
                  <a:off x="411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6" name="Line 730"/>
                <p:cNvSpPr>
                  <a:spLocks noChangeShapeType="1"/>
                </p:cNvSpPr>
                <p:nvPr/>
              </p:nvSpPr>
              <p:spPr bwMode="auto">
                <a:xfrm>
                  <a:off x="2485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7" name="Line 731"/>
                <p:cNvSpPr>
                  <a:spLocks noChangeShapeType="1"/>
                </p:cNvSpPr>
                <p:nvPr/>
              </p:nvSpPr>
              <p:spPr bwMode="auto">
                <a:xfrm>
                  <a:off x="4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8" name="Line 732"/>
                <p:cNvSpPr>
                  <a:spLocks noChangeShapeType="1"/>
                </p:cNvSpPr>
                <p:nvPr/>
              </p:nvSpPr>
              <p:spPr bwMode="auto">
                <a:xfrm>
                  <a:off x="4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9" name="Line 733"/>
                <p:cNvSpPr>
                  <a:spLocks noChangeShapeType="1"/>
                </p:cNvSpPr>
                <p:nvPr/>
              </p:nvSpPr>
              <p:spPr bwMode="auto">
                <a:xfrm>
                  <a:off x="4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0" name="Line 734"/>
                <p:cNvSpPr>
                  <a:spLocks noChangeShapeType="1"/>
                </p:cNvSpPr>
                <p:nvPr/>
              </p:nvSpPr>
              <p:spPr bwMode="auto">
                <a:xfrm>
                  <a:off x="5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1" name="Line 735"/>
                <p:cNvSpPr>
                  <a:spLocks noChangeShapeType="1"/>
                </p:cNvSpPr>
                <p:nvPr/>
              </p:nvSpPr>
              <p:spPr bwMode="auto">
                <a:xfrm>
                  <a:off x="5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2" name="Line 736"/>
                <p:cNvSpPr>
                  <a:spLocks noChangeShapeType="1"/>
                </p:cNvSpPr>
                <p:nvPr/>
              </p:nvSpPr>
              <p:spPr bwMode="auto">
                <a:xfrm>
                  <a:off x="5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3" name="Line 737"/>
                <p:cNvSpPr>
                  <a:spLocks noChangeShapeType="1"/>
                </p:cNvSpPr>
                <p:nvPr/>
              </p:nvSpPr>
              <p:spPr bwMode="auto">
                <a:xfrm>
                  <a:off x="5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4" name="Line 738"/>
                <p:cNvSpPr>
                  <a:spLocks noChangeShapeType="1"/>
                </p:cNvSpPr>
                <p:nvPr/>
              </p:nvSpPr>
              <p:spPr bwMode="auto">
                <a:xfrm>
                  <a:off x="5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5" name="Line 739"/>
                <p:cNvSpPr>
                  <a:spLocks noChangeShapeType="1"/>
                </p:cNvSpPr>
                <p:nvPr/>
              </p:nvSpPr>
              <p:spPr bwMode="auto">
                <a:xfrm>
                  <a:off x="5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6" name="Line 740"/>
                <p:cNvSpPr>
                  <a:spLocks noChangeShapeType="1"/>
                </p:cNvSpPr>
                <p:nvPr/>
              </p:nvSpPr>
              <p:spPr bwMode="auto">
                <a:xfrm>
                  <a:off x="6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7" name="Line 741"/>
                <p:cNvSpPr>
                  <a:spLocks noChangeShapeType="1"/>
                </p:cNvSpPr>
                <p:nvPr/>
              </p:nvSpPr>
              <p:spPr bwMode="auto">
                <a:xfrm>
                  <a:off x="6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8" name="Line 742"/>
                <p:cNvSpPr>
                  <a:spLocks noChangeShapeType="1"/>
                </p:cNvSpPr>
                <p:nvPr/>
              </p:nvSpPr>
              <p:spPr bwMode="auto">
                <a:xfrm>
                  <a:off x="6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9" name="Line 743"/>
                <p:cNvSpPr>
                  <a:spLocks noChangeShapeType="1"/>
                </p:cNvSpPr>
                <p:nvPr/>
              </p:nvSpPr>
              <p:spPr bwMode="auto">
                <a:xfrm>
                  <a:off x="6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0" name="Line 744"/>
                <p:cNvSpPr>
                  <a:spLocks noChangeShapeType="1"/>
                </p:cNvSpPr>
                <p:nvPr/>
              </p:nvSpPr>
              <p:spPr bwMode="auto">
                <a:xfrm>
                  <a:off x="684" y="780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1" name="Line 745"/>
                <p:cNvSpPr>
                  <a:spLocks noChangeShapeType="1"/>
                </p:cNvSpPr>
                <p:nvPr/>
              </p:nvSpPr>
              <p:spPr bwMode="auto">
                <a:xfrm>
                  <a:off x="6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2" name="Line 746"/>
                <p:cNvSpPr>
                  <a:spLocks noChangeShapeType="1"/>
                </p:cNvSpPr>
                <p:nvPr/>
              </p:nvSpPr>
              <p:spPr bwMode="auto">
                <a:xfrm>
                  <a:off x="7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3" name="Line 747"/>
                <p:cNvSpPr>
                  <a:spLocks noChangeShapeType="1"/>
                </p:cNvSpPr>
                <p:nvPr/>
              </p:nvSpPr>
              <p:spPr bwMode="auto">
                <a:xfrm>
                  <a:off x="7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4" name="Line 748"/>
                <p:cNvSpPr>
                  <a:spLocks noChangeShapeType="1"/>
                </p:cNvSpPr>
                <p:nvPr/>
              </p:nvSpPr>
              <p:spPr bwMode="auto">
                <a:xfrm>
                  <a:off x="7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5" name="Line 749"/>
                <p:cNvSpPr>
                  <a:spLocks noChangeShapeType="1"/>
                </p:cNvSpPr>
                <p:nvPr/>
              </p:nvSpPr>
              <p:spPr bwMode="auto">
                <a:xfrm>
                  <a:off x="7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6" name="Line 750"/>
                <p:cNvSpPr>
                  <a:spLocks noChangeShapeType="1"/>
                </p:cNvSpPr>
                <p:nvPr/>
              </p:nvSpPr>
              <p:spPr bwMode="auto">
                <a:xfrm>
                  <a:off x="7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7" name="Line 751"/>
                <p:cNvSpPr>
                  <a:spLocks noChangeShapeType="1"/>
                </p:cNvSpPr>
                <p:nvPr/>
              </p:nvSpPr>
              <p:spPr bwMode="auto">
                <a:xfrm>
                  <a:off x="8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8" name="Line 752"/>
                <p:cNvSpPr>
                  <a:spLocks noChangeShapeType="1"/>
                </p:cNvSpPr>
                <p:nvPr/>
              </p:nvSpPr>
              <p:spPr bwMode="auto">
                <a:xfrm>
                  <a:off x="8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9" name="Line 753"/>
                <p:cNvSpPr>
                  <a:spLocks noChangeShapeType="1"/>
                </p:cNvSpPr>
                <p:nvPr/>
              </p:nvSpPr>
              <p:spPr bwMode="auto">
                <a:xfrm>
                  <a:off x="8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0" name="Line 754"/>
                <p:cNvSpPr>
                  <a:spLocks noChangeShapeType="1"/>
                </p:cNvSpPr>
                <p:nvPr/>
              </p:nvSpPr>
              <p:spPr bwMode="auto">
                <a:xfrm>
                  <a:off x="8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1" name="Line 755"/>
                <p:cNvSpPr>
                  <a:spLocks noChangeShapeType="1"/>
                </p:cNvSpPr>
                <p:nvPr/>
              </p:nvSpPr>
              <p:spPr bwMode="auto">
                <a:xfrm>
                  <a:off x="8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2" name="Line 756"/>
                <p:cNvSpPr>
                  <a:spLocks noChangeShapeType="1"/>
                </p:cNvSpPr>
                <p:nvPr/>
              </p:nvSpPr>
              <p:spPr bwMode="auto">
                <a:xfrm>
                  <a:off x="8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3" name="Line 757"/>
                <p:cNvSpPr>
                  <a:spLocks noChangeShapeType="1"/>
                </p:cNvSpPr>
                <p:nvPr/>
              </p:nvSpPr>
              <p:spPr bwMode="auto">
                <a:xfrm>
                  <a:off x="9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4" name="Line 758"/>
                <p:cNvSpPr>
                  <a:spLocks noChangeShapeType="1"/>
                </p:cNvSpPr>
                <p:nvPr/>
              </p:nvSpPr>
              <p:spPr bwMode="auto">
                <a:xfrm>
                  <a:off x="9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5" name="Line 759"/>
                <p:cNvSpPr>
                  <a:spLocks noChangeShapeType="1"/>
                </p:cNvSpPr>
                <p:nvPr/>
              </p:nvSpPr>
              <p:spPr bwMode="auto">
                <a:xfrm>
                  <a:off x="9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6" name="Line 760"/>
                <p:cNvSpPr>
                  <a:spLocks noChangeShapeType="1"/>
                </p:cNvSpPr>
                <p:nvPr/>
              </p:nvSpPr>
              <p:spPr bwMode="auto">
                <a:xfrm>
                  <a:off x="9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7" name="Line 761"/>
                <p:cNvSpPr>
                  <a:spLocks noChangeShapeType="1"/>
                </p:cNvSpPr>
                <p:nvPr/>
              </p:nvSpPr>
              <p:spPr bwMode="auto">
                <a:xfrm>
                  <a:off x="9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8" name="Line 762"/>
                <p:cNvSpPr>
                  <a:spLocks noChangeShapeType="1"/>
                </p:cNvSpPr>
                <p:nvPr/>
              </p:nvSpPr>
              <p:spPr bwMode="auto">
                <a:xfrm>
                  <a:off x="10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9" name="Line 763"/>
                <p:cNvSpPr>
                  <a:spLocks noChangeShapeType="1"/>
                </p:cNvSpPr>
                <p:nvPr/>
              </p:nvSpPr>
              <p:spPr bwMode="auto">
                <a:xfrm>
                  <a:off x="10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0" name="Line 764"/>
                <p:cNvSpPr>
                  <a:spLocks noChangeShapeType="1"/>
                </p:cNvSpPr>
                <p:nvPr/>
              </p:nvSpPr>
              <p:spPr bwMode="auto">
                <a:xfrm>
                  <a:off x="10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1" name="Line 765"/>
                <p:cNvSpPr>
                  <a:spLocks noChangeShapeType="1"/>
                </p:cNvSpPr>
                <p:nvPr/>
              </p:nvSpPr>
              <p:spPr bwMode="auto">
                <a:xfrm>
                  <a:off x="10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2" name="Line 766"/>
                <p:cNvSpPr>
                  <a:spLocks noChangeShapeType="1"/>
                </p:cNvSpPr>
                <p:nvPr/>
              </p:nvSpPr>
              <p:spPr bwMode="auto">
                <a:xfrm>
                  <a:off x="10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3" name="Line 767"/>
                <p:cNvSpPr>
                  <a:spLocks noChangeShapeType="1"/>
                </p:cNvSpPr>
                <p:nvPr/>
              </p:nvSpPr>
              <p:spPr bwMode="auto">
                <a:xfrm>
                  <a:off x="10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4" name="Line 768"/>
                <p:cNvSpPr>
                  <a:spLocks noChangeShapeType="1"/>
                </p:cNvSpPr>
                <p:nvPr/>
              </p:nvSpPr>
              <p:spPr bwMode="auto">
                <a:xfrm>
                  <a:off x="11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5" name="Line 769"/>
                <p:cNvSpPr>
                  <a:spLocks noChangeShapeType="1"/>
                </p:cNvSpPr>
                <p:nvPr/>
              </p:nvSpPr>
              <p:spPr bwMode="auto">
                <a:xfrm>
                  <a:off x="11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6" name="Line 770"/>
                <p:cNvSpPr>
                  <a:spLocks noChangeShapeType="1"/>
                </p:cNvSpPr>
                <p:nvPr/>
              </p:nvSpPr>
              <p:spPr bwMode="auto">
                <a:xfrm>
                  <a:off x="11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7" name="Line 771"/>
                <p:cNvSpPr>
                  <a:spLocks noChangeShapeType="1"/>
                </p:cNvSpPr>
                <p:nvPr/>
              </p:nvSpPr>
              <p:spPr bwMode="auto">
                <a:xfrm>
                  <a:off x="11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8" name="Line 772"/>
                <p:cNvSpPr>
                  <a:spLocks noChangeShapeType="1"/>
                </p:cNvSpPr>
                <p:nvPr/>
              </p:nvSpPr>
              <p:spPr bwMode="auto">
                <a:xfrm>
                  <a:off x="11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9" name="Line 773"/>
                <p:cNvSpPr>
                  <a:spLocks noChangeShapeType="1"/>
                </p:cNvSpPr>
                <p:nvPr/>
              </p:nvSpPr>
              <p:spPr bwMode="auto">
                <a:xfrm>
                  <a:off x="11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0" name="Line 774"/>
                <p:cNvSpPr>
                  <a:spLocks noChangeShapeType="1"/>
                </p:cNvSpPr>
                <p:nvPr/>
              </p:nvSpPr>
              <p:spPr bwMode="auto">
                <a:xfrm>
                  <a:off x="12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1" name="Line 775"/>
                <p:cNvSpPr>
                  <a:spLocks noChangeShapeType="1"/>
                </p:cNvSpPr>
                <p:nvPr/>
              </p:nvSpPr>
              <p:spPr bwMode="auto">
                <a:xfrm>
                  <a:off x="12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2" name="Line 776"/>
                <p:cNvSpPr>
                  <a:spLocks noChangeShapeType="1"/>
                </p:cNvSpPr>
                <p:nvPr/>
              </p:nvSpPr>
              <p:spPr bwMode="auto">
                <a:xfrm>
                  <a:off x="12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3" name="Line 777"/>
                <p:cNvSpPr>
                  <a:spLocks noChangeShapeType="1"/>
                </p:cNvSpPr>
                <p:nvPr/>
              </p:nvSpPr>
              <p:spPr bwMode="auto">
                <a:xfrm>
                  <a:off x="12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4" name="Line 778"/>
                <p:cNvSpPr>
                  <a:spLocks noChangeShapeType="1"/>
                </p:cNvSpPr>
                <p:nvPr/>
              </p:nvSpPr>
              <p:spPr bwMode="auto">
                <a:xfrm>
                  <a:off x="12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5" name="Line 779"/>
                <p:cNvSpPr>
                  <a:spLocks noChangeShapeType="1"/>
                </p:cNvSpPr>
                <p:nvPr/>
              </p:nvSpPr>
              <p:spPr bwMode="auto">
                <a:xfrm>
                  <a:off x="12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6" name="Line 780"/>
                <p:cNvSpPr>
                  <a:spLocks noChangeShapeType="1"/>
                </p:cNvSpPr>
                <p:nvPr/>
              </p:nvSpPr>
              <p:spPr bwMode="auto">
                <a:xfrm>
                  <a:off x="13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7" name="Line 781"/>
                <p:cNvSpPr>
                  <a:spLocks noChangeShapeType="1"/>
                </p:cNvSpPr>
                <p:nvPr/>
              </p:nvSpPr>
              <p:spPr bwMode="auto">
                <a:xfrm>
                  <a:off x="13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8" name="Line 782"/>
                <p:cNvSpPr>
                  <a:spLocks noChangeShapeType="1"/>
                </p:cNvSpPr>
                <p:nvPr/>
              </p:nvSpPr>
              <p:spPr bwMode="auto">
                <a:xfrm>
                  <a:off x="13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9" name="Line 783"/>
                <p:cNvSpPr>
                  <a:spLocks noChangeShapeType="1"/>
                </p:cNvSpPr>
                <p:nvPr/>
              </p:nvSpPr>
              <p:spPr bwMode="auto">
                <a:xfrm>
                  <a:off x="13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0" name="Line 784"/>
                <p:cNvSpPr>
                  <a:spLocks noChangeShapeType="1"/>
                </p:cNvSpPr>
                <p:nvPr/>
              </p:nvSpPr>
              <p:spPr bwMode="auto">
                <a:xfrm>
                  <a:off x="13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1" name="Line 785"/>
                <p:cNvSpPr>
                  <a:spLocks noChangeShapeType="1"/>
                </p:cNvSpPr>
                <p:nvPr/>
              </p:nvSpPr>
              <p:spPr bwMode="auto">
                <a:xfrm>
                  <a:off x="14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2" name="Line 786"/>
                <p:cNvSpPr>
                  <a:spLocks noChangeShapeType="1"/>
                </p:cNvSpPr>
                <p:nvPr/>
              </p:nvSpPr>
              <p:spPr bwMode="auto">
                <a:xfrm>
                  <a:off x="14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3" name="Line 787"/>
                <p:cNvSpPr>
                  <a:spLocks noChangeShapeType="1"/>
                </p:cNvSpPr>
                <p:nvPr/>
              </p:nvSpPr>
              <p:spPr bwMode="auto">
                <a:xfrm>
                  <a:off x="14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4" name="Line 788"/>
                <p:cNvSpPr>
                  <a:spLocks noChangeShapeType="1"/>
                </p:cNvSpPr>
                <p:nvPr/>
              </p:nvSpPr>
              <p:spPr bwMode="auto">
                <a:xfrm>
                  <a:off x="14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5" name="Line 789"/>
                <p:cNvSpPr>
                  <a:spLocks noChangeShapeType="1"/>
                </p:cNvSpPr>
                <p:nvPr/>
              </p:nvSpPr>
              <p:spPr bwMode="auto">
                <a:xfrm>
                  <a:off x="14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6" name="Line 790"/>
                <p:cNvSpPr>
                  <a:spLocks noChangeShapeType="1"/>
                </p:cNvSpPr>
                <p:nvPr/>
              </p:nvSpPr>
              <p:spPr bwMode="auto">
                <a:xfrm>
                  <a:off x="14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7" name="Line 791"/>
                <p:cNvSpPr>
                  <a:spLocks noChangeShapeType="1"/>
                </p:cNvSpPr>
                <p:nvPr/>
              </p:nvSpPr>
              <p:spPr bwMode="auto">
                <a:xfrm>
                  <a:off x="15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8" name="Line 792"/>
                <p:cNvSpPr>
                  <a:spLocks noChangeShapeType="1"/>
                </p:cNvSpPr>
                <p:nvPr/>
              </p:nvSpPr>
              <p:spPr bwMode="auto">
                <a:xfrm>
                  <a:off x="15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9" name="Line 793"/>
                <p:cNvSpPr>
                  <a:spLocks noChangeShapeType="1"/>
                </p:cNvSpPr>
                <p:nvPr/>
              </p:nvSpPr>
              <p:spPr bwMode="auto">
                <a:xfrm>
                  <a:off x="15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0" name="Line 794"/>
                <p:cNvSpPr>
                  <a:spLocks noChangeShapeType="1"/>
                </p:cNvSpPr>
                <p:nvPr/>
              </p:nvSpPr>
              <p:spPr bwMode="auto">
                <a:xfrm>
                  <a:off x="15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1" name="Line 795"/>
                <p:cNvSpPr>
                  <a:spLocks noChangeShapeType="1"/>
                </p:cNvSpPr>
                <p:nvPr/>
              </p:nvSpPr>
              <p:spPr bwMode="auto">
                <a:xfrm>
                  <a:off x="15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2" name="Line 796"/>
                <p:cNvSpPr>
                  <a:spLocks noChangeShapeType="1"/>
                </p:cNvSpPr>
                <p:nvPr/>
              </p:nvSpPr>
              <p:spPr bwMode="auto">
                <a:xfrm>
                  <a:off x="16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3" name="Line 797"/>
                <p:cNvSpPr>
                  <a:spLocks noChangeShapeType="1"/>
                </p:cNvSpPr>
                <p:nvPr/>
              </p:nvSpPr>
              <p:spPr bwMode="auto">
                <a:xfrm>
                  <a:off x="16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4" name="Line 798"/>
                <p:cNvSpPr>
                  <a:spLocks noChangeShapeType="1"/>
                </p:cNvSpPr>
                <p:nvPr/>
              </p:nvSpPr>
              <p:spPr bwMode="auto">
                <a:xfrm>
                  <a:off x="16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5" name="Line 799"/>
                <p:cNvSpPr>
                  <a:spLocks noChangeShapeType="1"/>
                </p:cNvSpPr>
                <p:nvPr/>
              </p:nvSpPr>
              <p:spPr bwMode="auto">
                <a:xfrm>
                  <a:off x="16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6" name="Line 800"/>
                <p:cNvSpPr>
                  <a:spLocks noChangeShapeType="1"/>
                </p:cNvSpPr>
                <p:nvPr/>
              </p:nvSpPr>
              <p:spPr bwMode="auto">
                <a:xfrm>
                  <a:off x="16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7" name="Line 801"/>
                <p:cNvSpPr>
                  <a:spLocks noChangeShapeType="1"/>
                </p:cNvSpPr>
                <p:nvPr/>
              </p:nvSpPr>
              <p:spPr bwMode="auto">
                <a:xfrm>
                  <a:off x="16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8" name="Line 802"/>
                <p:cNvSpPr>
                  <a:spLocks noChangeShapeType="1"/>
                </p:cNvSpPr>
                <p:nvPr/>
              </p:nvSpPr>
              <p:spPr bwMode="auto">
                <a:xfrm>
                  <a:off x="17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9" name="Line 803"/>
                <p:cNvSpPr>
                  <a:spLocks noChangeShapeType="1"/>
                </p:cNvSpPr>
                <p:nvPr/>
              </p:nvSpPr>
              <p:spPr bwMode="auto">
                <a:xfrm>
                  <a:off x="17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0" name="Line 804"/>
                <p:cNvSpPr>
                  <a:spLocks noChangeShapeType="1"/>
                </p:cNvSpPr>
                <p:nvPr/>
              </p:nvSpPr>
              <p:spPr bwMode="auto">
                <a:xfrm>
                  <a:off x="17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1" name="Line 805"/>
                <p:cNvSpPr>
                  <a:spLocks noChangeShapeType="1"/>
                </p:cNvSpPr>
                <p:nvPr/>
              </p:nvSpPr>
              <p:spPr bwMode="auto">
                <a:xfrm>
                  <a:off x="17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2" name="Line 806"/>
                <p:cNvSpPr>
                  <a:spLocks noChangeShapeType="1"/>
                </p:cNvSpPr>
                <p:nvPr/>
              </p:nvSpPr>
              <p:spPr bwMode="auto">
                <a:xfrm>
                  <a:off x="17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3" name="Line 807"/>
                <p:cNvSpPr>
                  <a:spLocks noChangeShapeType="1"/>
                </p:cNvSpPr>
                <p:nvPr/>
              </p:nvSpPr>
              <p:spPr bwMode="auto">
                <a:xfrm>
                  <a:off x="17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4" name="Line 808"/>
                <p:cNvSpPr>
                  <a:spLocks noChangeShapeType="1"/>
                </p:cNvSpPr>
                <p:nvPr/>
              </p:nvSpPr>
              <p:spPr bwMode="auto">
                <a:xfrm>
                  <a:off x="18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" name="Group 1010"/>
              <p:cNvGrpSpPr>
                <a:grpSpLocks/>
              </p:cNvGrpSpPr>
              <p:nvPr/>
            </p:nvGrpSpPr>
            <p:grpSpPr bwMode="auto">
              <a:xfrm>
                <a:off x="1100583" y="1014500"/>
                <a:ext cx="5099446" cy="1017500"/>
                <a:chOff x="411" y="373"/>
                <a:chExt cx="2112" cy="407"/>
              </a:xfrm>
            </p:grpSpPr>
            <p:sp>
              <p:nvSpPr>
                <p:cNvPr id="3205" name="Line 810"/>
                <p:cNvSpPr>
                  <a:spLocks noChangeShapeType="1"/>
                </p:cNvSpPr>
                <p:nvPr/>
              </p:nvSpPr>
              <p:spPr bwMode="auto">
                <a:xfrm>
                  <a:off x="18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6" name="Line 811"/>
                <p:cNvSpPr>
                  <a:spLocks noChangeShapeType="1"/>
                </p:cNvSpPr>
                <p:nvPr/>
              </p:nvSpPr>
              <p:spPr bwMode="auto">
                <a:xfrm>
                  <a:off x="18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7" name="Line 812"/>
                <p:cNvSpPr>
                  <a:spLocks noChangeShapeType="1"/>
                </p:cNvSpPr>
                <p:nvPr/>
              </p:nvSpPr>
              <p:spPr bwMode="auto">
                <a:xfrm>
                  <a:off x="18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8" name="Line 813"/>
                <p:cNvSpPr>
                  <a:spLocks noChangeShapeType="1"/>
                </p:cNvSpPr>
                <p:nvPr/>
              </p:nvSpPr>
              <p:spPr bwMode="auto">
                <a:xfrm>
                  <a:off x="18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9" name="Line 814"/>
                <p:cNvSpPr>
                  <a:spLocks noChangeShapeType="1"/>
                </p:cNvSpPr>
                <p:nvPr/>
              </p:nvSpPr>
              <p:spPr bwMode="auto">
                <a:xfrm>
                  <a:off x="18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0" name="Line 815"/>
                <p:cNvSpPr>
                  <a:spLocks noChangeShapeType="1"/>
                </p:cNvSpPr>
                <p:nvPr/>
              </p:nvSpPr>
              <p:spPr bwMode="auto">
                <a:xfrm>
                  <a:off x="19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1" name="Line 816"/>
                <p:cNvSpPr>
                  <a:spLocks noChangeShapeType="1"/>
                </p:cNvSpPr>
                <p:nvPr/>
              </p:nvSpPr>
              <p:spPr bwMode="auto">
                <a:xfrm>
                  <a:off x="19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2" name="Line 817"/>
                <p:cNvSpPr>
                  <a:spLocks noChangeShapeType="1"/>
                </p:cNvSpPr>
                <p:nvPr/>
              </p:nvSpPr>
              <p:spPr bwMode="auto">
                <a:xfrm>
                  <a:off x="19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3" name="Line 818"/>
                <p:cNvSpPr>
                  <a:spLocks noChangeShapeType="1"/>
                </p:cNvSpPr>
                <p:nvPr/>
              </p:nvSpPr>
              <p:spPr bwMode="auto">
                <a:xfrm>
                  <a:off x="19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4" name="Line 819"/>
                <p:cNvSpPr>
                  <a:spLocks noChangeShapeType="1"/>
                </p:cNvSpPr>
                <p:nvPr/>
              </p:nvSpPr>
              <p:spPr bwMode="auto">
                <a:xfrm>
                  <a:off x="19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5" name="Line 820"/>
                <p:cNvSpPr>
                  <a:spLocks noChangeShapeType="1"/>
                </p:cNvSpPr>
                <p:nvPr/>
              </p:nvSpPr>
              <p:spPr bwMode="auto">
                <a:xfrm>
                  <a:off x="20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6" name="Line 821"/>
                <p:cNvSpPr>
                  <a:spLocks noChangeShapeType="1"/>
                </p:cNvSpPr>
                <p:nvPr/>
              </p:nvSpPr>
              <p:spPr bwMode="auto">
                <a:xfrm>
                  <a:off x="20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7" name="Line 822"/>
                <p:cNvSpPr>
                  <a:spLocks noChangeShapeType="1"/>
                </p:cNvSpPr>
                <p:nvPr/>
              </p:nvSpPr>
              <p:spPr bwMode="auto">
                <a:xfrm>
                  <a:off x="2038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8" name="Line 823"/>
                <p:cNvSpPr>
                  <a:spLocks noChangeShapeType="1"/>
                </p:cNvSpPr>
                <p:nvPr/>
              </p:nvSpPr>
              <p:spPr bwMode="auto">
                <a:xfrm>
                  <a:off x="20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9" name="Line 824"/>
                <p:cNvSpPr>
                  <a:spLocks noChangeShapeType="1"/>
                </p:cNvSpPr>
                <p:nvPr/>
              </p:nvSpPr>
              <p:spPr bwMode="auto">
                <a:xfrm>
                  <a:off x="20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0" name="Line 825"/>
                <p:cNvSpPr>
                  <a:spLocks noChangeShapeType="1"/>
                </p:cNvSpPr>
                <p:nvPr/>
              </p:nvSpPr>
              <p:spPr bwMode="auto">
                <a:xfrm>
                  <a:off x="20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1" name="Line 826"/>
                <p:cNvSpPr>
                  <a:spLocks noChangeShapeType="1"/>
                </p:cNvSpPr>
                <p:nvPr/>
              </p:nvSpPr>
              <p:spPr bwMode="auto">
                <a:xfrm>
                  <a:off x="21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2" name="Line 827"/>
                <p:cNvSpPr>
                  <a:spLocks noChangeShapeType="1"/>
                </p:cNvSpPr>
                <p:nvPr/>
              </p:nvSpPr>
              <p:spPr bwMode="auto">
                <a:xfrm>
                  <a:off x="213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3" name="Line 828"/>
                <p:cNvSpPr>
                  <a:spLocks noChangeShapeType="1"/>
                </p:cNvSpPr>
                <p:nvPr/>
              </p:nvSpPr>
              <p:spPr bwMode="auto">
                <a:xfrm>
                  <a:off x="21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4" name="Line 829"/>
                <p:cNvSpPr>
                  <a:spLocks noChangeShapeType="1"/>
                </p:cNvSpPr>
                <p:nvPr/>
              </p:nvSpPr>
              <p:spPr bwMode="auto">
                <a:xfrm>
                  <a:off x="21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5" name="Line 830"/>
                <p:cNvSpPr>
                  <a:spLocks noChangeShapeType="1"/>
                </p:cNvSpPr>
                <p:nvPr/>
              </p:nvSpPr>
              <p:spPr bwMode="auto">
                <a:xfrm>
                  <a:off x="21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6" name="Line 831"/>
                <p:cNvSpPr>
                  <a:spLocks noChangeShapeType="1"/>
                </p:cNvSpPr>
                <p:nvPr/>
              </p:nvSpPr>
              <p:spPr bwMode="auto">
                <a:xfrm>
                  <a:off x="22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7" name="Line 832"/>
                <p:cNvSpPr>
                  <a:spLocks noChangeShapeType="1"/>
                </p:cNvSpPr>
                <p:nvPr/>
              </p:nvSpPr>
              <p:spPr bwMode="auto">
                <a:xfrm>
                  <a:off x="22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8" name="Line 833"/>
                <p:cNvSpPr>
                  <a:spLocks noChangeShapeType="1"/>
                </p:cNvSpPr>
                <p:nvPr/>
              </p:nvSpPr>
              <p:spPr bwMode="auto">
                <a:xfrm>
                  <a:off x="22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9" name="Line 834"/>
                <p:cNvSpPr>
                  <a:spLocks noChangeShapeType="1"/>
                </p:cNvSpPr>
                <p:nvPr/>
              </p:nvSpPr>
              <p:spPr bwMode="auto">
                <a:xfrm>
                  <a:off x="22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0" name="Line 835"/>
                <p:cNvSpPr>
                  <a:spLocks noChangeShapeType="1"/>
                </p:cNvSpPr>
                <p:nvPr/>
              </p:nvSpPr>
              <p:spPr bwMode="auto">
                <a:xfrm>
                  <a:off x="22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1" name="Line 836"/>
                <p:cNvSpPr>
                  <a:spLocks noChangeShapeType="1"/>
                </p:cNvSpPr>
                <p:nvPr/>
              </p:nvSpPr>
              <p:spPr bwMode="auto">
                <a:xfrm>
                  <a:off x="22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2" name="Line 837"/>
                <p:cNvSpPr>
                  <a:spLocks noChangeShapeType="1"/>
                </p:cNvSpPr>
                <p:nvPr/>
              </p:nvSpPr>
              <p:spPr bwMode="auto">
                <a:xfrm>
                  <a:off x="23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3" name="Line 838"/>
                <p:cNvSpPr>
                  <a:spLocks noChangeShapeType="1"/>
                </p:cNvSpPr>
                <p:nvPr/>
              </p:nvSpPr>
              <p:spPr bwMode="auto">
                <a:xfrm>
                  <a:off x="23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4" name="Line 839"/>
                <p:cNvSpPr>
                  <a:spLocks noChangeShapeType="1"/>
                </p:cNvSpPr>
                <p:nvPr/>
              </p:nvSpPr>
              <p:spPr bwMode="auto">
                <a:xfrm>
                  <a:off x="23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5" name="Line 840"/>
                <p:cNvSpPr>
                  <a:spLocks noChangeShapeType="1"/>
                </p:cNvSpPr>
                <p:nvPr/>
              </p:nvSpPr>
              <p:spPr bwMode="auto">
                <a:xfrm>
                  <a:off x="23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6" name="Line 841"/>
                <p:cNvSpPr>
                  <a:spLocks noChangeShapeType="1"/>
                </p:cNvSpPr>
                <p:nvPr/>
              </p:nvSpPr>
              <p:spPr bwMode="auto">
                <a:xfrm>
                  <a:off x="23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7" name="Line 842"/>
                <p:cNvSpPr>
                  <a:spLocks noChangeShapeType="1"/>
                </p:cNvSpPr>
                <p:nvPr/>
              </p:nvSpPr>
              <p:spPr bwMode="auto">
                <a:xfrm>
                  <a:off x="23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8" name="Line 843"/>
                <p:cNvSpPr>
                  <a:spLocks noChangeShapeType="1"/>
                </p:cNvSpPr>
                <p:nvPr/>
              </p:nvSpPr>
              <p:spPr bwMode="auto">
                <a:xfrm>
                  <a:off x="24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9" name="Line 844"/>
                <p:cNvSpPr>
                  <a:spLocks noChangeShapeType="1"/>
                </p:cNvSpPr>
                <p:nvPr/>
              </p:nvSpPr>
              <p:spPr bwMode="auto">
                <a:xfrm>
                  <a:off x="24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0" name="Line 845"/>
                <p:cNvSpPr>
                  <a:spLocks noChangeShapeType="1"/>
                </p:cNvSpPr>
                <p:nvPr/>
              </p:nvSpPr>
              <p:spPr bwMode="auto">
                <a:xfrm>
                  <a:off x="24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1" name="Line 846"/>
                <p:cNvSpPr>
                  <a:spLocks noChangeShapeType="1"/>
                </p:cNvSpPr>
                <p:nvPr/>
              </p:nvSpPr>
              <p:spPr bwMode="auto">
                <a:xfrm>
                  <a:off x="24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2" name="Line 847"/>
                <p:cNvSpPr>
                  <a:spLocks noChangeShapeType="1"/>
                </p:cNvSpPr>
                <p:nvPr/>
              </p:nvSpPr>
              <p:spPr bwMode="auto">
                <a:xfrm>
                  <a:off x="24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4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1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5" name="Line 850"/>
                <p:cNvSpPr>
                  <a:spLocks noChangeShapeType="1"/>
                </p:cNvSpPr>
                <p:nvPr/>
              </p:nvSpPr>
              <p:spPr bwMode="auto">
                <a:xfrm>
                  <a:off x="2485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6" name="Line 851"/>
                <p:cNvSpPr>
                  <a:spLocks noChangeShapeType="1"/>
                </p:cNvSpPr>
                <p:nvPr/>
              </p:nvSpPr>
              <p:spPr bwMode="auto">
                <a:xfrm>
                  <a:off x="4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7" name="Line 852"/>
                <p:cNvSpPr>
                  <a:spLocks noChangeShapeType="1"/>
                </p:cNvSpPr>
                <p:nvPr/>
              </p:nvSpPr>
              <p:spPr bwMode="auto">
                <a:xfrm>
                  <a:off x="4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8" name="Line 853"/>
                <p:cNvSpPr>
                  <a:spLocks noChangeShapeType="1"/>
                </p:cNvSpPr>
                <p:nvPr/>
              </p:nvSpPr>
              <p:spPr bwMode="auto">
                <a:xfrm>
                  <a:off x="4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9" name="Line 854"/>
                <p:cNvSpPr>
                  <a:spLocks noChangeShapeType="1"/>
                </p:cNvSpPr>
                <p:nvPr/>
              </p:nvSpPr>
              <p:spPr bwMode="auto">
                <a:xfrm>
                  <a:off x="5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0" name="Line 855"/>
                <p:cNvSpPr>
                  <a:spLocks noChangeShapeType="1"/>
                </p:cNvSpPr>
                <p:nvPr/>
              </p:nvSpPr>
              <p:spPr bwMode="auto">
                <a:xfrm>
                  <a:off x="5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1" name="Line 856"/>
                <p:cNvSpPr>
                  <a:spLocks noChangeShapeType="1"/>
                </p:cNvSpPr>
                <p:nvPr/>
              </p:nvSpPr>
              <p:spPr bwMode="auto">
                <a:xfrm>
                  <a:off x="5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2" name="Line 857"/>
                <p:cNvSpPr>
                  <a:spLocks noChangeShapeType="1"/>
                </p:cNvSpPr>
                <p:nvPr/>
              </p:nvSpPr>
              <p:spPr bwMode="auto">
                <a:xfrm>
                  <a:off x="5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3" name="Line 858"/>
                <p:cNvSpPr>
                  <a:spLocks noChangeShapeType="1"/>
                </p:cNvSpPr>
                <p:nvPr/>
              </p:nvSpPr>
              <p:spPr bwMode="auto">
                <a:xfrm>
                  <a:off x="5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4" name="Line 859"/>
                <p:cNvSpPr>
                  <a:spLocks noChangeShapeType="1"/>
                </p:cNvSpPr>
                <p:nvPr/>
              </p:nvSpPr>
              <p:spPr bwMode="auto">
                <a:xfrm>
                  <a:off x="5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5" name="Line 860"/>
                <p:cNvSpPr>
                  <a:spLocks noChangeShapeType="1"/>
                </p:cNvSpPr>
                <p:nvPr/>
              </p:nvSpPr>
              <p:spPr bwMode="auto">
                <a:xfrm>
                  <a:off x="6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6" name="Line 861"/>
                <p:cNvSpPr>
                  <a:spLocks noChangeShapeType="1"/>
                </p:cNvSpPr>
                <p:nvPr/>
              </p:nvSpPr>
              <p:spPr bwMode="auto">
                <a:xfrm>
                  <a:off x="6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7" name="Line 862"/>
                <p:cNvSpPr>
                  <a:spLocks noChangeShapeType="1"/>
                </p:cNvSpPr>
                <p:nvPr/>
              </p:nvSpPr>
              <p:spPr bwMode="auto">
                <a:xfrm>
                  <a:off x="6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8" name="Line 863"/>
                <p:cNvSpPr>
                  <a:spLocks noChangeShapeType="1"/>
                </p:cNvSpPr>
                <p:nvPr/>
              </p:nvSpPr>
              <p:spPr bwMode="auto">
                <a:xfrm>
                  <a:off x="6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9" name="Line 864"/>
                <p:cNvSpPr>
                  <a:spLocks noChangeShapeType="1"/>
                </p:cNvSpPr>
                <p:nvPr/>
              </p:nvSpPr>
              <p:spPr bwMode="auto">
                <a:xfrm>
                  <a:off x="684" y="577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0" name="Line 865"/>
                <p:cNvSpPr>
                  <a:spLocks noChangeShapeType="1"/>
                </p:cNvSpPr>
                <p:nvPr/>
              </p:nvSpPr>
              <p:spPr bwMode="auto">
                <a:xfrm>
                  <a:off x="6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1" name="Line 866"/>
                <p:cNvSpPr>
                  <a:spLocks noChangeShapeType="1"/>
                </p:cNvSpPr>
                <p:nvPr/>
              </p:nvSpPr>
              <p:spPr bwMode="auto">
                <a:xfrm>
                  <a:off x="7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2" name="Line 867"/>
                <p:cNvSpPr>
                  <a:spLocks noChangeShapeType="1"/>
                </p:cNvSpPr>
                <p:nvPr/>
              </p:nvSpPr>
              <p:spPr bwMode="auto">
                <a:xfrm>
                  <a:off x="7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3" name="Line 868"/>
                <p:cNvSpPr>
                  <a:spLocks noChangeShapeType="1"/>
                </p:cNvSpPr>
                <p:nvPr/>
              </p:nvSpPr>
              <p:spPr bwMode="auto">
                <a:xfrm>
                  <a:off x="7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4" name="Line 869"/>
                <p:cNvSpPr>
                  <a:spLocks noChangeShapeType="1"/>
                </p:cNvSpPr>
                <p:nvPr/>
              </p:nvSpPr>
              <p:spPr bwMode="auto">
                <a:xfrm>
                  <a:off x="7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5" name="Line 870"/>
                <p:cNvSpPr>
                  <a:spLocks noChangeShapeType="1"/>
                </p:cNvSpPr>
                <p:nvPr/>
              </p:nvSpPr>
              <p:spPr bwMode="auto">
                <a:xfrm>
                  <a:off x="7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6" name="Line 871"/>
                <p:cNvSpPr>
                  <a:spLocks noChangeShapeType="1"/>
                </p:cNvSpPr>
                <p:nvPr/>
              </p:nvSpPr>
              <p:spPr bwMode="auto">
                <a:xfrm>
                  <a:off x="8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7" name="Line 872"/>
                <p:cNvSpPr>
                  <a:spLocks noChangeShapeType="1"/>
                </p:cNvSpPr>
                <p:nvPr/>
              </p:nvSpPr>
              <p:spPr bwMode="auto">
                <a:xfrm>
                  <a:off x="8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8" name="Line 873"/>
                <p:cNvSpPr>
                  <a:spLocks noChangeShapeType="1"/>
                </p:cNvSpPr>
                <p:nvPr/>
              </p:nvSpPr>
              <p:spPr bwMode="auto">
                <a:xfrm>
                  <a:off x="8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9" name="Line 874"/>
                <p:cNvSpPr>
                  <a:spLocks noChangeShapeType="1"/>
                </p:cNvSpPr>
                <p:nvPr/>
              </p:nvSpPr>
              <p:spPr bwMode="auto">
                <a:xfrm>
                  <a:off x="8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0" name="Line 875"/>
                <p:cNvSpPr>
                  <a:spLocks noChangeShapeType="1"/>
                </p:cNvSpPr>
                <p:nvPr/>
              </p:nvSpPr>
              <p:spPr bwMode="auto">
                <a:xfrm>
                  <a:off x="8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1" name="Line 876"/>
                <p:cNvSpPr>
                  <a:spLocks noChangeShapeType="1"/>
                </p:cNvSpPr>
                <p:nvPr/>
              </p:nvSpPr>
              <p:spPr bwMode="auto">
                <a:xfrm>
                  <a:off x="8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2" name="Line 877"/>
                <p:cNvSpPr>
                  <a:spLocks noChangeShapeType="1"/>
                </p:cNvSpPr>
                <p:nvPr/>
              </p:nvSpPr>
              <p:spPr bwMode="auto">
                <a:xfrm>
                  <a:off x="9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3" name="Line 878"/>
                <p:cNvSpPr>
                  <a:spLocks noChangeShapeType="1"/>
                </p:cNvSpPr>
                <p:nvPr/>
              </p:nvSpPr>
              <p:spPr bwMode="auto">
                <a:xfrm>
                  <a:off x="9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4" name="Line 879"/>
                <p:cNvSpPr>
                  <a:spLocks noChangeShapeType="1"/>
                </p:cNvSpPr>
                <p:nvPr/>
              </p:nvSpPr>
              <p:spPr bwMode="auto">
                <a:xfrm>
                  <a:off x="9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5" name="Line 880"/>
                <p:cNvSpPr>
                  <a:spLocks noChangeShapeType="1"/>
                </p:cNvSpPr>
                <p:nvPr/>
              </p:nvSpPr>
              <p:spPr bwMode="auto">
                <a:xfrm>
                  <a:off x="9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6" name="Line 881"/>
                <p:cNvSpPr>
                  <a:spLocks noChangeShapeType="1"/>
                </p:cNvSpPr>
                <p:nvPr/>
              </p:nvSpPr>
              <p:spPr bwMode="auto">
                <a:xfrm>
                  <a:off x="9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7" name="Line 882"/>
                <p:cNvSpPr>
                  <a:spLocks noChangeShapeType="1"/>
                </p:cNvSpPr>
                <p:nvPr/>
              </p:nvSpPr>
              <p:spPr bwMode="auto">
                <a:xfrm>
                  <a:off x="10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8" name="Line 883"/>
                <p:cNvSpPr>
                  <a:spLocks noChangeShapeType="1"/>
                </p:cNvSpPr>
                <p:nvPr/>
              </p:nvSpPr>
              <p:spPr bwMode="auto">
                <a:xfrm>
                  <a:off x="10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9" name="Line 884"/>
                <p:cNvSpPr>
                  <a:spLocks noChangeShapeType="1"/>
                </p:cNvSpPr>
                <p:nvPr/>
              </p:nvSpPr>
              <p:spPr bwMode="auto">
                <a:xfrm>
                  <a:off x="10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0" name="Line 885"/>
                <p:cNvSpPr>
                  <a:spLocks noChangeShapeType="1"/>
                </p:cNvSpPr>
                <p:nvPr/>
              </p:nvSpPr>
              <p:spPr bwMode="auto">
                <a:xfrm>
                  <a:off x="10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1" name="Line 886"/>
                <p:cNvSpPr>
                  <a:spLocks noChangeShapeType="1"/>
                </p:cNvSpPr>
                <p:nvPr/>
              </p:nvSpPr>
              <p:spPr bwMode="auto">
                <a:xfrm>
                  <a:off x="10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2" name="Line 887"/>
                <p:cNvSpPr>
                  <a:spLocks noChangeShapeType="1"/>
                </p:cNvSpPr>
                <p:nvPr/>
              </p:nvSpPr>
              <p:spPr bwMode="auto">
                <a:xfrm>
                  <a:off x="10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3" name="Line 888"/>
                <p:cNvSpPr>
                  <a:spLocks noChangeShapeType="1"/>
                </p:cNvSpPr>
                <p:nvPr/>
              </p:nvSpPr>
              <p:spPr bwMode="auto">
                <a:xfrm>
                  <a:off x="11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4" name="Line 889"/>
                <p:cNvSpPr>
                  <a:spLocks noChangeShapeType="1"/>
                </p:cNvSpPr>
                <p:nvPr/>
              </p:nvSpPr>
              <p:spPr bwMode="auto">
                <a:xfrm>
                  <a:off x="11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5" name="Line 890"/>
                <p:cNvSpPr>
                  <a:spLocks noChangeShapeType="1"/>
                </p:cNvSpPr>
                <p:nvPr/>
              </p:nvSpPr>
              <p:spPr bwMode="auto">
                <a:xfrm>
                  <a:off x="11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6" name="Line 891"/>
                <p:cNvSpPr>
                  <a:spLocks noChangeShapeType="1"/>
                </p:cNvSpPr>
                <p:nvPr/>
              </p:nvSpPr>
              <p:spPr bwMode="auto">
                <a:xfrm>
                  <a:off x="11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7" name="Line 892"/>
                <p:cNvSpPr>
                  <a:spLocks noChangeShapeType="1"/>
                </p:cNvSpPr>
                <p:nvPr/>
              </p:nvSpPr>
              <p:spPr bwMode="auto">
                <a:xfrm>
                  <a:off x="11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8" name="Line 893"/>
                <p:cNvSpPr>
                  <a:spLocks noChangeShapeType="1"/>
                </p:cNvSpPr>
                <p:nvPr/>
              </p:nvSpPr>
              <p:spPr bwMode="auto">
                <a:xfrm>
                  <a:off x="11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9" name="Line 894"/>
                <p:cNvSpPr>
                  <a:spLocks noChangeShapeType="1"/>
                </p:cNvSpPr>
                <p:nvPr/>
              </p:nvSpPr>
              <p:spPr bwMode="auto">
                <a:xfrm>
                  <a:off x="12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0" name="Line 895"/>
                <p:cNvSpPr>
                  <a:spLocks noChangeShapeType="1"/>
                </p:cNvSpPr>
                <p:nvPr/>
              </p:nvSpPr>
              <p:spPr bwMode="auto">
                <a:xfrm>
                  <a:off x="12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1" name="Line 896"/>
                <p:cNvSpPr>
                  <a:spLocks noChangeShapeType="1"/>
                </p:cNvSpPr>
                <p:nvPr/>
              </p:nvSpPr>
              <p:spPr bwMode="auto">
                <a:xfrm>
                  <a:off x="12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2" name="Line 897"/>
                <p:cNvSpPr>
                  <a:spLocks noChangeShapeType="1"/>
                </p:cNvSpPr>
                <p:nvPr/>
              </p:nvSpPr>
              <p:spPr bwMode="auto">
                <a:xfrm>
                  <a:off x="12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3" name="Line 898"/>
                <p:cNvSpPr>
                  <a:spLocks noChangeShapeType="1"/>
                </p:cNvSpPr>
                <p:nvPr/>
              </p:nvSpPr>
              <p:spPr bwMode="auto">
                <a:xfrm>
                  <a:off x="12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4" name="Line 899"/>
                <p:cNvSpPr>
                  <a:spLocks noChangeShapeType="1"/>
                </p:cNvSpPr>
                <p:nvPr/>
              </p:nvSpPr>
              <p:spPr bwMode="auto">
                <a:xfrm>
                  <a:off x="12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5" name="Line 900"/>
                <p:cNvSpPr>
                  <a:spLocks noChangeShapeType="1"/>
                </p:cNvSpPr>
                <p:nvPr/>
              </p:nvSpPr>
              <p:spPr bwMode="auto">
                <a:xfrm>
                  <a:off x="13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6" name="Line 901"/>
                <p:cNvSpPr>
                  <a:spLocks noChangeShapeType="1"/>
                </p:cNvSpPr>
                <p:nvPr/>
              </p:nvSpPr>
              <p:spPr bwMode="auto">
                <a:xfrm>
                  <a:off x="13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7" name="Line 902"/>
                <p:cNvSpPr>
                  <a:spLocks noChangeShapeType="1"/>
                </p:cNvSpPr>
                <p:nvPr/>
              </p:nvSpPr>
              <p:spPr bwMode="auto">
                <a:xfrm>
                  <a:off x="13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8" name="Line 903"/>
                <p:cNvSpPr>
                  <a:spLocks noChangeShapeType="1"/>
                </p:cNvSpPr>
                <p:nvPr/>
              </p:nvSpPr>
              <p:spPr bwMode="auto">
                <a:xfrm>
                  <a:off x="13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9" name="Line 904"/>
                <p:cNvSpPr>
                  <a:spLocks noChangeShapeType="1"/>
                </p:cNvSpPr>
                <p:nvPr/>
              </p:nvSpPr>
              <p:spPr bwMode="auto">
                <a:xfrm>
                  <a:off x="13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0" name="Line 905"/>
                <p:cNvSpPr>
                  <a:spLocks noChangeShapeType="1"/>
                </p:cNvSpPr>
                <p:nvPr/>
              </p:nvSpPr>
              <p:spPr bwMode="auto">
                <a:xfrm>
                  <a:off x="14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1" name="Line 906"/>
                <p:cNvSpPr>
                  <a:spLocks noChangeShapeType="1"/>
                </p:cNvSpPr>
                <p:nvPr/>
              </p:nvSpPr>
              <p:spPr bwMode="auto">
                <a:xfrm>
                  <a:off x="14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2" name="Line 907"/>
                <p:cNvSpPr>
                  <a:spLocks noChangeShapeType="1"/>
                </p:cNvSpPr>
                <p:nvPr/>
              </p:nvSpPr>
              <p:spPr bwMode="auto">
                <a:xfrm>
                  <a:off x="14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3" name="Line 908"/>
                <p:cNvSpPr>
                  <a:spLocks noChangeShapeType="1"/>
                </p:cNvSpPr>
                <p:nvPr/>
              </p:nvSpPr>
              <p:spPr bwMode="auto">
                <a:xfrm>
                  <a:off x="14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4" name="Line 909"/>
                <p:cNvSpPr>
                  <a:spLocks noChangeShapeType="1"/>
                </p:cNvSpPr>
                <p:nvPr/>
              </p:nvSpPr>
              <p:spPr bwMode="auto">
                <a:xfrm>
                  <a:off x="14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5" name="Line 910"/>
                <p:cNvSpPr>
                  <a:spLocks noChangeShapeType="1"/>
                </p:cNvSpPr>
                <p:nvPr/>
              </p:nvSpPr>
              <p:spPr bwMode="auto">
                <a:xfrm>
                  <a:off x="14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6" name="Line 911"/>
                <p:cNvSpPr>
                  <a:spLocks noChangeShapeType="1"/>
                </p:cNvSpPr>
                <p:nvPr/>
              </p:nvSpPr>
              <p:spPr bwMode="auto">
                <a:xfrm>
                  <a:off x="15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7" name="Line 912"/>
                <p:cNvSpPr>
                  <a:spLocks noChangeShapeType="1"/>
                </p:cNvSpPr>
                <p:nvPr/>
              </p:nvSpPr>
              <p:spPr bwMode="auto">
                <a:xfrm>
                  <a:off x="15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8" name="Line 913"/>
                <p:cNvSpPr>
                  <a:spLocks noChangeShapeType="1"/>
                </p:cNvSpPr>
                <p:nvPr/>
              </p:nvSpPr>
              <p:spPr bwMode="auto">
                <a:xfrm>
                  <a:off x="15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9" name="Line 914"/>
                <p:cNvSpPr>
                  <a:spLocks noChangeShapeType="1"/>
                </p:cNvSpPr>
                <p:nvPr/>
              </p:nvSpPr>
              <p:spPr bwMode="auto">
                <a:xfrm>
                  <a:off x="15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0" name="Line 915"/>
                <p:cNvSpPr>
                  <a:spLocks noChangeShapeType="1"/>
                </p:cNvSpPr>
                <p:nvPr/>
              </p:nvSpPr>
              <p:spPr bwMode="auto">
                <a:xfrm>
                  <a:off x="15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1" name="Line 916"/>
                <p:cNvSpPr>
                  <a:spLocks noChangeShapeType="1"/>
                </p:cNvSpPr>
                <p:nvPr/>
              </p:nvSpPr>
              <p:spPr bwMode="auto">
                <a:xfrm>
                  <a:off x="16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2" name="Line 917"/>
                <p:cNvSpPr>
                  <a:spLocks noChangeShapeType="1"/>
                </p:cNvSpPr>
                <p:nvPr/>
              </p:nvSpPr>
              <p:spPr bwMode="auto">
                <a:xfrm>
                  <a:off x="16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3" name="Line 918"/>
                <p:cNvSpPr>
                  <a:spLocks noChangeShapeType="1"/>
                </p:cNvSpPr>
                <p:nvPr/>
              </p:nvSpPr>
              <p:spPr bwMode="auto">
                <a:xfrm>
                  <a:off x="16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4" name="Line 919"/>
                <p:cNvSpPr>
                  <a:spLocks noChangeShapeType="1"/>
                </p:cNvSpPr>
                <p:nvPr/>
              </p:nvSpPr>
              <p:spPr bwMode="auto">
                <a:xfrm>
                  <a:off x="16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5" name="Line 920"/>
                <p:cNvSpPr>
                  <a:spLocks noChangeShapeType="1"/>
                </p:cNvSpPr>
                <p:nvPr/>
              </p:nvSpPr>
              <p:spPr bwMode="auto">
                <a:xfrm>
                  <a:off x="16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6" name="Line 921"/>
                <p:cNvSpPr>
                  <a:spLocks noChangeShapeType="1"/>
                </p:cNvSpPr>
                <p:nvPr/>
              </p:nvSpPr>
              <p:spPr bwMode="auto">
                <a:xfrm>
                  <a:off x="16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7" name="Line 922"/>
                <p:cNvSpPr>
                  <a:spLocks noChangeShapeType="1"/>
                </p:cNvSpPr>
                <p:nvPr/>
              </p:nvSpPr>
              <p:spPr bwMode="auto">
                <a:xfrm>
                  <a:off x="17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8" name="Line 923"/>
                <p:cNvSpPr>
                  <a:spLocks noChangeShapeType="1"/>
                </p:cNvSpPr>
                <p:nvPr/>
              </p:nvSpPr>
              <p:spPr bwMode="auto">
                <a:xfrm>
                  <a:off x="17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9" name="Line 924"/>
                <p:cNvSpPr>
                  <a:spLocks noChangeShapeType="1"/>
                </p:cNvSpPr>
                <p:nvPr/>
              </p:nvSpPr>
              <p:spPr bwMode="auto">
                <a:xfrm>
                  <a:off x="17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0" name="Line 925"/>
                <p:cNvSpPr>
                  <a:spLocks noChangeShapeType="1"/>
                </p:cNvSpPr>
                <p:nvPr/>
              </p:nvSpPr>
              <p:spPr bwMode="auto">
                <a:xfrm>
                  <a:off x="17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1" name="Line 926"/>
                <p:cNvSpPr>
                  <a:spLocks noChangeShapeType="1"/>
                </p:cNvSpPr>
                <p:nvPr/>
              </p:nvSpPr>
              <p:spPr bwMode="auto">
                <a:xfrm>
                  <a:off x="17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2" name="Line 927"/>
                <p:cNvSpPr>
                  <a:spLocks noChangeShapeType="1"/>
                </p:cNvSpPr>
                <p:nvPr/>
              </p:nvSpPr>
              <p:spPr bwMode="auto">
                <a:xfrm>
                  <a:off x="17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3" name="Line 928"/>
                <p:cNvSpPr>
                  <a:spLocks noChangeShapeType="1"/>
                </p:cNvSpPr>
                <p:nvPr/>
              </p:nvSpPr>
              <p:spPr bwMode="auto">
                <a:xfrm>
                  <a:off x="18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4" name="Line 929"/>
                <p:cNvSpPr>
                  <a:spLocks noChangeShapeType="1"/>
                </p:cNvSpPr>
                <p:nvPr/>
              </p:nvSpPr>
              <p:spPr bwMode="auto">
                <a:xfrm>
                  <a:off x="18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5" name="Line 930"/>
                <p:cNvSpPr>
                  <a:spLocks noChangeShapeType="1"/>
                </p:cNvSpPr>
                <p:nvPr/>
              </p:nvSpPr>
              <p:spPr bwMode="auto">
                <a:xfrm>
                  <a:off x="18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6" name="Line 931"/>
                <p:cNvSpPr>
                  <a:spLocks noChangeShapeType="1"/>
                </p:cNvSpPr>
                <p:nvPr/>
              </p:nvSpPr>
              <p:spPr bwMode="auto">
                <a:xfrm>
                  <a:off x="18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7" name="Line 932"/>
                <p:cNvSpPr>
                  <a:spLocks noChangeShapeType="1"/>
                </p:cNvSpPr>
                <p:nvPr/>
              </p:nvSpPr>
              <p:spPr bwMode="auto">
                <a:xfrm>
                  <a:off x="18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8" name="Line 933"/>
                <p:cNvSpPr>
                  <a:spLocks noChangeShapeType="1"/>
                </p:cNvSpPr>
                <p:nvPr/>
              </p:nvSpPr>
              <p:spPr bwMode="auto">
                <a:xfrm>
                  <a:off x="18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9" name="Line 934"/>
                <p:cNvSpPr>
                  <a:spLocks noChangeShapeType="1"/>
                </p:cNvSpPr>
                <p:nvPr/>
              </p:nvSpPr>
              <p:spPr bwMode="auto">
                <a:xfrm>
                  <a:off x="19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0" name="Line 935"/>
                <p:cNvSpPr>
                  <a:spLocks noChangeShapeType="1"/>
                </p:cNvSpPr>
                <p:nvPr/>
              </p:nvSpPr>
              <p:spPr bwMode="auto">
                <a:xfrm>
                  <a:off x="19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1" name="Line 936"/>
                <p:cNvSpPr>
                  <a:spLocks noChangeShapeType="1"/>
                </p:cNvSpPr>
                <p:nvPr/>
              </p:nvSpPr>
              <p:spPr bwMode="auto">
                <a:xfrm>
                  <a:off x="19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2" name="Line 937"/>
                <p:cNvSpPr>
                  <a:spLocks noChangeShapeType="1"/>
                </p:cNvSpPr>
                <p:nvPr/>
              </p:nvSpPr>
              <p:spPr bwMode="auto">
                <a:xfrm>
                  <a:off x="19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3" name="Line 938"/>
                <p:cNvSpPr>
                  <a:spLocks noChangeShapeType="1"/>
                </p:cNvSpPr>
                <p:nvPr/>
              </p:nvSpPr>
              <p:spPr bwMode="auto">
                <a:xfrm>
                  <a:off x="19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4" name="Line 939"/>
                <p:cNvSpPr>
                  <a:spLocks noChangeShapeType="1"/>
                </p:cNvSpPr>
                <p:nvPr/>
              </p:nvSpPr>
              <p:spPr bwMode="auto">
                <a:xfrm>
                  <a:off x="20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5" name="Line 940"/>
                <p:cNvSpPr>
                  <a:spLocks noChangeShapeType="1"/>
                </p:cNvSpPr>
                <p:nvPr/>
              </p:nvSpPr>
              <p:spPr bwMode="auto">
                <a:xfrm>
                  <a:off x="20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6" name="Line 941"/>
                <p:cNvSpPr>
                  <a:spLocks noChangeShapeType="1"/>
                </p:cNvSpPr>
                <p:nvPr/>
              </p:nvSpPr>
              <p:spPr bwMode="auto">
                <a:xfrm>
                  <a:off x="2038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7" name="Line 942"/>
                <p:cNvSpPr>
                  <a:spLocks noChangeShapeType="1"/>
                </p:cNvSpPr>
                <p:nvPr/>
              </p:nvSpPr>
              <p:spPr bwMode="auto">
                <a:xfrm>
                  <a:off x="20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8" name="Line 943"/>
                <p:cNvSpPr>
                  <a:spLocks noChangeShapeType="1"/>
                </p:cNvSpPr>
                <p:nvPr/>
              </p:nvSpPr>
              <p:spPr bwMode="auto">
                <a:xfrm>
                  <a:off x="20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9" name="Line 944"/>
                <p:cNvSpPr>
                  <a:spLocks noChangeShapeType="1"/>
                </p:cNvSpPr>
                <p:nvPr/>
              </p:nvSpPr>
              <p:spPr bwMode="auto">
                <a:xfrm>
                  <a:off x="20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0" name="Line 945"/>
                <p:cNvSpPr>
                  <a:spLocks noChangeShapeType="1"/>
                </p:cNvSpPr>
                <p:nvPr/>
              </p:nvSpPr>
              <p:spPr bwMode="auto">
                <a:xfrm>
                  <a:off x="21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1" name="Line 946"/>
                <p:cNvSpPr>
                  <a:spLocks noChangeShapeType="1"/>
                </p:cNvSpPr>
                <p:nvPr/>
              </p:nvSpPr>
              <p:spPr bwMode="auto">
                <a:xfrm>
                  <a:off x="213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2" name="Line 947"/>
                <p:cNvSpPr>
                  <a:spLocks noChangeShapeType="1"/>
                </p:cNvSpPr>
                <p:nvPr/>
              </p:nvSpPr>
              <p:spPr bwMode="auto">
                <a:xfrm>
                  <a:off x="21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3" name="Line 948"/>
                <p:cNvSpPr>
                  <a:spLocks noChangeShapeType="1"/>
                </p:cNvSpPr>
                <p:nvPr/>
              </p:nvSpPr>
              <p:spPr bwMode="auto">
                <a:xfrm>
                  <a:off x="21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4" name="Line 949"/>
                <p:cNvSpPr>
                  <a:spLocks noChangeShapeType="1"/>
                </p:cNvSpPr>
                <p:nvPr/>
              </p:nvSpPr>
              <p:spPr bwMode="auto">
                <a:xfrm>
                  <a:off x="21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5" name="Line 950"/>
                <p:cNvSpPr>
                  <a:spLocks noChangeShapeType="1"/>
                </p:cNvSpPr>
                <p:nvPr/>
              </p:nvSpPr>
              <p:spPr bwMode="auto">
                <a:xfrm>
                  <a:off x="22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6" name="Line 951"/>
                <p:cNvSpPr>
                  <a:spLocks noChangeShapeType="1"/>
                </p:cNvSpPr>
                <p:nvPr/>
              </p:nvSpPr>
              <p:spPr bwMode="auto">
                <a:xfrm>
                  <a:off x="22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7" name="Line 952"/>
                <p:cNvSpPr>
                  <a:spLocks noChangeShapeType="1"/>
                </p:cNvSpPr>
                <p:nvPr/>
              </p:nvSpPr>
              <p:spPr bwMode="auto">
                <a:xfrm>
                  <a:off x="22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8" name="Line 953"/>
                <p:cNvSpPr>
                  <a:spLocks noChangeShapeType="1"/>
                </p:cNvSpPr>
                <p:nvPr/>
              </p:nvSpPr>
              <p:spPr bwMode="auto">
                <a:xfrm>
                  <a:off x="22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9" name="Line 954"/>
                <p:cNvSpPr>
                  <a:spLocks noChangeShapeType="1"/>
                </p:cNvSpPr>
                <p:nvPr/>
              </p:nvSpPr>
              <p:spPr bwMode="auto">
                <a:xfrm>
                  <a:off x="22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0" name="Line 955"/>
                <p:cNvSpPr>
                  <a:spLocks noChangeShapeType="1"/>
                </p:cNvSpPr>
                <p:nvPr/>
              </p:nvSpPr>
              <p:spPr bwMode="auto">
                <a:xfrm>
                  <a:off x="22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1" name="Line 956"/>
                <p:cNvSpPr>
                  <a:spLocks noChangeShapeType="1"/>
                </p:cNvSpPr>
                <p:nvPr/>
              </p:nvSpPr>
              <p:spPr bwMode="auto">
                <a:xfrm>
                  <a:off x="23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2" name="Line 957"/>
                <p:cNvSpPr>
                  <a:spLocks noChangeShapeType="1"/>
                </p:cNvSpPr>
                <p:nvPr/>
              </p:nvSpPr>
              <p:spPr bwMode="auto">
                <a:xfrm>
                  <a:off x="23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3" name="Line 958"/>
                <p:cNvSpPr>
                  <a:spLocks noChangeShapeType="1"/>
                </p:cNvSpPr>
                <p:nvPr/>
              </p:nvSpPr>
              <p:spPr bwMode="auto">
                <a:xfrm>
                  <a:off x="23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4" name="Line 959"/>
                <p:cNvSpPr>
                  <a:spLocks noChangeShapeType="1"/>
                </p:cNvSpPr>
                <p:nvPr/>
              </p:nvSpPr>
              <p:spPr bwMode="auto">
                <a:xfrm>
                  <a:off x="23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5" name="Line 960"/>
                <p:cNvSpPr>
                  <a:spLocks noChangeShapeType="1"/>
                </p:cNvSpPr>
                <p:nvPr/>
              </p:nvSpPr>
              <p:spPr bwMode="auto">
                <a:xfrm>
                  <a:off x="23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6" name="Line 961"/>
                <p:cNvSpPr>
                  <a:spLocks noChangeShapeType="1"/>
                </p:cNvSpPr>
                <p:nvPr/>
              </p:nvSpPr>
              <p:spPr bwMode="auto">
                <a:xfrm>
                  <a:off x="23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7" name="Line 962"/>
                <p:cNvSpPr>
                  <a:spLocks noChangeShapeType="1"/>
                </p:cNvSpPr>
                <p:nvPr/>
              </p:nvSpPr>
              <p:spPr bwMode="auto">
                <a:xfrm>
                  <a:off x="24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8" name="Line 963"/>
                <p:cNvSpPr>
                  <a:spLocks noChangeShapeType="1"/>
                </p:cNvSpPr>
                <p:nvPr/>
              </p:nvSpPr>
              <p:spPr bwMode="auto">
                <a:xfrm>
                  <a:off x="24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9" name="Line 964"/>
                <p:cNvSpPr>
                  <a:spLocks noChangeShapeType="1"/>
                </p:cNvSpPr>
                <p:nvPr/>
              </p:nvSpPr>
              <p:spPr bwMode="auto">
                <a:xfrm>
                  <a:off x="24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0" name="Line 965"/>
                <p:cNvSpPr>
                  <a:spLocks noChangeShapeType="1"/>
                </p:cNvSpPr>
                <p:nvPr/>
              </p:nvSpPr>
              <p:spPr bwMode="auto">
                <a:xfrm>
                  <a:off x="24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1" name="Line 966"/>
                <p:cNvSpPr>
                  <a:spLocks noChangeShapeType="1"/>
                </p:cNvSpPr>
                <p:nvPr/>
              </p:nvSpPr>
              <p:spPr bwMode="auto">
                <a:xfrm>
                  <a:off x="24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3" name="Line 968"/>
                <p:cNvSpPr>
                  <a:spLocks noChangeShapeType="1"/>
                </p:cNvSpPr>
                <p:nvPr/>
              </p:nvSpPr>
              <p:spPr bwMode="auto">
                <a:xfrm flipH="1">
                  <a:off x="411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4" name="Line 969"/>
                <p:cNvSpPr>
                  <a:spLocks noChangeShapeType="1"/>
                </p:cNvSpPr>
                <p:nvPr/>
              </p:nvSpPr>
              <p:spPr bwMode="auto">
                <a:xfrm>
                  <a:off x="2485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5" name="Line 970"/>
                <p:cNvSpPr>
                  <a:spLocks noChangeShapeType="1"/>
                </p:cNvSpPr>
                <p:nvPr/>
              </p:nvSpPr>
              <p:spPr bwMode="auto">
                <a:xfrm>
                  <a:off x="4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6" name="Line 971"/>
                <p:cNvSpPr>
                  <a:spLocks noChangeShapeType="1"/>
                </p:cNvSpPr>
                <p:nvPr/>
              </p:nvSpPr>
              <p:spPr bwMode="auto">
                <a:xfrm>
                  <a:off x="4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7" name="Line 972"/>
                <p:cNvSpPr>
                  <a:spLocks noChangeShapeType="1"/>
                </p:cNvSpPr>
                <p:nvPr/>
              </p:nvSpPr>
              <p:spPr bwMode="auto">
                <a:xfrm>
                  <a:off x="4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8" name="Line 973"/>
                <p:cNvSpPr>
                  <a:spLocks noChangeShapeType="1"/>
                </p:cNvSpPr>
                <p:nvPr/>
              </p:nvSpPr>
              <p:spPr bwMode="auto">
                <a:xfrm>
                  <a:off x="5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9" name="Line 974"/>
                <p:cNvSpPr>
                  <a:spLocks noChangeShapeType="1"/>
                </p:cNvSpPr>
                <p:nvPr/>
              </p:nvSpPr>
              <p:spPr bwMode="auto">
                <a:xfrm>
                  <a:off x="5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0" name="Line 975"/>
                <p:cNvSpPr>
                  <a:spLocks noChangeShapeType="1"/>
                </p:cNvSpPr>
                <p:nvPr/>
              </p:nvSpPr>
              <p:spPr bwMode="auto">
                <a:xfrm>
                  <a:off x="5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1" name="Line 976"/>
                <p:cNvSpPr>
                  <a:spLocks noChangeShapeType="1"/>
                </p:cNvSpPr>
                <p:nvPr/>
              </p:nvSpPr>
              <p:spPr bwMode="auto">
                <a:xfrm>
                  <a:off x="5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2" name="Line 977"/>
                <p:cNvSpPr>
                  <a:spLocks noChangeShapeType="1"/>
                </p:cNvSpPr>
                <p:nvPr/>
              </p:nvSpPr>
              <p:spPr bwMode="auto">
                <a:xfrm>
                  <a:off x="5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3" name="Line 978"/>
                <p:cNvSpPr>
                  <a:spLocks noChangeShapeType="1"/>
                </p:cNvSpPr>
                <p:nvPr/>
              </p:nvSpPr>
              <p:spPr bwMode="auto">
                <a:xfrm>
                  <a:off x="5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4" name="Line 979"/>
                <p:cNvSpPr>
                  <a:spLocks noChangeShapeType="1"/>
                </p:cNvSpPr>
                <p:nvPr/>
              </p:nvSpPr>
              <p:spPr bwMode="auto">
                <a:xfrm>
                  <a:off x="6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5" name="Line 980"/>
                <p:cNvSpPr>
                  <a:spLocks noChangeShapeType="1"/>
                </p:cNvSpPr>
                <p:nvPr/>
              </p:nvSpPr>
              <p:spPr bwMode="auto">
                <a:xfrm>
                  <a:off x="6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6" name="Line 981"/>
                <p:cNvSpPr>
                  <a:spLocks noChangeShapeType="1"/>
                </p:cNvSpPr>
                <p:nvPr/>
              </p:nvSpPr>
              <p:spPr bwMode="auto">
                <a:xfrm>
                  <a:off x="6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7" name="Line 982"/>
                <p:cNvSpPr>
                  <a:spLocks noChangeShapeType="1"/>
                </p:cNvSpPr>
                <p:nvPr/>
              </p:nvSpPr>
              <p:spPr bwMode="auto">
                <a:xfrm>
                  <a:off x="6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8" name="Line 983"/>
                <p:cNvSpPr>
                  <a:spLocks noChangeShapeType="1"/>
                </p:cNvSpPr>
                <p:nvPr/>
              </p:nvSpPr>
              <p:spPr bwMode="auto">
                <a:xfrm>
                  <a:off x="684" y="373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9" name="Line 984"/>
                <p:cNvSpPr>
                  <a:spLocks noChangeShapeType="1"/>
                </p:cNvSpPr>
                <p:nvPr/>
              </p:nvSpPr>
              <p:spPr bwMode="auto">
                <a:xfrm>
                  <a:off x="6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0" name="Line 985"/>
                <p:cNvSpPr>
                  <a:spLocks noChangeShapeType="1"/>
                </p:cNvSpPr>
                <p:nvPr/>
              </p:nvSpPr>
              <p:spPr bwMode="auto">
                <a:xfrm>
                  <a:off x="7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1" name="Line 986"/>
                <p:cNvSpPr>
                  <a:spLocks noChangeShapeType="1"/>
                </p:cNvSpPr>
                <p:nvPr/>
              </p:nvSpPr>
              <p:spPr bwMode="auto">
                <a:xfrm>
                  <a:off x="7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2" name="Line 987"/>
                <p:cNvSpPr>
                  <a:spLocks noChangeShapeType="1"/>
                </p:cNvSpPr>
                <p:nvPr/>
              </p:nvSpPr>
              <p:spPr bwMode="auto">
                <a:xfrm>
                  <a:off x="7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3" name="Line 988"/>
                <p:cNvSpPr>
                  <a:spLocks noChangeShapeType="1"/>
                </p:cNvSpPr>
                <p:nvPr/>
              </p:nvSpPr>
              <p:spPr bwMode="auto">
                <a:xfrm>
                  <a:off x="7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4" name="Line 989"/>
                <p:cNvSpPr>
                  <a:spLocks noChangeShapeType="1"/>
                </p:cNvSpPr>
                <p:nvPr/>
              </p:nvSpPr>
              <p:spPr bwMode="auto">
                <a:xfrm>
                  <a:off x="7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5" name="Line 990"/>
                <p:cNvSpPr>
                  <a:spLocks noChangeShapeType="1"/>
                </p:cNvSpPr>
                <p:nvPr/>
              </p:nvSpPr>
              <p:spPr bwMode="auto">
                <a:xfrm>
                  <a:off x="8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6" name="Line 991"/>
                <p:cNvSpPr>
                  <a:spLocks noChangeShapeType="1"/>
                </p:cNvSpPr>
                <p:nvPr/>
              </p:nvSpPr>
              <p:spPr bwMode="auto">
                <a:xfrm>
                  <a:off x="8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7" name="Line 992"/>
                <p:cNvSpPr>
                  <a:spLocks noChangeShapeType="1"/>
                </p:cNvSpPr>
                <p:nvPr/>
              </p:nvSpPr>
              <p:spPr bwMode="auto">
                <a:xfrm>
                  <a:off x="8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8" name="Line 993"/>
                <p:cNvSpPr>
                  <a:spLocks noChangeShapeType="1"/>
                </p:cNvSpPr>
                <p:nvPr/>
              </p:nvSpPr>
              <p:spPr bwMode="auto">
                <a:xfrm>
                  <a:off x="8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9" name="Line 994"/>
                <p:cNvSpPr>
                  <a:spLocks noChangeShapeType="1"/>
                </p:cNvSpPr>
                <p:nvPr/>
              </p:nvSpPr>
              <p:spPr bwMode="auto">
                <a:xfrm>
                  <a:off x="8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0" name="Line 995"/>
                <p:cNvSpPr>
                  <a:spLocks noChangeShapeType="1"/>
                </p:cNvSpPr>
                <p:nvPr/>
              </p:nvSpPr>
              <p:spPr bwMode="auto">
                <a:xfrm>
                  <a:off x="8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1" name="Line 996"/>
                <p:cNvSpPr>
                  <a:spLocks noChangeShapeType="1"/>
                </p:cNvSpPr>
                <p:nvPr/>
              </p:nvSpPr>
              <p:spPr bwMode="auto">
                <a:xfrm>
                  <a:off x="9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2" name="Line 997"/>
                <p:cNvSpPr>
                  <a:spLocks noChangeShapeType="1"/>
                </p:cNvSpPr>
                <p:nvPr/>
              </p:nvSpPr>
              <p:spPr bwMode="auto">
                <a:xfrm>
                  <a:off x="9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3" name="Line 998"/>
                <p:cNvSpPr>
                  <a:spLocks noChangeShapeType="1"/>
                </p:cNvSpPr>
                <p:nvPr/>
              </p:nvSpPr>
              <p:spPr bwMode="auto">
                <a:xfrm>
                  <a:off x="9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4" name="Line 999"/>
                <p:cNvSpPr>
                  <a:spLocks noChangeShapeType="1"/>
                </p:cNvSpPr>
                <p:nvPr/>
              </p:nvSpPr>
              <p:spPr bwMode="auto">
                <a:xfrm>
                  <a:off x="9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5" name="Line 1000"/>
                <p:cNvSpPr>
                  <a:spLocks noChangeShapeType="1"/>
                </p:cNvSpPr>
                <p:nvPr/>
              </p:nvSpPr>
              <p:spPr bwMode="auto">
                <a:xfrm>
                  <a:off x="9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6" name="Line 1001"/>
                <p:cNvSpPr>
                  <a:spLocks noChangeShapeType="1"/>
                </p:cNvSpPr>
                <p:nvPr/>
              </p:nvSpPr>
              <p:spPr bwMode="auto">
                <a:xfrm>
                  <a:off x="10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7" name="Line 1002"/>
                <p:cNvSpPr>
                  <a:spLocks noChangeShapeType="1"/>
                </p:cNvSpPr>
                <p:nvPr/>
              </p:nvSpPr>
              <p:spPr bwMode="auto">
                <a:xfrm>
                  <a:off x="10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8" name="Line 1003"/>
                <p:cNvSpPr>
                  <a:spLocks noChangeShapeType="1"/>
                </p:cNvSpPr>
                <p:nvPr/>
              </p:nvSpPr>
              <p:spPr bwMode="auto">
                <a:xfrm>
                  <a:off x="10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9" name="Line 1004"/>
                <p:cNvSpPr>
                  <a:spLocks noChangeShapeType="1"/>
                </p:cNvSpPr>
                <p:nvPr/>
              </p:nvSpPr>
              <p:spPr bwMode="auto">
                <a:xfrm>
                  <a:off x="10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0" name="Line 1005"/>
                <p:cNvSpPr>
                  <a:spLocks noChangeShapeType="1"/>
                </p:cNvSpPr>
                <p:nvPr/>
              </p:nvSpPr>
              <p:spPr bwMode="auto">
                <a:xfrm>
                  <a:off x="10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1" name="Line 1006"/>
                <p:cNvSpPr>
                  <a:spLocks noChangeShapeType="1"/>
                </p:cNvSpPr>
                <p:nvPr/>
              </p:nvSpPr>
              <p:spPr bwMode="auto">
                <a:xfrm>
                  <a:off x="10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2" name="Line 1007"/>
                <p:cNvSpPr>
                  <a:spLocks noChangeShapeType="1"/>
                </p:cNvSpPr>
                <p:nvPr/>
              </p:nvSpPr>
              <p:spPr bwMode="auto">
                <a:xfrm>
                  <a:off x="11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3" name="Line 1008"/>
                <p:cNvSpPr>
                  <a:spLocks noChangeShapeType="1"/>
                </p:cNvSpPr>
                <p:nvPr/>
              </p:nvSpPr>
              <p:spPr bwMode="auto">
                <a:xfrm>
                  <a:off x="11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4" name="Line 1009"/>
                <p:cNvSpPr>
                  <a:spLocks noChangeShapeType="1"/>
                </p:cNvSpPr>
                <p:nvPr/>
              </p:nvSpPr>
              <p:spPr bwMode="auto">
                <a:xfrm>
                  <a:off x="11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1211"/>
              <p:cNvGrpSpPr>
                <a:grpSpLocks/>
              </p:cNvGrpSpPr>
              <p:nvPr/>
            </p:nvGrpSpPr>
            <p:grpSpPr bwMode="auto">
              <a:xfrm>
                <a:off x="134778" y="292000"/>
                <a:ext cx="6065251" cy="5400000"/>
                <a:chOff x="11" y="84"/>
                <a:chExt cx="2512" cy="2160"/>
              </a:xfrm>
            </p:grpSpPr>
            <p:sp>
              <p:nvSpPr>
                <p:cNvPr id="3005" name="Line 1011"/>
                <p:cNvSpPr>
                  <a:spLocks noChangeShapeType="1"/>
                </p:cNvSpPr>
                <p:nvPr/>
              </p:nvSpPr>
              <p:spPr bwMode="auto">
                <a:xfrm>
                  <a:off x="11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6" name="Line 1012"/>
                <p:cNvSpPr>
                  <a:spLocks noChangeShapeType="1"/>
                </p:cNvSpPr>
                <p:nvPr/>
              </p:nvSpPr>
              <p:spPr bwMode="auto">
                <a:xfrm>
                  <a:off x="11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7" name="Line 1013"/>
                <p:cNvSpPr>
                  <a:spLocks noChangeShapeType="1"/>
                </p:cNvSpPr>
                <p:nvPr/>
              </p:nvSpPr>
              <p:spPr bwMode="auto">
                <a:xfrm>
                  <a:off x="11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8" name="Line 1014"/>
                <p:cNvSpPr>
                  <a:spLocks noChangeShapeType="1"/>
                </p:cNvSpPr>
                <p:nvPr/>
              </p:nvSpPr>
              <p:spPr bwMode="auto">
                <a:xfrm>
                  <a:off x="12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9" name="Line 1015"/>
                <p:cNvSpPr>
                  <a:spLocks noChangeShapeType="1"/>
                </p:cNvSpPr>
                <p:nvPr/>
              </p:nvSpPr>
              <p:spPr bwMode="auto">
                <a:xfrm>
                  <a:off x="12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0" name="Line 1016"/>
                <p:cNvSpPr>
                  <a:spLocks noChangeShapeType="1"/>
                </p:cNvSpPr>
                <p:nvPr/>
              </p:nvSpPr>
              <p:spPr bwMode="auto">
                <a:xfrm>
                  <a:off x="12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1" name="Line 1017"/>
                <p:cNvSpPr>
                  <a:spLocks noChangeShapeType="1"/>
                </p:cNvSpPr>
                <p:nvPr/>
              </p:nvSpPr>
              <p:spPr bwMode="auto">
                <a:xfrm>
                  <a:off x="12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2" name="Line 1018"/>
                <p:cNvSpPr>
                  <a:spLocks noChangeShapeType="1"/>
                </p:cNvSpPr>
                <p:nvPr/>
              </p:nvSpPr>
              <p:spPr bwMode="auto">
                <a:xfrm>
                  <a:off x="12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3" name="Line 1019"/>
                <p:cNvSpPr>
                  <a:spLocks noChangeShapeType="1"/>
                </p:cNvSpPr>
                <p:nvPr/>
              </p:nvSpPr>
              <p:spPr bwMode="auto">
                <a:xfrm>
                  <a:off x="12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4" name="Line 1020"/>
                <p:cNvSpPr>
                  <a:spLocks noChangeShapeType="1"/>
                </p:cNvSpPr>
                <p:nvPr/>
              </p:nvSpPr>
              <p:spPr bwMode="auto">
                <a:xfrm>
                  <a:off x="13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5" name="Line 1021"/>
                <p:cNvSpPr>
                  <a:spLocks noChangeShapeType="1"/>
                </p:cNvSpPr>
                <p:nvPr/>
              </p:nvSpPr>
              <p:spPr bwMode="auto">
                <a:xfrm>
                  <a:off x="13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6" name="Line 1022"/>
                <p:cNvSpPr>
                  <a:spLocks noChangeShapeType="1"/>
                </p:cNvSpPr>
                <p:nvPr/>
              </p:nvSpPr>
              <p:spPr bwMode="auto">
                <a:xfrm>
                  <a:off x="13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7" name="Line 1023"/>
                <p:cNvSpPr>
                  <a:spLocks noChangeShapeType="1"/>
                </p:cNvSpPr>
                <p:nvPr/>
              </p:nvSpPr>
              <p:spPr bwMode="auto">
                <a:xfrm>
                  <a:off x="13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8" name="Line 1024"/>
                <p:cNvSpPr>
                  <a:spLocks noChangeShapeType="1"/>
                </p:cNvSpPr>
                <p:nvPr/>
              </p:nvSpPr>
              <p:spPr bwMode="auto">
                <a:xfrm>
                  <a:off x="13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9" name="Line 1025"/>
                <p:cNvSpPr>
                  <a:spLocks noChangeShapeType="1"/>
                </p:cNvSpPr>
                <p:nvPr/>
              </p:nvSpPr>
              <p:spPr bwMode="auto">
                <a:xfrm>
                  <a:off x="14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0" name="Line 1026"/>
                <p:cNvSpPr>
                  <a:spLocks noChangeShapeType="1"/>
                </p:cNvSpPr>
                <p:nvPr/>
              </p:nvSpPr>
              <p:spPr bwMode="auto">
                <a:xfrm>
                  <a:off x="14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1" name="Line 1027"/>
                <p:cNvSpPr>
                  <a:spLocks noChangeShapeType="1"/>
                </p:cNvSpPr>
                <p:nvPr/>
              </p:nvSpPr>
              <p:spPr bwMode="auto">
                <a:xfrm>
                  <a:off x="14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2" name="Line 1028"/>
                <p:cNvSpPr>
                  <a:spLocks noChangeShapeType="1"/>
                </p:cNvSpPr>
                <p:nvPr/>
              </p:nvSpPr>
              <p:spPr bwMode="auto">
                <a:xfrm>
                  <a:off x="14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3" name="Line 1029"/>
                <p:cNvSpPr>
                  <a:spLocks noChangeShapeType="1"/>
                </p:cNvSpPr>
                <p:nvPr/>
              </p:nvSpPr>
              <p:spPr bwMode="auto">
                <a:xfrm>
                  <a:off x="14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4" name="Line 1030"/>
                <p:cNvSpPr>
                  <a:spLocks noChangeShapeType="1"/>
                </p:cNvSpPr>
                <p:nvPr/>
              </p:nvSpPr>
              <p:spPr bwMode="auto">
                <a:xfrm>
                  <a:off x="14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5" name="Line 1031"/>
                <p:cNvSpPr>
                  <a:spLocks noChangeShapeType="1"/>
                </p:cNvSpPr>
                <p:nvPr/>
              </p:nvSpPr>
              <p:spPr bwMode="auto">
                <a:xfrm>
                  <a:off x="15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6" name="Line 1032"/>
                <p:cNvSpPr>
                  <a:spLocks noChangeShapeType="1"/>
                </p:cNvSpPr>
                <p:nvPr/>
              </p:nvSpPr>
              <p:spPr bwMode="auto">
                <a:xfrm>
                  <a:off x="15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7" name="Line 1033"/>
                <p:cNvSpPr>
                  <a:spLocks noChangeShapeType="1"/>
                </p:cNvSpPr>
                <p:nvPr/>
              </p:nvSpPr>
              <p:spPr bwMode="auto">
                <a:xfrm>
                  <a:off x="15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8" name="Line 1034"/>
                <p:cNvSpPr>
                  <a:spLocks noChangeShapeType="1"/>
                </p:cNvSpPr>
                <p:nvPr/>
              </p:nvSpPr>
              <p:spPr bwMode="auto">
                <a:xfrm>
                  <a:off x="15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9" name="Line 1035"/>
                <p:cNvSpPr>
                  <a:spLocks noChangeShapeType="1"/>
                </p:cNvSpPr>
                <p:nvPr/>
              </p:nvSpPr>
              <p:spPr bwMode="auto">
                <a:xfrm>
                  <a:off x="15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0" name="Line 1036"/>
                <p:cNvSpPr>
                  <a:spLocks noChangeShapeType="1"/>
                </p:cNvSpPr>
                <p:nvPr/>
              </p:nvSpPr>
              <p:spPr bwMode="auto">
                <a:xfrm>
                  <a:off x="16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1" name="Line 1037"/>
                <p:cNvSpPr>
                  <a:spLocks noChangeShapeType="1"/>
                </p:cNvSpPr>
                <p:nvPr/>
              </p:nvSpPr>
              <p:spPr bwMode="auto">
                <a:xfrm>
                  <a:off x="16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2" name="Line 1038"/>
                <p:cNvSpPr>
                  <a:spLocks noChangeShapeType="1"/>
                </p:cNvSpPr>
                <p:nvPr/>
              </p:nvSpPr>
              <p:spPr bwMode="auto">
                <a:xfrm>
                  <a:off x="16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3" name="Line 1039"/>
                <p:cNvSpPr>
                  <a:spLocks noChangeShapeType="1"/>
                </p:cNvSpPr>
                <p:nvPr/>
              </p:nvSpPr>
              <p:spPr bwMode="auto">
                <a:xfrm>
                  <a:off x="16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4" name="Line 1040"/>
                <p:cNvSpPr>
                  <a:spLocks noChangeShapeType="1"/>
                </p:cNvSpPr>
                <p:nvPr/>
              </p:nvSpPr>
              <p:spPr bwMode="auto">
                <a:xfrm>
                  <a:off x="16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5" name="Line 1041"/>
                <p:cNvSpPr>
                  <a:spLocks noChangeShapeType="1"/>
                </p:cNvSpPr>
                <p:nvPr/>
              </p:nvSpPr>
              <p:spPr bwMode="auto">
                <a:xfrm>
                  <a:off x="16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6" name="Line 1042"/>
                <p:cNvSpPr>
                  <a:spLocks noChangeShapeType="1"/>
                </p:cNvSpPr>
                <p:nvPr/>
              </p:nvSpPr>
              <p:spPr bwMode="auto">
                <a:xfrm>
                  <a:off x="17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7" name="Line 1043"/>
                <p:cNvSpPr>
                  <a:spLocks noChangeShapeType="1"/>
                </p:cNvSpPr>
                <p:nvPr/>
              </p:nvSpPr>
              <p:spPr bwMode="auto">
                <a:xfrm>
                  <a:off x="17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8" name="Line 1044"/>
                <p:cNvSpPr>
                  <a:spLocks noChangeShapeType="1"/>
                </p:cNvSpPr>
                <p:nvPr/>
              </p:nvSpPr>
              <p:spPr bwMode="auto">
                <a:xfrm>
                  <a:off x="17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9" name="Line 1045"/>
                <p:cNvSpPr>
                  <a:spLocks noChangeShapeType="1"/>
                </p:cNvSpPr>
                <p:nvPr/>
              </p:nvSpPr>
              <p:spPr bwMode="auto">
                <a:xfrm>
                  <a:off x="17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0" name="Line 1046"/>
                <p:cNvSpPr>
                  <a:spLocks noChangeShapeType="1"/>
                </p:cNvSpPr>
                <p:nvPr/>
              </p:nvSpPr>
              <p:spPr bwMode="auto">
                <a:xfrm>
                  <a:off x="17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1" name="Line 1047"/>
                <p:cNvSpPr>
                  <a:spLocks noChangeShapeType="1"/>
                </p:cNvSpPr>
                <p:nvPr/>
              </p:nvSpPr>
              <p:spPr bwMode="auto">
                <a:xfrm>
                  <a:off x="17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2" name="Line 1048"/>
                <p:cNvSpPr>
                  <a:spLocks noChangeShapeType="1"/>
                </p:cNvSpPr>
                <p:nvPr/>
              </p:nvSpPr>
              <p:spPr bwMode="auto">
                <a:xfrm>
                  <a:off x="18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3" name="Line 1049"/>
                <p:cNvSpPr>
                  <a:spLocks noChangeShapeType="1"/>
                </p:cNvSpPr>
                <p:nvPr/>
              </p:nvSpPr>
              <p:spPr bwMode="auto">
                <a:xfrm>
                  <a:off x="18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4" name="Line 1050"/>
                <p:cNvSpPr>
                  <a:spLocks noChangeShapeType="1"/>
                </p:cNvSpPr>
                <p:nvPr/>
              </p:nvSpPr>
              <p:spPr bwMode="auto">
                <a:xfrm>
                  <a:off x="18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5" name="Line 1051"/>
                <p:cNvSpPr>
                  <a:spLocks noChangeShapeType="1"/>
                </p:cNvSpPr>
                <p:nvPr/>
              </p:nvSpPr>
              <p:spPr bwMode="auto">
                <a:xfrm>
                  <a:off x="18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6" name="Line 1052"/>
                <p:cNvSpPr>
                  <a:spLocks noChangeShapeType="1"/>
                </p:cNvSpPr>
                <p:nvPr/>
              </p:nvSpPr>
              <p:spPr bwMode="auto">
                <a:xfrm>
                  <a:off x="18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7" name="Line 1053"/>
                <p:cNvSpPr>
                  <a:spLocks noChangeShapeType="1"/>
                </p:cNvSpPr>
                <p:nvPr/>
              </p:nvSpPr>
              <p:spPr bwMode="auto">
                <a:xfrm>
                  <a:off x="18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8" name="Line 1054"/>
                <p:cNvSpPr>
                  <a:spLocks noChangeShapeType="1"/>
                </p:cNvSpPr>
                <p:nvPr/>
              </p:nvSpPr>
              <p:spPr bwMode="auto">
                <a:xfrm>
                  <a:off x="19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9" name="Line 1055"/>
                <p:cNvSpPr>
                  <a:spLocks noChangeShapeType="1"/>
                </p:cNvSpPr>
                <p:nvPr/>
              </p:nvSpPr>
              <p:spPr bwMode="auto">
                <a:xfrm>
                  <a:off x="19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0" name="Line 1056"/>
                <p:cNvSpPr>
                  <a:spLocks noChangeShapeType="1"/>
                </p:cNvSpPr>
                <p:nvPr/>
              </p:nvSpPr>
              <p:spPr bwMode="auto">
                <a:xfrm>
                  <a:off x="19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1" name="Line 1057"/>
                <p:cNvSpPr>
                  <a:spLocks noChangeShapeType="1"/>
                </p:cNvSpPr>
                <p:nvPr/>
              </p:nvSpPr>
              <p:spPr bwMode="auto">
                <a:xfrm>
                  <a:off x="19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2" name="Line 1058"/>
                <p:cNvSpPr>
                  <a:spLocks noChangeShapeType="1"/>
                </p:cNvSpPr>
                <p:nvPr/>
              </p:nvSpPr>
              <p:spPr bwMode="auto">
                <a:xfrm>
                  <a:off x="19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3" name="Line 1059"/>
                <p:cNvSpPr>
                  <a:spLocks noChangeShapeType="1"/>
                </p:cNvSpPr>
                <p:nvPr/>
              </p:nvSpPr>
              <p:spPr bwMode="auto">
                <a:xfrm>
                  <a:off x="20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4" name="Line 1060"/>
                <p:cNvSpPr>
                  <a:spLocks noChangeShapeType="1"/>
                </p:cNvSpPr>
                <p:nvPr/>
              </p:nvSpPr>
              <p:spPr bwMode="auto">
                <a:xfrm>
                  <a:off x="20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5" name="Line 1061"/>
                <p:cNvSpPr>
                  <a:spLocks noChangeShapeType="1"/>
                </p:cNvSpPr>
                <p:nvPr/>
              </p:nvSpPr>
              <p:spPr bwMode="auto">
                <a:xfrm>
                  <a:off x="2038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6" name="Line 1062"/>
                <p:cNvSpPr>
                  <a:spLocks noChangeShapeType="1"/>
                </p:cNvSpPr>
                <p:nvPr/>
              </p:nvSpPr>
              <p:spPr bwMode="auto">
                <a:xfrm>
                  <a:off x="20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7" name="Line 1063"/>
                <p:cNvSpPr>
                  <a:spLocks noChangeShapeType="1"/>
                </p:cNvSpPr>
                <p:nvPr/>
              </p:nvSpPr>
              <p:spPr bwMode="auto">
                <a:xfrm>
                  <a:off x="20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8" name="Line 1064"/>
                <p:cNvSpPr>
                  <a:spLocks noChangeShapeType="1"/>
                </p:cNvSpPr>
                <p:nvPr/>
              </p:nvSpPr>
              <p:spPr bwMode="auto">
                <a:xfrm>
                  <a:off x="20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9" name="Line 1065"/>
                <p:cNvSpPr>
                  <a:spLocks noChangeShapeType="1"/>
                </p:cNvSpPr>
                <p:nvPr/>
              </p:nvSpPr>
              <p:spPr bwMode="auto">
                <a:xfrm>
                  <a:off x="21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0" name="Line 1066"/>
                <p:cNvSpPr>
                  <a:spLocks noChangeShapeType="1"/>
                </p:cNvSpPr>
                <p:nvPr/>
              </p:nvSpPr>
              <p:spPr bwMode="auto">
                <a:xfrm>
                  <a:off x="213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1" name="Line 1067"/>
                <p:cNvSpPr>
                  <a:spLocks noChangeShapeType="1"/>
                </p:cNvSpPr>
                <p:nvPr/>
              </p:nvSpPr>
              <p:spPr bwMode="auto">
                <a:xfrm>
                  <a:off x="21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2" name="Line 1068"/>
                <p:cNvSpPr>
                  <a:spLocks noChangeShapeType="1"/>
                </p:cNvSpPr>
                <p:nvPr/>
              </p:nvSpPr>
              <p:spPr bwMode="auto">
                <a:xfrm>
                  <a:off x="21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3" name="Line 1069"/>
                <p:cNvSpPr>
                  <a:spLocks noChangeShapeType="1"/>
                </p:cNvSpPr>
                <p:nvPr/>
              </p:nvSpPr>
              <p:spPr bwMode="auto">
                <a:xfrm>
                  <a:off x="21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4" name="Line 1070"/>
                <p:cNvSpPr>
                  <a:spLocks noChangeShapeType="1"/>
                </p:cNvSpPr>
                <p:nvPr/>
              </p:nvSpPr>
              <p:spPr bwMode="auto">
                <a:xfrm>
                  <a:off x="22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5" name="Line 1071"/>
                <p:cNvSpPr>
                  <a:spLocks noChangeShapeType="1"/>
                </p:cNvSpPr>
                <p:nvPr/>
              </p:nvSpPr>
              <p:spPr bwMode="auto">
                <a:xfrm>
                  <a:off x="22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6" name="Line 1072"/>
                <p:cNvSpPr>
                  <a:spLocks noChangeShapeType="1"/>
                </p:cNvSpPr>
                <p:nvPr/>
              </p:nvSpPr>
              <p:spPr bwMode="auto">
                <a:xfrm>
                  <a:off x="22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7" name="Line 1073"/>
                <p:cNvSpPr>
                  <a:spLocks noChangeShapeType="1"/>
                </p:cNvSpPr>
                <p:nvPr/>
              </p:nvSpPr>
              <p:spPr bwMode="auto">
                <a:xfrm>
                  <a:off x="22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8" name="Line 1074"/>
                <p:cNvSpPr>
                  <a:spLocks noChangeShapeType="1"/>
                </p:cNvSpPr>
                <p:nvPr/>
              </p:nvSpPr>
              <p:spPr bwMode="auto">
                <a:xfrm>
                  <a:off x="22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9" name="Line 1075"/>
                <p:cNvSpPr>
                  <a:spLocks noChangeShapeType="1"/>
                </p:cNvSpPr>
                <p:nvPr/>
              </p:nvSpPr>
              <p:spPr bwMode="auto">
                <a:xfrm>
                  <a:off x="22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0" name="Line 1076"/>
                <p:cNvSpPr>
                  <a:spLocks noChangeShapeType="1"/>
                </p:cNvSpPr>
                <p:nvPr/>
              </p:nvSpPr>
              <p:spPr bwMode="auto">
                <a:xfrm>
                  <a:off x="23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1" name="Line 1077"/>
                <p:cNvSpPr>
                  <a:spLocks noChangeShapeType="1"/>
                </p:cNvSpPr>
                <p:nvPr/>
              </p:nvSpPr>
              <p:spPr bwMode="auto">
                <a:xfrm>
                  <a:off x="23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2" name="Line 1078"/>
                <p:cNvSpPr>
                  <a:spLocks noChangeShapeType="1"/>
                </p:cNvSpPr>
                <p:nvPr/>
              </p:nvSpPr>
              <p:spPr bwMode="auto">
                <a:xfrm>
                  <a:off x="23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3" name="Line 1079"/>
                <p:cNvSpPr>
                  <a:spLocks noChangeShapeType="1"/>
                </p:cNvSpPr>
                <p:nvPr/>
              </p:nvSpPr>
              <p:spPr bwMode="auto">
                <a:xfrm>
                  <a:off x="23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4" name="Line 1080"/>
                <p:cNvSpPr>
                  <a:spLocks noChangeShapeType="1"/>
                </p:cNvSpPr>
                <p:nvPr/>
              </p:nvSpPr>
              <p:spPr bwMode="auto">
                <a:xfrm>
                  <a:off x="23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5" name="Line 1081"/>
                <p:cNvSpPr>
                  <a:spLocks noChangeShapeType="1"/>
                </p:cNvSpPr>
                <p:nvPr/>
              </p:nvSpPr>
              <p:spPr bwMode="auto">
                <a:xfrm>
                  <a:off x="23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6" name="Line 1082"/>
                <p:cNvSpPr>
                  <a:spLocks noChangeShapeType="1"/>
                </p:cNvSpPr>
                <p:nvPr/>
              </p:nvSpPr>
              <p:spPr bwMode="auto">
                <a:xfrm>
                  <a:off x="24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7" name="Line 1083"/>
                <p:cNvSpPr>
                  <a:spLocks noChangeShapeType="1"/>
                </p:cNvSpPr>
                <p:nvPr/>
              </p:nvSpPr>
              <p:spPr bwMode="auto">
                <a:xfrm>
                  <a:off x="24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8" name="Line 1084"/>
                <p:cNvSpPr>
                  <a:spLocks noChangeShapeType="1"/>
                </p:cNvSpPr>
                <p:nvPr/>
              </p:nvSpPr>
              <p:spPr bwMode="auto">
                <a:xfrm>
                  <a:off x="24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9" name="Line 1085"/>
                <p:cNvSpPr>
                  <a:spLocks noChangeShapeType="1"/>
                </p:cNvSpPr>
                <p:nvPr/>
              </p:nvSpPr>
              <p:spPr bwMode="auto">
                <a:xfrm>
                  <a:off x="24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0" name="Line 1086"/>
                <p:cNvSpPr>
                  <a:spLocks noChangeShapeType="1"/>
                </p:cNvSpPr>
                <p:nvPr/>
              </p:nvSpPr>
              <p:spPr bwMode="auto">
                <a:xfrm>
                  <a:off x="24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2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411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3" name="Line 1089"/>
                <p:cNvSpPr>
                  <a:spLocks noChangeShapeType="1"/>
                </p:cNvSpPr>
                <p:nvPr/>
              </p:nvSpPr>
              <p:spPr bwMode="auto">
                <a:xfrm>
                  <a:off x="2485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4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07" y="84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5" name="Rectangle 1091"/>
                <p:cNvSpPr>
                  <a:spLocks noChangeArrowheads="1"/>
                </p:cNvSpPr>
                <p:nvPr/>
              </p:nvSpPr>
              <p:spPr bwMode="auto">
                <a:xfrm rot="16200000">
                  <a:off x="-539" y="1130"/>
                  <a:ext cx="121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Frequencies </a:t>
                  </a:r>
                  <a:r>
                    <a:rPr kumimoji="0" lang="de-DE" altLang="de-DE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of</a:t>
                  </a: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heterozygotes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6" name="Line 1092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7" name="Line 1093"/>
                <p:cNvSpPr>
                  <a:spLocks noChangeShapeType="1"/>
                </p:cNvSpPr>
                <p:nvPr/>
              </p:nvSpPr>
              <p:spPr bwMode="auto">
                <a:xfrm>
                  <a:off x="449" y="169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8" name="Line 1094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9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449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1" name="Line 1097"/>
                <p:cNvSpPr>
                  <a:spLocks noChangeShapeType="1"/>
                </p:cNvSpPr>
                <p:nvPr/>
              </p:nvSpPr>
              <p:spPr bwMode="auto">
                <a:xfrm>
                  <a:off x="653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2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653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3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653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4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653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5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653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6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653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7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653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8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653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9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653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0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653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1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653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2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653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3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653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4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653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653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6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653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7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653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8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653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653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0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653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1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653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2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653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3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653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4" name="Line 1120"/>
                <p:cNvSpPr>
                  <a:spLocks noChangeShapeType="1"/>
                </p:cNvSpPr>
                <p:nvPr/>
              </p:nvSpPr>
              <p:spPr bwMode="auto">
                <a:xfrm flipV="1">
                  <a:off x="653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5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653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6" name="Line 1122"/>
                <p:cNvSpPr>
                  <a:spLocks noChangeShapeType="1"/>
                </p:cNvSpPr>
                <p:nvPr/>
              </p:nvSpPr>
              <p:spPr bwMode="auto">
                <a:xfrm flipV="1">
                  <a:off x="653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7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653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8" name="Line 1124"/>
                <p:cNvSpPr>
                  <a:spLocks noChangeShapeType="1"/>
                </p:cNvSpPr>
                <p:nvPr/>
              </p:nvSpPr>
              <p:spPr bwMode="auto">
                <a:xfrm flipV="1">
                  <a:off x="653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9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653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0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653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1" name="Line 1127"/>
                <p:cNvSpPr>
                  <a:spLocks noChangeShapeType="1"/>
                </p:cNvSpPr>
                <p:nvPr/>
              </p:nvSpPr>
              <p:spPr bwMode="auto">
                <a:xfrm flipV="1">
                  <a:off x="653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2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653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3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653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4" name="Line 1130"/>
                <p:cNvSpPr>
                  <a:spLocks noChangeShapeType="1"/>
                </p:cNvSpPr>
                <p:nvPr/>
              </p:nvSpPr>
              <p:spPr bwMode="auto">
                <a:xfrm flipV="1">
                  <a:off x="653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5" name="Line 1131"/>
                <p:cNvSpPr>
                  <a:spLocks noChangeShapeType="1"/>
                </p:cNvSpPr>
                <p:nvPr/>
              </p:nvSpPr>
              <p:spPr bwMode="auto">
                <a:xfrm flipV="1">
                  <a:off x="653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6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653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7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653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8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653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9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653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0" name="Line 1136"/>
                <p:cNvSpPr>
                  <a:spLocks noChangeShapeType="1"/>
                </p:cNvSpPr>
                <p:nvPr/>
              </p:nvSpPr>
              <p:spPr bwMode="auto">
                <a:xfrm flipV="1">
                  <a:off x="653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653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2" name="Line 1138"/>
                <p:cNvSpPr>
                  <a:spLocks noChangeShapeType="1"/>
                </p:cNvSpPr>
                <p:nvPr/>
              </p:nvSpPr>
              <p:spPr bwMode="auto">
                <a:xfrm flipV="1">
                  <a:off x="653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3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653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4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653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5" name="Line 1141"/>
                <p:cNvSpPr>
                  <a:spLocks noChangeShapeType="1"/>
                </p:cNvSpPr>
                <p:nvPr/>
              </p:nvSpPr>
              <p:spPr bwMode="auto">
                <a:xfrm flipV="1">
                  <a:off x="653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6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653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7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653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8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653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9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653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0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653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1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653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2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653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3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653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4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653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5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653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6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653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7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653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8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653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653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0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653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1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653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2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653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3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653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4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653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5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653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6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653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7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653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8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653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9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653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0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653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1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653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2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653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3" name="Line 1169"/>
                <p:cNvSpPr>
                  <a:spLocks noChangeShapeType="1"/>
                </p:cNvSpPr>
                <p:nvPr/>
              </p:nvSpPr>
              <p:spPr bwMode="auto">
                <a:xfrm flipV="1">
                  <a:off x="653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4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653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5" name="Line 1171"/>
                <p:cNvSpPr>
                  <a:spLocks noChangeShapeType="1"/>
                </p:cNvSpPr>
                <p:nvPr/>
              </p:nvSpPr>
              <p:spPr bwMode="auto">
                <a:xfrm flipV="1">
                  <a:off x="653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6" name="Line 1172"/>
                <p:cNvSpPr>
                  <a:spLocks noChangeShapeType="1"/>
                </p:cNvSpPr>
                <p:nvPr/>
              </p:nvSpPr>
              <p:spPr bwMode="auto">
                <a:xfrm flipV="1">
                  <a:off x="653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7" name="Line 1173"/>
                <p:cNvSpPr>
                  <a:spLocks noChangeShapeType="1"/>
                </p:cNvSpPr>
                <p:nvPr/>
              </p:nvSpPr>
              <p:spPr bwMode="auto">
                <a:xfrm flipV="1">
                  <a:off x="653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8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653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9" name="Line 1175"/>
                <p:cNvSpPr>
                  <a:spLocks noChangeShapeType="1"/>
                </p:cNvSpPr>
                <p:nvPr/>
              </p:nvSpPr>
              <p:spPr bwMode="auto">
                <a:xfrm flipV="1">
                  <a:off x="653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0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653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1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653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2" name="Line 1178"/>
                <p:cNvSpPr>
                  <a:spLocks noChangeShapeType="1"/>
                </p:cNvSpPr>
                <p:nvPr/>
              </p:nvSpPr>
              <p:spPr bwMode="auto">
                <a:xfrm flipV="1">
                  <a:off x="653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3" name="Line 1179"/>
                <p:cNvSpPr>
                  <a:spLocks noChangeShapeType="1"/>
                </p:cNvSpPr>
                <p:nvPr/>
              </p:nvSpPr>
              <p:spPr bwMode="auto">
                <a:xfrm flipV="1">
                  <a:off x="653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4" name="Line 1180"/>
                <p:cNvSpPr>
                  <a:spLocks noChangeShapeType="1"/>
                </p:cNvSpPr>
                <p:nvPr/>
              </p:nvSpPr>
              <p:spPr bwMode="auto">
                <a:xfrm flipV="1">
                  <a:off x="653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653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6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653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7" name="Line 1183"/>
                <p:cNvSpPr>
                  <a:spLocks noChangeShapeType="1"/>
                </p:cNvSpPr>
                <p:nvPr/>
              </p:nvSpPr>
              <p:spPr bwMode="auto">
                <a:xfrm flipV="1">
                  <a:off x="653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8" name="Line 1184"/>
                <p:cNvSpPr>
                  <a:spLocks noChangeShapeType="1"/>
                </p:cNvSpPr>
                <p:nvPr/>
              </p:nvSpPr>
              <p:spPr bwMode="auto">
                <a:xfrm flipV="1">
                  <a:off x="653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9" name="Line 1185"/>
                <p:cNvSpPr>
                  <a:spLocks noChangeShapeType="1"/>
                </p:cNvSpPr>
                <p:nvPr/>
              </p:nvSpPr>
              <p:spPr bwMode="auto">
                <a:xfrm flipV="1">
                  <a:off x="653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0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653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1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653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2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653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3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653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4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653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5" name="Line 1191"/>
                <p:cNvSpPr>
                  <a:spLocks noChangeShapeType="1"/>
                </p:cNvSpPr>
                <p:nvPr/>
              </p:nvSpPr>
              <p:spPr bwMode="auto">
                <a:xfrm flipV="1">
                  <a:off x="653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6" name="Line 1192"/>
                <p:cNvSpPr>
                  <a:spLocks noChangeShapeType="1"/>
                </p:cNvSpPr>
                <p:nvPr/>
              </p:nvSpPr>
              <p:spPr bwMode="auto">
                <a:xfrm flipV="1">
                  <a:off x="653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7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653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8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653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9" name="Line 1195"/>
                <p:cNvSpPr>
                  <a:spLocks noChangeShapeType="1"/>
                </p:cNvSpPr>
                <p:nvPr/>
              </p:nvSpPr>
              <p:spPr bwMode="auto">
                <a:xfrm flipV="1">
                  <a:off x="653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0" name="Line 1196"/>
                <p:cNvSpPr>
                  <a:spLocks noChangeShapeType="1"/>
                </p:cNvSpPr>
                <p:nvPr/>
              </p:nvSpPr>
              <p:spPr bwMode="auto">
                <a:xfrm flipV="1">
                  <a:off x="653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1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653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2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653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3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653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4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653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5" name="Line 1201"/>
                <p:cNvSpPr>
                  <a:spLocks noChangeShapeType="1"/>
                </p:cNvSpPr>
                <p:nvPr/>
              </p:nvSpPr>
              <p:spPr bwMode="auto">
                <a:xfrm flipV="1">
                  <a:off x="653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6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653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7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653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8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653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9" name="Line 1205"/>
                <p:cNvSpPr>
                  <a:spLocks noChangeShapeType="1"/>
                </p:cNvSpPr>
                <p:nvPr/>
              </p:nvSpPr>
              <p:spPr bwMode="auto">
                <a:xfrm flipV="1">
                  <a:off x="653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0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653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1" name="Line 1207"/>
                <p:cNvSpPr>
                  <a:spLocks noChangeShapeType="1"/>
                </p:cNvSpPr>
                <p:nvPr/>
              </p:nvSpPr>
              <p:spPr bwMode="auto">
                <a:xfrm flipV="1">
                  <a:off x="653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2" name="Line 1208"/>
                <p:cNvSpPr>
                  <a:spLocks noChangeShapeType="1"/>
                </p:cNvSpPr>
                <p:nvPr/>
              </p:nvSpPr>
              <p:spPr bwMode="auto">
                <a:xfrm flipV="1">
                  <a:off x="653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3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653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4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653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412"/>
              <p:cNvGrpSpPr>
                <a:grpSpLocks/>
              </p:cNvGrpSpPr>
              <p:nvPr/>
            </p:nvGrpSpPr>
            <p:grpSpPr bwMode="auto">
              <a:xfrm>
                <a:off x="1491734" y="409500"/>
                <a:ext cx="1175867" cy="5740000"/>
                <a:chOff x="573" y="131"/>
                <a:chExt cx="487" cy="2296"/>
              </a:xfrm>
            </p:grpSpPr>
            <p:sp>
              <p:nvSpPr>
                <p:cNvPr id="2805" name="Line 1212"/>
                <p:cNvSpPr>
                  <a:spLocks noChangeShapeType="1"/>
                </p:cNvSpPr>
                <p:nvPr/>
              </p:nvSpPr>
              <p:spPr bwMode="auto">
                <a:xfrm flipV="1">
                  <a:off x="653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6" name="Line 1213"/>
                <p:cNvSpPr>
                  <a:spLocks noChangeShapeType="1"/>
                </p:cNvSpPr>
                <p:nvPr/>
              </p:nvSpPr>
              <p:spPr bwMode="auto">
                <a:xfrm flipV="1">
                  <a:off x="653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7" name="Line 1214"/>
                <p:cNvSpPr>
                  <a:spLocks noChangeShapeType="1"/>
                </p:cNvSpPr>
                <p:nvPr/>
              </p:nvSpPr>
              <p:spPr bwMode="auto">
                <a:xfrm flipV="1">
                  <a:off x="653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8" name="Line 1215"/>
                <p:cNvSpPr>
                  <a:spLocks noChangeShapeType="1"/>
                </p:cNvSpPr>
                <p:nvPr/>
              </p:nvSpPr>
              <p:spPr bwMode="auto">
                <a:xfrm flipV="1">
                  <a:off x="653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9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73" y="2253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altLang="de-D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0" name="Line 1217"/>
                <p:cNvSpPr>
                  <a:spLocks noChangeShapeType="1"/>
                </p:cNvSpPr>
                <p:nvPr/>
              </p:nvSpPr>
              <p:spPr bwMode="auto">
                <a:xfrm>
                  <a:off x="856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1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856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2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856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3" name="Line 1220"/>
                <p:cNvSpPr>
                  <a:spLocks noChangeShapeType="1"/>
                </p:cNvSpPr>
                <p:nvPr/>
              </p:nvSpPr>
              <p:spPr bwMode="auto">
                <a:xfrm flipV="1">
                  <a:off x="856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4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856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5" name="Line 1222"/>
                <p:cNvSpPr>
                  <a:spLocks noChangeShapeType="1"/>
                </p:cNvSpPr>
                <p:nvPr/>
              </p:nvSpPr>
              <p:spPr bwMode="auto">
                <a:xfrm flipV="1">
                  <a:off x="856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6" name="Line 1223"/>
                <p:cNvSpPr>
                  <a:spLocks noChangeShapeType="1"/>
                </p:cNvSpPr>
                <p:nvPr/>
              </p:nvSpPr>
              <p:spPr bwMode="auto">
                <a:xfrm flipV="1">
                  <a:off x="856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7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856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856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9" name="Line 1226"/>
                <p:cNvSpPr>
                  <a:spLocks noChangeShapeType="1"/>
                </p:cNvSpPr>
                <p:nvPr/>
              </p:nvSpPr>
              <p:spPr bwMode="auto">
                <a:xfrm flipV="1">
                  <a:off x="856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0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856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1" name="Line 1228"/>
                <p:cNvSpPr>
                  <a:spLocks noChangeShapeType="1"/>
                </p:cNvSpPr>
                <p:nvPr/>
              </p:nvSpPr>
              <p:spPr bwMode="auto">
                <a:xfrm flipV="1">
                  <a:off x="856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2" name="Line 1229"/>
                <p:cNvSpPr>
                  <a:spLocks noChangeShapeType="1"/>
                </p:cNvSpPr>
                <p:nvPr/>
              </p:nvSpPr>
              <p:spPr bwMode="auto">
                <a:xfrm flipV="1">
                  <a:off x="856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3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856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4" name="Line 1231"/>
                <p:cNvSpPr>
                  <a:spLocks noChangeShapeType="1"/>
                </p:cNvSpPr>
                <p:nvPr/>
              </p:nvSpPr>
              <p:spPr bwMode="auto">
                <a:xfrm flipV="1">
                  <a:off x="856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5" name="Line 1232"/>
                <p:cNvSpPr>
                  <a:spLocks noChangeShapeType="1"/>
                </p:cNvSpPr>
                <p:nvPr/>
              </p:nvSpPr>
              <p:spPr bwMode="auto">
                <a:xfrm flipV="1">
                  <a:off x="856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6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856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7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856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8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856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9" name="Line 1236"/>
                <p:cNvSpPr>
                  <a:spLocks noChangeShapeType="1"/>
                </p:cNvSpPr>
                <p:nvPr/>
              </p:nvSpPr>
              <p:spPr bwMode="auto">
                <a:xfrm flipV="1">
                  <a:off x="856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0" name="Line 1237"/>
                <p:cNvSpPr>
                  <a:spLocks noChangeShapeType="1"/>
                </p:cNvSpPr>
                <p:nvPr/>
              </p:nvSpPr>
              <p:spPr bwMode="auto">
                <a:xfrm flipV="1">
                  <a:off x="856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1" name="Line 1238"/>
                <p:cNvSpPr>
                  <a:spLocks noChangeShapeType="1"/>
                </p:cNvSpPr>
                <p:nvPr/>
              </p:nvSpPr>
              <p:spPr bwMode="auto">
                <a:xfrm flipV="1">
                  <a:off x="856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2" name="Line 1239"/>
                <p:cNvSpPr>
                  <a:spLocks noChangeShapeType="1"/>
                </p:cNvSpPr>
                <p:nvPr/>
              </p:nvSpPr>
              <p:spPr bwMode="auto">
                <a:xfrm flipV="1">
                  <a:off x="856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3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856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4" name="Line 1241"/>
                <p:cNvSpPr>
                  <a:spLocks noChangeShapeType="1"/>
                </p:cNvSpPr>
                <p:nvPr/>
              </p:nvSpPr>
              <p:spPr bwMode="auto">
                <a:xfrm flipV="1">
                  <a:off x="856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5" name="Line 1242"/>
                <p:cNvSpPr>
                  <a:spLocks noChangeShapeType="1"/>
                </p:cNvSpPr>
                <p:nvPr/>
              </p:nvSpPr>
              <p:spPr bwMode="auto">
                <a:xfrm flipV="1">
                  <a:off x="856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856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7" name="Line 1244"/>
                <p:cNvSpPr>
                  <a:spLocks noChangeShapeType="1"/>
                </p:cNvSpPr>
                <p:nvPr/>
              </p:nvSpPr>
              <p:spPr bwMode="auto">
                <a:xfrm flipV="1">
                  <a:off x="856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8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856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9" name="Line 1246"/>
                <p:cNvSpPr>
                  <a:spLocks noChangeShapeType="1"/>
                </p:cNvSpPr>
                <p:nvPr/>
              </p:nvSpPr>
              <p:spPr bwMode="auto">
                <a:xfrm flipV="1">
                  <a:off x="856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0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856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1" name="Line 1248"/>
                <p:cNvSpPr>
                  <a:spLocks noChangeShapeType="1"/>
                </p:cNvSpPr>
                <p:nvPr/>
              </p:nvSpPr>
              <p:spPr bwMode="auto">
                <a:xfrm flipV="1">
                  <a:off x="856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2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856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3" name="Line 1250"/>
                <p:cNvSpPr>
                  <a:spLocks noChangeShapeType="1"/>
                </p:cNvSpPr>
                <p:nvPr/>
              </p:nvSpPr>
              <p:spPr bwMode="auto">
                <a:xfrm flipV="1">
                  <a:off x="856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4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856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5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856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6" name="Line 1253"/>
                <p:cNvSpPr>
                  <a:spLocks noChangeShapeType="1"/>
                </p:cNvSpPr>
                <p:nvPr/>
              </p:nvSpPr>
              <p:spPr bwMode="auto">
                <a:xfrm flipV="1">
                  <a:off x="856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7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856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8" name="Line 1255"/>
                <p:cNvSpPr>
                  <a:spLocks noChangeShapeType="1"/>
                </p:cNvSpPr>
                <p:nvPr/>
              </p:nvSpPr>
              <p:spPr bwMode="auto">
                <a:xfrm flipV="1">
                  <a:off x="856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9" name="Line 1256"/>
                <p:cNvSpPr>
                  <a:spLocks noChangeShapeType="1"/>
                </p:cNvSpPr>
                <p:nvPr/>
              </p:nvSpPr>
              <p:spPr bwMode="auto">
                <a:xfrm flipV="1">
                  <a:off x="856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0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856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1" name="Line 1258"/>
                <p:cNvSpPr>
                  <a:spLocks noChangeShapeType="1"/>
                </p:cNvSpPr>
                <p:nvPr/>
              </p:nvSpPr>
              <p:spPr bwMode="auto">
                <a:xfrm flipV="1">
                  <a:off x="856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2" name="Line 1259"/>
                <p:cNvSpPr>
                  <a:spLocks noChangeShapeType="1"/>
                </p:cNvSpPr>
                <p:nvPr/>
              </p:nvSpPr>
              <p:spPr bwMode="auto">
                <a:xfrm flipV="1">
                  <a:off x="856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3" name="Line 1260"/>
                <p:cNvSpPr>
                  <a:spLocks noChangeShapeType="1"/>
                </p:cNvSpPr>
                <p:nvPr/>
              </p:nvSpPr>
              <p:spPr bwMode="auto">
                <a:xfrm flipV="1">
                  <a:off x="856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4" name="Line 1261"/>
                <p:cNvSpPr>
                  <a:spLocks noChangeShapeType="1"/>
                </p:cNvSpPr>
                <p:nvPr/>
              </p:nvSpPr>
              <p:spPr bwMode="auto">
                <a:xfrm flipV="1">
                  <a:off x="856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5" name="Line 1262"/>
                <p:cNvSpPr>
                  <a:spLocks noChangeShapeType="1"/>
                </p:cNvSpPr>
                <p:nvPr/>
              </p:nvSpPr>
              <p:spPr bwMode="auto">
                <a:xfrm flipV="1">
                  <a:off x="856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6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856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7" name="Line 1264"/>
                <p:cNvSpPr>
                  <a:spLocks noChangeShapeType="1"/>
                </p:cNvSpPr>
                <p:nvPr/>
              </p:nvSpPr>
              <p:spPr bwMode="auto">
                <a:xfrm flipV="1">
                  <a:off x="856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856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9" name="Line 1266"/>
                <p:cNvSpPr>
                  <a:spLocks noChangeShapeType="1"/>
                </p:cNvSpPr>
                <p:nvPr/>
              </p:nvSpPr>
              <p:spPr bwMode="auto">
                <a:xfrm flipV="1">
                  <a:off x="856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0" name="Line 1267"/>
                <p:cNvSpPr>
                  <a:spLocks noChangeShapeType="1"/>
                </p:cNvSpPr>
                <p:nvPr/>
              </p:nvSpPr>
              <p:spPr bwMode="auto">
                <a:xfrm flipV="1">
                  <a:off x="856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1" name="Line 1268"/>
                <p:cNvSpPr>
                  <a:spLocks noChangeShapeType="1"/>
                </p:cNvSpPr>
                <p:nvPr/>
              </p:nvSpPr>
              <p:spPr bwMode="auto">
                <a:xfrm flipV="1">
                  <a:off x="856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856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3" name="Line 1270"/>
                <p:cNvSpPr>
                  <a:spLocks noChangeShapeType="1"/>
                </p:cNvSpPr>
                <p:nvPr/>
              </p:nvSpPr>
              <p:spPr bwMode="auto">
                <a:xfrm flipV="1">
                  <a:off x="856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4" name="Line 1271"/>
                <p:cNvSpPr>
                  <a:spLocks noChangeShapeType="1"/>
                </p:cNvSpPr>
                <p:nvPr/>
              </p:nvSpPr>
              <p:spPr bwMode="auto">
                <a:xfrm flipV="1">
                  <a:off x="856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5" name="Line 1272"/>
                <p:cNvSpPr>
                  <a:spLocks noChangeShapeType="1"/>
                </p:cNvSpPr>
                <p:nvPr/>
              </p:nvSpPr>
              <p:spPr bwMode="auto">
                <a:xfrm flipV="1">
                  <a:off x="856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6" name="Line 1273"/>
                <p:cNvSpPr>
                  <a:spLocks noChangeShapeType="1"/>
                </p:cNvSpPr>
                <p:nvPr/>
              </p:nvSpPr>
              <p:spPr bwMode="auto">
                <a:xfrm flipV="1">
                  <a:off x="856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7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856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8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856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9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856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0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856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1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856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2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856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3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856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4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856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5" name="Line 1282"/>
                <p:cNvSpPr>
                  <a:spLocks noChangeShapeType="1"/>
                </p:cNvSpPr>
                <p:nvPr/>
              </p:nvSpPr>
              <p:spPr bwMode="auto">
                <a:xfrm flipV="1">
                  <a:off x="856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6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856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7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856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8" name="Line 1285"/>
                <p:cNvSpPr>
                  <a:spLocks noChangeShapeType="1"/>
                </p:cNvSpPr>
                <p:nvPr/>
              </p:nvSpPr>
              <p:spPr bwMode="auto">
                <a:xfrm flipV="1">
                  <a:off x="856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9" name="Line 1286"/>
                <p:cNvSpPr>
                  <a:spLocks noChangeShapeType="1"/>
                </p:cNvSpPr>
                <p:nvPr/>
              </p:nvSpPr>
              <p:spPr bwMode="auto">
                <a:xfrm flipV="1">
                  <a:off x="856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0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856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1" name="Line 1288"/>
                <p:cNvSpPr>
                  <a:spLocks noChangeShapeType="1"/>
                </p:cNvSpPr>
                <p:nvPr/>
              </p:nvSpPr>
              <p:spPr bwMode="auto">
                <a:xfrm flipV="1">
                  <a:off x="856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2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856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3" name="Line 1290"/>
                <p:cNvSpPr>
                  <a:spLocks noChangeShapeType="1"/>
                </p:cNvSpPr>
                <p:nvPr/>
              </p:nvSpPr>
              <p:spPr bwMode="auto">
                <a:xfrm flipV="1">
                  <a:off x="856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4" name="Line 1291"/>
                <p:cNvSpPr>
                  <a:spLocks noChangeShapeType="1"/>
                </p:cNvSpPr>
                <p:nvPr/>
              </p:nvSpPr>
              <p:spPr bwMode="auto">
                <a:xfrm flipV="1">
                  <a:off x="856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5" name="Line 1292"/>
                <p:cNvSpPr>
                  <a:spLocks noChangeShapeType="1"/>
                </p:cNvSpPr>
                <p:nvPr/>
              </p:nvSpPr>
              <p:spPr bwMode="auto">
                <a:xfrm flipV="1">
                  <a:off x="856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6" name="Line 1293"/>
                <p:cNvSpPr>
                  <a:spLocks noChangeShapeType="1"/>
                </p:cNvSpPr>
                <p:nvPr/>
              </p:nvSpPr>
              <p:spPr bwMode="auto">
                <a:xfrm flipV="1">
                  <a:off x="856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7" name="Line 1294"/>
                <p:cNvSpPr>
                  <a:spLocks noChangeShapeType="1"/>
                </p:cNvSpPr>
                <p:nvPr/>
              </p:nvSpPr>
              <p:spPr bwMode="auto">
                <a:xfrm flipV="1">
                  <a:off x="856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8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856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9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856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0" name="Line 1297"/>
                <p:cNvSpPr>
                  <a:spLocks noChangeShapeType="1"/>
                </p:cNvSpPr>
                <p:nvPr/>
              </p:nvSpPr>
              <p:spPr bwMode="auto">
                <a:xfrm flipV="1">
                  <a:off x="856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1" name="Line 1298"/>
                <p:cNvSpPr>
                  <a:spLocks noChangeShapeType="1"/>
                </p:cNvSpPr>
                <p:nvPr/>
              </p:nvSpPr>
              <p:spPr bwMode="auto">
                <a:xfrm flipV="1">
                  <a:off x="856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2" name="Line 1299"/>
                <p:cNvSpPr>
                  <a:spLocks noChangeShapeType="1"/>
                </p:cNvSpPr>
                <p:nvPr/>
              </p:nvSpPr>
              <p:spPr bwMode="auto">
                <a:xfrm flipV="1">
                  <a:off x="856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3" name="Line 1300"/>
                <p:cNvSpPr>
                  <a:spLocks noChangeShapeType="1"/>
                </p:cNvSpPr>
                <p:nvPr/>
              </p:nvSpPr>
              <p:spPr bwMode="auto">
                <a:xfrm flipV="1">
                  <a:off x="856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4" name="Line 1301"/>
                <p:cNvSpPr>
                  <a:spLocks noChangeShapeType="1"/>
                </p:cNvSpPr>
                <p:nvPr/>
              </p:nvSpPr>
              <p:spPr bwMode="auto">
                <a:xfrm flipV="1">
                  <a:off x="856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5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856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6" name="Line 1303"/>
                <p:cNvSpPr>
                  <a:spLocks noChangeShapeType="1"/>
                </p:cNvSpPr>
                <p:nvPr/>
              </p:nvSpPr>
              <p:spPr bwMode="auto">
                <a:xfrm flipV="1">
                  <a:off x="856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7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856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8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856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9" name="Line 1306"/>
                <p:cNvSpPr>
                  <a:spLocks noChangeShapeType="1"/>
                </p:cNvSpPr>
                <p:nvPr/>
              </p:nvSpPr>
              <p:spPr bwMode="auto">
                <a:xfrm flipV="1">
                  <a:off x="856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0" name="Line 1307"/>
                <p:cNvSpPr>
                  <a:spLocks noChangeShapeType="1"/>
                </p:cNvSpPr>
                <p:nvPr/>
              </p:nvSpPr>
              <p:spPr bwMode="auto">
                <a:xfrm flipV="1">
                  <a:off x="856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1" name="Line 1308"/>
                <p:cNvSpPr>
                  <a:spLocks noChangeShapeType="1"/>
                </p:cNvSpPr>
                <p:nvPr/>
              </p:nvSpPr>
              <p:spPr bwMode="auto">
                <a:xfrm flipV="1">
                  <a:off x="856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2" name="Line 1309"/>
                <p:cNvSpPr>
                  <a:spLocks noChangeShapeType="1"/>
                </p:cNvSpPr>
                <p:nvPr/>
              </p:nvSpPr>
              <p:spPr bwMode="auto">
                <a:xfrm flipV="1">
                  <a:off x="856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3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856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4" name="Line 1311"/>
                <p:cNvSpPr>
                  <a:spLocks noChangeShapeType="1"/>
                </p:cNvSpPr>
                <p:nvPr/>
              </p:nvSpPr>
              <p:spPr bwMode="auto">
                <a:xfrm flipV="1">
                  <a:off x="856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5" name="Line 1312"/>
                <p:cNvSpPr>
                  <a:spLocks noChangeShapeType="1"/>
                </p:cNvSpPr>
                <p:nvPr/>
              </p:nvSpPr>
              <p:spPr bwMode="auto">
                <a:xfrm flipV="1">
                  <a:off x="856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6" name="Line 1313"/>
                <p:cNvSpPr>
                  <a:spLocks noChangeShapeType="1"/>
                </p:cNvSpPr>
                <p:nvPr/>
              </p:nvSpPr>
              <p:spPr bwMode="auto">
                <a:xfrm flipV="1">
                  <a:off x="856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7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856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8" name="Line 1315"/>
                <p:cNvSpPr>
                  <a:spLocks noChangeShapeType="1"/>
                </p:cNvSpPr>
                <p:nvPr/>
              </p:nvSpPr>
              <p:spPr bwMode="auto">
                <a:xfrm flipV="1">
                  <a:off x="856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9" name="Line 1316"/>
                <p:cNvSpPr>
                  <a:spLocks noChangeShapeType="1"/>
                </p:cNvSpPr>
                <p:nvPr/>
              </p:nvSpPr>
              <p:spPr bwMode="auto">
                <a:xfrm flipV="1">
                  <a:off x="856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0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856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1" name="Line 1318"/>
                <p:cNvSpPr>
                  <a:spLocks noChangeShapeType="1"/>
                </p:cNvSpPr>
                <p:nvPr/>
              </p:nvSpPr>
              <p:spPr bwMode="auto">
                <a:xfrm flipV="1">
                  <a:off x="856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2" name="Line 1319"/>
                <p:cNvSpPr>
                  <a:spLocks noChangeShapeType="1"/>
                </p:cNvSpPr>
                <p:nvPr/>
              </p:nvSpPr>
              <p:spPr bwMode="auto">
                <a:xfrm flipV="1">
                  <a:off x="856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3" name="Line 1320"/>
                <p:cNvSpPr>
                  <a:spLocks noChangeShapeType="1"/>
                </p:cNvSpPr>
                <p:nvPr/>
              </p:nvSpPr>
              <p:spPr bwMode="auto">
                <a:xfrm flipV="1">
                  <a:off x="856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4" name="Line 1321"/>
                <p:cNvSpPr>
                  <a:spLocks noChangeShapeType="1"/>
                </p:cNvSpPr>
                <p:nvPr/>
              </p:nvSpPr>
              <p:spPr bwMode="auto">
                <a:xfrm flipV="1">
                  <a:off x="856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5" name="Line 1322"/>
                <p:cNvSpPr>
                  <a:spLocks noChangeShapeType="1"/>
                </p:cNvSpPr>
                <p:nvPr/>
              </p:nvSpPr>
              <p:spPr bwMode="auto">
                <a:xfrm flipV="1">
                  <a:off x="856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6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856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7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856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8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856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9" name="Line 1326"/>
                <p:cNvSpPr>
                  <a:spLocks noChangeShapeType="1"/>
                </p:cNvSpPr>
                <p:nvPr/>
              </p:nvSpPr>
              <p:spPr bwMode="auto">
                <a:xfrm flipV="1">
                  <a:off x="856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0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856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1" name="Line 1328"/>
                <p:cNvSpPr>
                  <a:spLocks noChangeShapeType="1"/>
                </p:cNvSpPr>
                <p:nvPr/>
              </p:nvSpPr>
              <p:spPr bwMode="auto">
                <a:xfrm flipV="1">
                  <a:off x="856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2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856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3" name="Line 1330"/>
                <p:cNvSpPr>
                  <a:spLocks noChangeShapeType="1"/>
                </p:cNvSpPr>
                <p:nvPr/>
              </p:nvSpPr>
              <p:spPr bwMode="auto">
                <a:xfrm flipV="1">
                  <a:off x="856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4" name="Line 1331"/>
                <p:cNvSpPr>
                  <a:spLocks noChangeShapeType="1"/>
                </p:cNvSpPr>
                <p:nvPr/>
              </p:nvSpPr>
              <p:spPr bwMode="auto">
                <a:xfrm flipV="1">
                  <a:off x="856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5" name="Line 1332"/>
                <p:cNvSpPr>
                  <a:spLocks noChangeShapeType="1"/>
                </p:cNvSpPr>
                <p:nvPr/>
              </p:nvSpPr>
              <p:spPr bwMode="auto">
                <a:xfrm flipV="1">
                  <a:off x="856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6" name="Line 1333"/>
                <p:cNvSpPr>
                  <a:spLocks noChangeShapeType="1"/>
                </p:cNvSpPr>
                <p:nvPr/>
              </p:nvSpPr>
              <p:spPr bwMode="auto">
                <a:xfrm flipV="1">
                  <a:off x="856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7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856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9" name="Line 1336"/>
                <p:cNvSpPr>
                  <a:spLocks noChangeShapeType="1"/>
                </p:cNvSpPr>
                <p:nvPr/>
              </p:nvSpPr>
              <p:spPr bwMode="auto">
                <a:xfrm>
                  <a:off x="1060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0" name="Line 1337"/>
                <p:cNvSpPr>
                  <a:spLocks noChangeShapeType="1"/>
                </p:cNvSpPr>
                <p:nvPr/>
              </p:nvSpPr>
              <p:spPr bwMode="auto">
                <a:xfrm flipV="1">
                  <a:off x="1060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1" name="Line 1338"/>
                <p:cNvSpPr>
                  <a:spLocks noChangeShapeType="1"/>
                </p:cNvSpPr>
                <p:nvPr/>
              </p:nvSpPr>
              <p:spPr bwMode="auto">
                <a:xfrm flipV="1">
                  <a:off x="1060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2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1060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3" name="Line 1340"/>
                <p:cNvSpPr>
                  <a:spLocks noChangeShapeType="1"/>
                </p:cNvSpPr>
                <p:nvPr/>
              </p:nvSpPr>
              <p:spPr bwMode="auto">
                <a:xfrm flipV="1">
                  <a:off x="1060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4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1060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5" name="Line 1342"/>
                <p:cNvSpPr>
                  <a:spLocks noChangeShapeType="1"/>
                </p:cNvSpPr>
                <p:nvPr/>
              </p:nvSpPr>
              <p:spPr bwMode="auto">
                <a:xfrm flipV="1">
                  <a:off x="1060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6" name="Line 1343"/>
                <p:cNvSpPr>
                  <a:spLocks noChangeShapeType="1"/>
                </p:cNvSpPr>
                <p:nvPr/>
              </p:nvSpPr>
              <p:spPr bwMode="auto">
                <a:xfrm flipV="1">
                  <a:off x="1060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7" name="Line 1344"/>
                <p:cNvSpPr>
                  <a:spLocks noChangeShapeType="1"/>
                </p:cNvSpPr>
                <p:nvPr/>
              </p:nvSpPr>
              <p:spPr bwMode="auto">
                <a:xfrm flipV="1">
                  <a:off x="1060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8" name="Line 1345"/>
                <p:cNvSpPr>
                  <a:spLocks noChangeShapeType="1"/>
                </p:cNvSpPr>
                <p:nvPr/>
              </p:nvSpPr>
              <p:spPr bwMode="auto">
                <a:xfrm flipV="1">
                  <a:off x="1060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9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1060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0" name="Line 1347"/>
                <p:cNvSpPr>
                  <a:spLocks noChangeShapeType="1"/>
                </p:cNvSpPr>
                <p:nvPr/>
              </p:nvSpPr>
              <p:spPr bwMode="auto">
                <a:xfrm flipV="1">
                  <a:off x="1060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1" name="Line 1348"/>
                <p:cNvSpPr>
                  <a:spLocks noChangeShapeType="1"/>
                </p:cNvSpPr>
                <p:nvPr/>
              </p:nvSpPr>
              <p:spPr bwMode="auto">
                <a:xfrm flipV="1">
                  <a:off x="1060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2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1060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3" name="Line 1350"/>
                <p:cNvSpPr>
                  <a:spLocks noChangeShapeType="1"/>
                </p:cNvSpPr>
                <p:nvPr/>
              </p:nvSpPr>
              <p:spPr bwMode="auto">
                <a:xfrm flipV="1">
                  <a:off x="1060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4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1060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5" name="Line 1352"/>
                <p:cNvSpPr>
                  <a:spLocks noChangeShapeType="1"/>
                </p:cNvSpPr>
                <p:nvPr/>
              </p:nvSpPr>
              <p:spPr bwMode="auto">
                <a:xfrm flipV="1">
                  <a:off x="1060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6" name="Line 1353"/>
                <p:cNvSpPr>
                  <a:spLocks noChangeShapeType="1"/>
                </p:cNvSpPr>
                <p:nvPr/>
              </p:nvSpPr>
              <p:spPr bwMode="auto">
                <a:xfrm flipV="1">
                  <a:off x="1060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7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1060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8" name="Line 1355"/>
                <p:cNvSpPr>
                  <a:spLocks noChangeShapeType="1"/>
                </p:cNvSpPr>
                <p:nvPr/>
              </p:nvSpPr>
              <p:spPr bwMode="auto">
                <a:xfrm flipV="1">
                  <a:off x="1060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9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1060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0" name="Line 1357"/>
                <p:cNvSpPr>
                  <a:spLocks noChangeShapeType="1"/>
                </p:cNvSpPr>
                <p:nvPr/>
              </p:nvSpPr>
              <p:spPr bwMode="auto">
                <a:xfrm flipV="1">
                  <a:off x="1060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1" name="Line 1358"/>
                <p:cNvSpPr>
                  <a:spLocks noChangeShapeType="1"/>
                </p:cNvSpPr>
                <p:nvPr/>
              </p:nvSpPr>
              <p:spPr bwMode="auto">
                <a:xfrm flipV="1">
                  <a:off x="1060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2" name="Line 1359"/>
                <p:cNvSpPr>
                  <a:spLocks noChangeShapeType="1"/>
                </p:cNvSpPr>
                <p:nvPr/>
              </p:nvSpPr>
              <p:spPr bwMode="auto">
                <a:xfrm flipV="1">
                  <a:off x="1060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3" name="Line 1360"/>
                <p:cNvSpPr>
                  <a:spLocks noChangeShapeType="1"/>
                </p:cNvSpPr>
                <p:nvPr/>
              </p:nvSpPr>
              <p:spPr bwMode="auto">
                <a:xfrm flipV="1">
                  <a:off x="1060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4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1060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5" name="Line 1362"/>
                <p:cNvSpPr>
                  <a:spLocks noChangeShapeType="1"/>
                </p:cNvSpPr>
                <p:nvPr/>
              </p:nvSpPr>
              <p:spPr bwMode="auto">
                <a:xfrm flipV="1">
                  <a:off x="1060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6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1060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7" name="Line 1364"/>
                <p:cNvSpPr>
                  <a:spLocks noChangeShapeType="1"/>
                </p:cNvSpPr>
                <p:nvPr/>
              </p:nvSpPr>
              <p:spPr bwMode="auto">
                <a:xfrm flipV="1">
                  <a:off x="1060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8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1060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9" name="Line 1366"/>
                <p:cNvSpPr>
                  <a:spLocks noChangeShapeType="1"/>
                </p:cNvSpPr>
                <p:nvPr/>
              </p:nvSpPr>
              <p:spPr bwMode="auto">
                <a:xfrm flipV="1">
                  <a:off x="1060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0" name="Line 1367"/>
                <p:cNvSpPr>
                  <a:spLocks noChangeShapeType="1"/>
                </p:cNvSpPr>
                <p:nvPr/>
              </p:nvSpPr>
              <p:spPr bwMode="auto">
                <a:xfrm flipV="1">
                  <a:off x="1060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1" name="Line 1368"/>
                <p:cNvSpPr>
                  <a:spLocks noChangeShapeType="1"/>
                </p:cNvSpPr>
                <p:nvPr/>
              </p:nvSpPr>
              <p:spPr bwMode="auto">
                <a:xfrm flipV="1">
                  <a:off x="1060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2" name="Line 1369"/>
                <p:cNvSpPr>
                  <a:spLocks noChangeShapeType="1"/>
                </p:cNvSpPr>
                <p:nvPr/>
              </p:nvSpPr>
              <p:spPr bwMode="auto">
                <a:xfrm flipV="1">
                  <a:off x="1060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3" name="Line 1370"/>
                <p:cNvSpPr>
                  <a:spLocks noChangeShapeType="1"/>
                </p:cNvSpPr>
                <p:nvPr/>
              </p:nvSpPr>
              <p:spPr bwMode="auto">
                <a:xfrm flipV="1">
                  <a:off x="1060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4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1060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5" name="Line 1372"/>
                <p:cNvSpPr>
                  <a:spLocks noChangeShapeType="1"/>
                </p:cNvSpPr>
                <p:nvPr/>
              </p:nvSpPr>
              <p:spPr bwMode="auto">
                <a:xfrm flipV="1">
                  <a:off x="1060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6" name="Line 1373"/>
                <p:cNvSpPr>
                  <a:spLocks noChangeShapeType="1"/>
                </p:cNvSpPr>
                <p:nvPr/>
              </p:nvSpPr>
              <p:spPr bwMode="auto">
                <a:xfrm flipV="1">
                  <a:off x="1060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7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1060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8" name="Line 1375"/>
                <p:cNvSpPr>
                  <a:spLocks noChangeShapeType="1"/>
                </p:cNvSpPr>
                <p:nvPr/>
              </p:nvSpPr>
              <p:spPr bwMode="auto">
                <a:xfrm flipV="1">
                  <a:off x="1060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9" name="Line 1376"/>
                <p:cNvSpPr>
                  <a:spLocks noChangeShapeType="1"/>
                </p:cNvSpPr>
                <p:nvPr/>
              </p:nvSpPr>
              <p:spPr bwMode="auto">
                <a:xfrm flipV="1">
                  <a:off x="1060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0" name="Line 1377"/>
                <p:cNvSpPr>
                  <a:spLocks noChangeShapeType="1"/>
                </p:cNvSpPr>
                <p:nvPr/>
              </p:nvSpPr>
              <p:spPr bwMode="auto">
                <a:xfrm flipV="1">
                  <a:off x="1060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1" name="Line 1378"/>
                <p:cNvSpPr>
                  <a:spLocks noChangeShapeType="1"/>
                </p:cNvSpPr>
                <p:nvPr/>
              </p:nvSpPr>
              <p:spPr bwMode="auto">
                <a:xfrm flipV="1">
                  <a:off x="1060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2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1060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3" name="Line 1380"/>
                <p:cNvSpPr>
                  <a:spLocks noChangeShapeType="1"/>
                </p:cNvSpPr>
                <p:nvPr/>
              </p:nvSpPr>
              <p:spPr bwMode="auto">
                <a:xfrm flipV="1">
                  <a:off x="1060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4" name="Line 1381"/>
                <p:cNvSpPr>
                  <a:spLocks noChangeShapeType="1"/>
                </p:cNvSpPr>
                <p:nvPr/>
              </p:nvSpPr>
              <p:spPr bwMode="auto">
                <a:xfrm flipV="1">
                  <a:off x="1060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5" name="Line 1382"/>
                <p:cNvSpPr>
                  <a:spLocks noChangeShapeType="1"/>
                </p:cNvSpPr>
                <p:nvPr/>
              </p:nvSpPr>
              <p:spPr bwMode="auto">
                <a:xfrm flipV="1">
                  <a:off x="1060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6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1060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7" name="Line 1384"/>
                <p:cNvSpPr>
                  <a:spLocks noChangeShapeType="1"/>
                </p:cNvSpPr>
                <p:nvPr/>
              </p:nvSpPr>
              <p:spPr bwMode="auto">
                <a:xfrm flipV="1">
                  <a:off x="1060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8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1060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9" name="Line 1386"/>
                <p:cNvSpPr>
                  <a:spLocks noChangeShapeType="1"/>
                </p:cNvSpPr>
                <p:nvPr/>
              </p:nvSpPr>
              <p:spPr bwMode="auto">
                <a:xfrm flipV="1">
                  <a:off x="1060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0" name="Line 1387"/>
                <p:cNvSpPr>
                  <a:spLocks noChangeShapeType="1"/>
                </p:cNvSpPr>
                <p:nvPr/>
              </p:nvSpPr>
              <p:spPr bwMode="auto">
                <a:xfrm flipV="1">
                  <a:off x="1060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1" name="Line 1388"/>
                <p:cNvSpPr>
                  <a:spLocks noChangeShapeType="1"/>
                </p:cNvSpPr>
                <p:nvPr/>
              </p:nvSpPr>
              <p:spPr bwMode="auto">
                <a:xfrm flipV="1">
                  <a:off x="1060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2" name="Line 1389"/>
                <p:cNvSpPr>
                  <a:spLocks noChangeShapeType="1"/>
                </p:cNvSpPr>
                <p:nvPr/>
              </p:nvSpPr>
              <p:spPr bwMode="auto">
                <a:xfrm flipV="1">
                  <a:off x="1060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3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1060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4" name="Line 1391"/>
                <p:cNvSpPr>
                  <a:spLocks noChangeShapeType="1"/>
                </p:cNvSpPr>
                <p:nvPr/>
              </p:nvSpPr>
              <p:spPr bwMode="auto">
                <a:xfrm flipV="1">
                  <a:off x="1060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5" name="Line 1392"/>
                <p:cNvSpPr>
                  <a:spLocks noChangeShapeType="1"/>
                </p:cNvSpPr>
                <p:nvPr/>
              </p:nvSpPr>
              <p:spPr bwMode="auto">
                <a:xfrm flipV="1">
                  <a:off x="1060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6" name="Line 1393"/>
                <p:cNvSpPr>
                  <a:spLocks noChangeShapeType="1"/>
                </p:cNvSpPr>
                <p:nvPr/>
              </p:nvSpPr>
              <p:spPr bwMode="auto">
                <a:xfrm flipV="1">
                  <a:off x="1060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7" name="Line 1394"/>
                <p:cNvSpPr>
                  <a:spLocks noChangeShapeType="1"/>
                </p:cNvSpPr>
                <p:nvPr/>
              </p:nvSpPr>
              <p:spPr bwMode="auto">
                <a:xfrm flipV="1">
                  <a:off x="1060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8" name="Line 1395"/>
                <p:cNvSpPr>
                  <a:spLocks noChangeShapeType="1"/>
                </p:cNvSpPr>
                <p:nvPr/>
              </p:nvSpPr>
              <p:spPr bwMode="auto">
                <a:xfrm flipV="1">
                  <a:off x="1060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9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1060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0" name="Line 1397"/>
                <p:cNvSpPr>
                  <a:spLocks noChangeShapeType="1"/>
                </p:cNvSpPr>
                <p:nvPr/>
              </p:nvSpPr>
              <p:spPr bwMode="auto">
                <a:xfrm flipV="1">
                  <a:off x="1060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1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1060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2" name="Line 1399"/>
                <p:cNvSpPr>
                  <a:spLocks noChangeShapeType="1"/>
                </p:cNvSpPr>
                <p:nvPr/>
              </p:nvSpPr>
              <p:spPr bwMode="auto">
                <a:xfrm flipV="1">
                  <a:off x="1060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3" name="Line 1400"/>
                <p:cNvSpPr>
                  <a:spLocks noChangeShapeType="1"/>
                </p:cNvSpPr>
                <p:nvPr/>
              </p:nvSpPr>
              <p:spPr bwMode="auto">
                <a:xfrm flipV="1">
                  <a:off x="1060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4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1060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5" name="Line 1402"/>
                <p:cNvSpPr>
                  <a:spLocks noChangeShapeType="1"/>
                </p:cNvSpPr>
                <p:nvPr/>
              </p:nvSpPr>
              <p:spPr bwMode="auto">
                <a:xfrm flipV="1">
                  <a:off x="1060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6" name="Line 1403"/>
                <p:cNvSpPr>
                  <a:spLocks noChangeShapeType="1"/>
                </p:cNvSpPr>
                <p:nvPr/>
              </p:nvSpPr>
              <p:spPr bwMode="auto">
                <a:xfrm flipV="1">
                  <a:off x="1060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7" name="Line 1404"/>
                <p:cNvSpPr>
                  <a:spLocks noChangeShapeType="1"/>
                </p:cNvSpPr>
                <p:nvPr/>
              </p:nvSpPr>
              <p:spPr bwMode="auto">
                <a:xfrm flipV="1">
                  <a:off x="1060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8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1060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9" name="Line 1406"/>
                <p:cNvSpPr>
                  <a:spLocks noChangeShapeType="1"/>
                </p:cNvSpPr>
                <p:nvPr/>
              </p:nvSpPr>
              <p:spPr bwMode="auto">
                <a:xfrm flipV="1">
                  <a:off x="1060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0" name="Line 1407"/>
                <p:cNvSpPr>
                  <a:spLocks noChangeShapeType="1"/>
                </p:cNvSpPr>
                <p:nvPr/>
              </p:nvSpPr>
              <p:spPr bwMode="auto">
                <a:xfrm flipV="1">
                  <a:off x="1060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1" name="Line 1408"/>
                <p:cNvSpPr>
                  <a:spLocks noChangeShapeType="1"/>
                </p:cNvSpPr>
                <p:nvPr/>
              </p:nvSpPr>
              <p:spPr bwMode="auto">
                <a:xfrm flipV="1">
                  <a:off x="1060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2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1060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3" name="Line 1410"/>
                <p:cNvSpPr>
                  <a:spLocks noChangeShapeType="1"/>
                </p:cNvSpPr>
                <p:nvPr/>
              </p:nvSpPr>
              <p:spPr bwMode="auto">
                <a:xfrm flipV="1">
                  <a:off x="1060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4" name="Line 1411"/>
                <p:cNvSpPr>
                  <a:spLocks noChangeShapeType="1"/>
                </p:cNvSpPr>
                <p:nvPr/>
              </p:nvSpPr>
              <p:spPr bwMode="auto">
                <a:xfrm flipV="1">
                  <a:off x="1060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613"/>
              <p:cNvGrpSpPr>
                <a:grpSpLocks/>
              </p:cNvGrpSpPr>
              <p:nvPr/>
            </p:nvGrpSpPr>
            <p:grpSpPr bwMode="auto">
              <a:xfrm>
                <a:off x="2667601" y="409500"/>
                <a:ext cx="982706" cy="5282500"/>
                <a:chOff x="1060" y="131"/>
                <a:chExt cx="407" cy="2113"/>
              </a:xfrm>
            </p:grpSpPr>
            <p:sp>
              <p:nvSpPr>
                <p:cNvPr id="2605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1060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6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1060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7" name="Line 1415"/>
                <p:cNvSpPr>
                  <a:spLocks noChangeShapeType="1"/>
                </p:cNvSpPr>
                <p:nvPr/>
              </p:nvSpPr>
              <p:spPr bwMode="auto">
                <a:xfrm flipV="1">
                  <a:off x="1060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8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1060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9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1060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0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1060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1" name="Line 1419"/>
                <p:cNvSpPr>
                  <a:spLocks noChangeShapeType="1"/>
                </p:cNvSpPr>
                <p:nvPr/>
              </p:nvSpPr>
              <p:spPr bwMode="auto">
                <a:xfrm flipV="1">
                  <a:off x="1060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2" name="Line 1420"/>
                <p:cNvSpPr>
                  <a:spLocks noChangeShapeType="1"/>
                </p:cNvSpPr>
                <p:nvPr/>
              </p:nvSpPr>
              <p:spPr bwMode="auto">
                <a:xfrm flipV="1">
                  <a:off x="1060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3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1060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4" name="Line 1422"/>
                <p:cNvSpPr>
                  <a:spLocks noChangeShapeType="1"/>
                </p:cNvSpPr>
                <p:nvPr/>
              </p:nvSpPr>
              <p:spPr bwMode="auto">
                <a:xfrm flipV="1">
                  <a:off x="1060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5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1060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6" name="Line 1424"/>
                <p:cNvSpPr>
                  <a:spLocks noChangeShapeType="1"/>
                </p:cNvSpPr>
                <p:nvPr/>
              </p:nvSpPr>
              <p:spPr bwMode="auto">
                <a:xfrm flipV="1">
                  <a:off x="1060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7" name="Line 1425"/>
                <p:cNvSpPr>
                  <a:spLocks noChangeShapeType="1"/>
                </p:cNvSpPr>
                <p:nvPr/>
              </p:nvSpPr>
              <p:spPr bwMode="auto">
                <a:xfrm flipV="1">
                  <a:off x="1060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8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1060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9" name="Line 1427"/>
                <p:cNvSpPr>
                  <a:spLocks noChangeShapeType="1"/>
                </p:cNvSpPr>
                <p:nvPr/>
              </p:nvSpPr>
              <p:spPr bwMode="auto">
                <a:xfrm flipV="1">
                  <a:off x="1060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0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060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1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1060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2" name="Line 1430"/>
                <p:cNvSpPr>
                  <a:spLocks noChangeShapeType="1"/>
                </p:cNvSpPr>
                <p:nvPr/>
              </p:nvSpPr>
              <p:spPr bwMode="auto">
                <a:xfrm flipV="1">
                  <a:off x="1060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3" name="Line 1431"/>
                <p:cNvSpPr>
                  <a:spLocks noChangeShapeType="1"/>
                </p:cNvSpPr>
                <p:nvPr/>
              </p:nvSpPr>
              <p:spPr bwMode="auto">
                <a:xfrm flipV="1">
                  <a:off x="1060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4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1060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5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1060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6" name="Line 1434"/>
                <p:cNvSpPr>
                  <a:spLocks noChangeShapeType="1"/>
                </p:cNvSpPr>
                <p:nvPr/>
              </p:nvSpPr>
              <p:spPr bwMode="auto">
                <a:xfrm flipV="1">
                  <a:off x="1060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7" name="Line 1435"/>
                <p:cNvSpPr>
                  <a:spLocks noChangeShapeType="1"/>
                </p:cNvSpPr>
                <p:nvPr/>
              </p:nvSpPr>
              <p:spPr bwMode="auto">
                <a:xfrm flipV="1">
                  <a:off x="1060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8" name="Line 1436"/>
                <p:cNvSpPr>
                  <a:spLocks noChangeShapeType="1"/>
                </p:cNvSpPr>
                <p:nvPr/>
              </p:nvSpPr>
              <p:spPr bwMode="auto">
                <a:xfrm flipV="1">
                  <a:off x="1060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9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1060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0" name="Line 1438"/>
                <p:cNvSpPr>
                  <a:spLocks noChangeShapeType="1"/>
                </p:cNvSpPr>
                <p:nvPr/>
              </p:nvSpPr>
              <p:spPr bwMode="auto">
                <a:xfrm flipV="1">
                  <a:off x="1060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1" name="Line 1439"/>
                <p:cNvSpPr>
                  <a:spLocks noChangeShapeType="1"/>
                </p:cNvSpPr>
                <p:nvPr/>
              </p:nvSpPr>
              <p:spPr bwMode="auto">
                <a:xfrm flipV="1">
                  <a:off x="1060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2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1060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3" name="Line 1441"/>
                <p:cNvSpPr>
                  <a:spLocks noChangeShapeType="1"/>
                </p:cNvSpPr>
                <p:nvPr/>
              </p:nvSpPr>
              <p:spPr bwMode="auto">
                <a:xfrm flipV="1">
                  <a:off x="1060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4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1060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5" name="Line 1443"/>
                <p:cNvSpPr>
                  <a:spLocks noChangeShapeType="1"/>
                </p:cNvSpPr>
                <p:nvPr/>
              </p:nvSpPr>
              <p:spPr bwMode="auto">
                <a:xfrm flipV="1">
                  <a:off x="1060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6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1060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7" name="Line 1445"/>
                <p:cNvSpPr>
                  <a:spLocks noChangeShapeType="1"/>
                </p:cNvSpPr>
                <p:nvPr/>
              </p:nvSpPr>
              <p:spPr bwMode="auto">
                <a:xfrm flipV="1">
                  <a:off x="1060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8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1060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9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1060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0" name="Line 1448"/>
                <p:cNvSpPr>
                  <a:spLocks noChangeShapeType="1"/>
                </p:cNvSpPr>
                <p:nvPr/>
              </p:nvSpPr>
              <p:spPr bwMode="auto">
                <a:xfrm flipV="1">
                  <a:off x="1060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1" name="Line 1449"/>
                <p:cNvSpPr>
                  <a:spLocks noChangeShapeType="1"/>
                </p:cNvSpPr>
                <p:nvPr/>
              </p:nvSpPr>
              <p:spPr bwMode="auto">
                <a:xfrm flipV="1">
                  <a:off x="1060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2" name="Line 1450"/>
                <p:cNvSpPr>
                  <a:spLocks noChangeShapeType="1"/>
                </p:cNvSpPr>
                <p:nvPr/>
              </p:nvSpPr>
              <p:spPr bwMode="auto">
                <a:xfrm flipV="1">
                  <a:off x="1060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3" name="Line 1451"/>
                <p:cNvSpPr>
                  <a:spLocks noChangeShapeType="1"/>
                </p:cNvSpPr>
                <p:nvPr/>
              </p:nvSpPr>
              <p:spPr bwMode="auto">
                <a:xfrm flipV="1">
                  <a:off x="1060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4" name="Line 1452"/>
                <p:cNvSpPr>
                  <a:spLocks noChangeShapeType="1"/>
                </p:cNvSpPr>
                <p:nvPr/>
              </p:nvSpPr>
              <p:spPr bwMode="auto">
                <a:xfrm flipV="1">
                  <a:off x="1060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5" name="Line 1453"/>
                <p:cNvSpPr>
                  <a:spLocks noChangeShapeType="1"/>
                </p:cNvSpPr>
                <p:nvPr/>
              </p:nvSpPr>
              <p:spPr bwMode="auto">
                <a:xfrm flipV="1">
                  <a:off x="1060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6" name="Line 1454"/>
                <p:cNvSpPr>
                  <a:spLocks noChangeShapeType="1"/>
                </p:cNvSpPr>
                <p:nvPr/>
              </p:nvSpPr>
              <p:spPr bwMode="auto">
                <a:xfrm flipV="1">
                  <a:off x="1060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8" name="Line 1456"/>
                <p:cNvSpPr>
                  <a:spLocks noChangeShapeType="1"/>
                </p:cNvSpPr>
                <p:nvPr/>
              </p:nvSpPr>
              <p:spPr bwMode="auto">
                <a:xfrm>
                  <a:off x="1264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9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1264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0" name="Line 1458"/>
                <p:cNvSpPr>
                  <a:spLocks noChangeShapeType="1"/>
                </p:cNvSpPr>
                <p:nvPr/>
              </p:nvSpPr>
              <p:spPr bwMode="auto">
                <a:xfrm flipV="1">
                  <a:off x="1264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1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1264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2" name="Line 1460"/>
                <p:cNvSpPr>
                  <a:spLocks noChangeShapeType="1"/>
                </p:cNvSpPr>
                <p:nvPr/>
              </p:nvSpPr>
              <p:spPr bwMode="auto">
                <a:xfrm flipV="1">
                  <a:off x="1264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3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264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4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1264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5" name="Line 1463"/>
                <p:cNvSpPr>
                  <a:spLocks noChangeShapeType="1"/>
                </p:cNvSpPr>
                <p:nvPr/>
              </p:nvSpPr>
              <p:spPr bwMode="auto">
                <a:xfrm flipV="1">
                  <a:off x="1264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6" name="Line 1464"/>
                <p:cNvSpPr>
                  <a:spLocks noChangeShapeType="1"/>
                </p:cNvSpPr>
                <p:nvPr/>
              </p:nvSpPr>
              <p:spPr bwMode="auto">
                <a:xfrm flipV="1">
                  <a:off x="1264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7" name="Line 1465"/>
                <p:cNvSpPr>
                  <a:spLocks noChangeShapeType="1"/>
                </p:cNvSpPr>
                <p:nvPr/>
              </p:nvSpPr>
              <p:spPr bwMode="auto">
                <a:xfrm flipV="1">
                  <a:off x="1264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8" name="Line 1466"/>
                <p:cNvSpPr>
                  <a:spLocks noChangeShapeType="1"/>
                </p:cNvSpPr>
                <p:nvPr/>
              </p:nvSpPr>
              <p:spPr bwMode="auto">
                <a:xfrm flipV="1">
                  <a:off x="1264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9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264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0" name="Line 1468"/>
                <p:cNvSpPr>
                  <a:spLocks noChangeShapeType="1"/>
                </p:cNvSpPr>
                <p:nvPr/>
              </p:nvSpPr>
              <p:spPr bwMode="auto">
                <a:xfrm flipV="1">
                  <a:off x="1264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1" name="Line 1469"/>
                <p:cNvSpPr>
                  <a:spLocks noChangeShapeType="1"/>
                </p:cNvSpPr>
                <p:nvPr/>
              </p:nvSpPr>
              <p:spPr bwMode="auto">
                <a:xfrm flipV="1">
                  <a:off x="1264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2" name="Line 1470"/>
                <p:cNvSpPr>
                  <a:spLocks noChangeShapeType="1"/>
                </p:cNvSpPr>
                <p:nvPr/>
              </p:nvSpPr>
              <p:spPr bwMode="auto">
                <a:xfrm flipV="1">
                  <a:off x="1264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3" name="Line 1471"/>
                <p:cNvSpPr>
                  <a:spLocks noChangeShapeType="1"/>
                </p:cNvSpPr>
                <p:nvPr/>
              </p:nvSpPr>
              <p:spPr bwMode="auto">
                <a:xfrm flipV="1">
                  <a:off x="1264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4" name="Line 1472"/>
                <p:cNvSpPr>
                  <a:spLocks noChangeShapeType="1"/>
                </p:cNvSpPr>
                <p:nvPr/>
              </p:nvSpPr>
              <p:spPr bwMode="auto">
                <a:xfrm flipV="1">
                  <a:off x="1264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5" name="Line 1473"/>
                <p:cNvSpPr>
                  <a:spLocks noChangeShapeType="1"/>
                </p:cNvSpPr>
                <p:nvPr/>
              </p:nvSpPr>
              <p:spPr bwMode="auto">
                <a:xfrm flipV="1">
                  <a:off x="1264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6" name="Line 1474"/>
                <p:cNvSpPr>
                  <a:spLocks noChangeShapeType="1"/>
                </p:cNvSpPr>
                <p:nvPr/>
              </p:nvSpPr>
              <p:spPr bwMode="auto">
                <a:xfrm flipV="1">
                  <a:off x="1264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7" name="Line 1475"/>
                <p:cNvSpPr>
                  <a:spLocks noChangeShapeType="1"/>
                </p:cNvSpPr>
                <p:nvPr/>
              </p:nvSpPr>
              <p:spPr bwMode="auto">
                <a:xfrm flipV="1">
                  <a:off x="1264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8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1264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9" name="Line 1477"/>
                <p:cNvSpPr>
                  <a:spLocks noChangeShapeType="1"/>
                </p:cNvSpPr>
                <p:nvPr/>
              </p:nvSpPr>
              <p:spPr bwMode="auto">
                <a:xfrm flipV="1">
                  <a:off x="1264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0" name="Line 1478"/>
                <p:cNvSpPr>
                  <a:spLocks noChangeShapeType="1"/>
                </p:cNvSpPr>
                <p:nvPr/>
              </p:nvSpPr>
              <p:spPr bwMode="auto">
                <a:xfrm flipV="1">
                  <a:off x="1264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1" name="Line 1479"/>
                <p:cNvSpPr>
                  <a:spLocks noChangeShapeType="1"/>
                </p:cNvSpPr>
                <p:nvPr/>
              </p:nvSpPr>
              <p:spPr bwMode="auto">
                <a:xfrm flipV="1">
                  <a:off x="1264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2" name="Line 1480"/>
                <p:cNvSpPr>
                  <a:spLocks noChangeShapeType="1"/>
                </p:cNvSpPr>
                <p:nvPr/>
              </p:nvSpPr>
              <p:spPr bwMode="auto">
                <a:xfrm flipV="1">
                  <a:off x="1264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3" name="Line 1481"/>
                <p:cNvSpPr>
                  <a:spLocks noChangeShapeType="1"/>
                </p:cNvSpPr>
                <p:nvPr/>
              </p:nvSpPr>
              <p:spPr bwMode="auto">
                <a:xfrm flipV="1">
                  <a:off x="1264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4" name="Line 1482"/>
                <p:cNvSpPr>
                  <a:spLocks noChangeShapeType="1"/>
                </p:cNvSpPr>
                <p:nvPr/>
              </p:nvSpPr>
              <p:spPr bwMode="auto">
                <a:xfrm flipV="1">
                  <a:off x="1264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5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1264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6" name="Line 1484"/>
                <p:cNvSpPr>
                  <a:spLocks noChangeShapeType="1"/>
                </p:cNvSpPr>
                <p:nvPr/>
              </p:nvSpPr>
              <p:spPr bwMode="auto">
                <a:xfrm flipV="1">
                  <a:off x="1264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7" name="Line 1485"/>
                <p:cNvSpPr>
                  <a:spLocks noChangeShapeType="1"/>
                </p:cNvSpPr>
                <p:nvPr/>
              </p:nvSpPr>
              <p:spPr bwMode="auto">
                <a:xfrm flipV="1">
                  <a:off x="1264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8" name="Line 1486"/>
                <p:cNvSpPr>
                  <a:spLocks noChangeShapeType="1"/>
                </p:cNvSpPr>
                <p:nvPr/>
              </p:nvSpPr>
              <p:spPr bwMode="auto">
                <a:xfrm flipV="1">
                  <a:off x="1264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9" name="Line 1487"/>
                <p:cNvSpPr>
                  <a:spLocks noChangeShapeType="1"/>
                </p:cNvSpPr>
                <p:nvPr/>
              </p:nvSpPr>
              <p:spPr bwMode="auto">
                <a:xfrm flipV="1">
                  <a:off x="1264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0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1264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1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1264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2" name="Line 1490"/>
                <p:cNvSpPr>
                  <a:spLocks noChangeShapeType="1"/>
                </p:cNvSpPr>
                <p:nvPr/>
              </p:nvSpPr>
              <p:spPr bwMode="auto">
                <a:xfrm flipV="1">
                  <a:off x="1264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3" name="Line 1491"/>
                <p:cNvSpPr>
                  <a:spLocks noChangeShapeType="1"/>
                </p:cNvSpPr>
                <p:nvPr/>
              </p:nvSpPr>
              <p:spPr bwMode="auto">
                <a:xfrm flipV="1">
                  <a:off x="1264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4" name="Line 1492"/>
                <p:cNvSpPr>
                  <a:spLocks noChangeShapeType="1"/>
                </p:cNvSpPr>
                <p:nvPr/>
              </p:nvSpPr>
              <p:spPr bwMode="auto">
                <a:xfrm flipV="1">
                  <a:off x="1264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5" name="Line 1493"/>
                <p:cNvSpPr>
                  <a:spLocks noChangeShapeType="1"/>
                </p:cNvSpPr>
                <p:nvPr/>
              </p:nvSpPr>
              <p:spPr bwMode="auto">
                <a:xfrm flipV="1">
                  <a:off x="1264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6" name="Line 1494"/>
                <p:cNvSpPr>
                  <a:spLocks noChangeShapeType="1"/>
                </p:cNvSpPr>
                <p:nvPr/>
              </p:nvSpPr>
              <p:spPr bwMode="auto">
                <a:xfrm flipV="1">
                  <a:off x="1264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7" name="Line 1495"/>
                <p:cNvSpPr>
                  <a:spLocks noChangeShapeType="1"/>
                </p:cNvSpPr>
                <p:nvPr/>
              </p:nvSpPr>
              <p:spPr bwMode="auto">
                <a:xfrm flipV="1">
                  <a:off x="1264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8" name="Line 1496"/>
                <p:cNvSpPr>
                  <a:spLocks noChangeShapeType="1"/>
                </p:cNvSpPr>
                <p:nvPr/>
              </p:nvSpPr>
              <p:spPr bwMode="auto">
                <a:xfrm flipV="1">
                  <a:off x="1264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9" name="Line 1497"/>
                <p:cNvSpPr>
                  <a:spLocks noChangeShapeType="1"/>
                </p:cNvSpPr>
                <p:nvPr/>
              </p:nvSpPr>
              <p:spPr bwMode="auto">
                <a:xfrm flipV="1">
                  <a:off x="1264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0" name="Line 1498"/>
                <p:cNvSpPr>
                  <a:spLocks noChangeShapeType="1"/>
                </p:cNvSpPr>
                <p:nvPr/>
              </p:nvSpPr>
              <p:spPr bwMode="auto">
                <a:xfrm flipV="1">
                  <a:off x="1264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1" name="Line 1499"/>
                <p:cNvSpPr>
                  <a:spLocks noChangeShapeType="1"/>
                </p:cNvSpPr>
                <p:nvPr/>
              </p:nvSpPr>
              <p:spPr bwMode="auto">
                <a:xfrm flipV="1">
                  <a:off x="1264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2" name="Line 1500"/>
                <p:cNvSpPr>
                  <a:spLocks noChangeShapeType="1"/>
                </p:cNvSpPr>
                <p:nvPr/>
              </p:nvSpPr>
              <p:spPr bwMode="auto">
                <a:xfrm flipV="1">
                  <a:off x="1264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3" name="Line 1501"/>
                <p:cNvSpPr>
                  <a:spLocks noChangeShapeType="1"/>
                </p:cNvSpPr>
                <p:nvPr/>
              </p:nvSpPr>
              <p:spPr bwMode="auto">
                <a:xfrm flipV="1">
                  <a:off x="1264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4" name="Line 1502"/>
                <p:cNvSpPr>
                  <a:spLocks noChangeShapeType="1"/>
                </p:cNvSpPr>
                <p:nvPr/>
              </p:nvSpPr>
              <p:spPr bwMode="auto">
                <a:xfrm flipV="1">
                  <a:off x="1264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5" name="Line 1503"/>
                <p:cNvSpPr>
                  <a:spLocks noChangeShapeType="1"/>
                </p:cNvSpPr>
                <p:nvPr/>
              </p:nvSpPr>
              <p:spPr bwMode="auto">
                <a:xfrm flipV="1">
                  <a:off x="1264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6" name="Line 1504"/>
                <p:cNvSpPr>
                  <a:spLocks noChangeShapeType="1"/>
                </p:cNvSpPr>
                <p:nvPr/>
              </p:nvSpPr>
              <p:spPr bwMode="auto">
                <a:xfrm flipV="1">
                  <a:off x="1264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7" name="Line 1505"/>
                <p:cNvSpPr>
                  <a:spLocks noChangeShapeType="1"/>
                </p:cNvSpPr>
                <p:nvPr/>
              </p:nvSpPr>
              <p:spPr bwMode="auto">
                <a:xfrm flipV="1">
                  <a:off x="1264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8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1264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9" name="Line 1507"/>
                <p:cNvSpPr>
                  <a:spLocks noChangeShapeType="1"/>
                </p:cNvSpPr>
                <p:nvPr/>
              </p:nvSpPr>
              <p:spPr bwMode="auto">
                <a:xfrm flipV="1">
                  <a:off x="1264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0" name="Line 1508"/>
                <p:cNvSpPr>
                  <a:spLocks noChangeShapeType="1"/>
                </p:cNvSpPr>
                <p:nvPr/>
              </p:nvSpPr>
              <p:spPr bwMode="auto">
                <a:xfrm flipV="1">
                  <a:off x="1264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1" name="Line 1509"/>
                <p:cNvSpPr>
                  <a:spLocks noChangeShapeType="1"/>
                </p:cNvSpPr>
                <p:nvPr/>
              </p:nvSpPr>
              <p:spPr bwMode="auto">
                <a:xfrm flipV="1">
                  <a:off x="1264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2" name="Line 1510"/>
                <p:cNvSpPr>
                  <a:spLocks noChangeShapeType="1"/>
                </p:cNvSpPr>
                <p:nvPr/>
              </p:nvSpPr>
              <p:spPr bwMode="auto">
                <a:xfrm flipV="1">
                  <a:off x="1264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3" name="Line 1511"/>
                <p:cNvSpPr>
                  <a:spLocks noChangeShapeType="1"/>
                </p:cNvSpPr>
                <p:nvPr/>
              </p:nvSpPr>
              <p:spPr bwMode="auto">
                <a:xfrm flipV="1">
                  <a:off x="1264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4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1264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5" name="Line 1513"/>
                <p:cNvSpPr>
                  <a:spLocks noChangeShapeType="1"/>
                </p:cNvSpPr>
                <p:nvPr/>
              </p:nvSpPr>
              <p:spPr bwMode="auto">
                <a:xfrm flipV="1">
                  <a:off x="1264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6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1264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7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1264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8" name="Line 1516"/>
                <p:cNvSpPr>
                  <a:spLocks noChangeShapeType="1"/>
                </p:cNvSpPr>
                <p:nvPr/>
              </p:nvSpPr>
              <p:spPr bwMode="auto">
                <a:xfrm flipV="1">
                  <a:off x="1264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9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1264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0" name="Line 1518"/>
                <p:cNvSpPr>
                  <a:spLocks noChangeShapeType="1"/>
                </p:cNvSpPr>
                <p:nvPr/>
              </p:nvSpPr>
              <p:spPr bwMode="auto">
                <a:xfrm flipV="1">
                  <a:off x="1264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1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1264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2" name="Line 1520"/>
                <p:cNvSpPr>
                  <a:spLocks noChangeShapeType="1"/>
                </p:cNvSpPr>
                <p:nvPr/>
              </p:nvSpPr>
              <p:spPr bwMode="auto">
                <a:xfrm flipV="1">
                  <a:off x="1264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3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1264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4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1264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5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1264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6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1264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7" name="Line 1525"/>
                <p:cNvSpPr>
                  <a:spLocks noChangeShapeType="1"/>
                </p:cNvSpPr>
                <p:nvPr/>
              </p:nvSpPr>
              <p:spPr bwMode="auto">
                <a:xfrm flipV="1">
                  <a:off x="1264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8" name="Line 1526"/>
                <p:cNvSpPr>
                  <a:spLocks noChangeShapeType="1"/>
                </p:cNvSpPr>
                <p:nvPr/>
              </p:nvSpPr>
              <p:spPr bwMode="auto">
                <a:xfrm flipV="1">
                  <a:off x="1264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9" name="Line 1527"/>
                <p:cNvSpPr>
                  <a:spLocks noChangeShapeType="1"/>
                </p:cNvSpPr>
                <p:nvPr/>
              </p:nvSpPr>
              <p:spPr bwMode="auto">
                <a:xfrm flipV="1">
                  <a:off x="1264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0" name="Line 1528"/>
                <p:cNvSpPr>
                  <a:spLocks noChangeShapeType="1"/>
                </p:cNvSpPr>
                <p:nvPr/>
              </p:nvSpPr>
              <p:spPr bwMode="auto">
                <a:xfrm flipV="1">
                  <a:off x="1264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1" name="Line 1529"/>
                <p:cNvSpPr>
                  <a:spLocks noChangeShapeType="1"/>
                </p:cNvSpPr>
                <p:nvPr/>
              </p:nvSpPr>
              <p:spPr bwMode="auto">
                <a:xfrm flipV="1">
                  <a:off x="1264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2" name="Line 1530"/>
                <p:cNvSpPr>
                  <a:spLocks noChangeShapeType="1"/>
                </p:cNvSpPr>
                <p:nvPr/>
              </p:nvSpPr>
              <p:spPr bwMode="auto">
                <a:xfrm flipV="1">
                  <a:off x="1264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3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1264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4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1264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5" name="Line 1533"/>
                <p:cNvSpPr>
                  <a:spLocks noChangeShapeType="1"/>
                </p:cNvSpPr>
                <p:nvPr/>
              </p:nvSpPr>
              <p:spPr bwMode="auto">
                <a:xfrm flipV="1">
                  <a:off x="1264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6" name="Line 1534"/>
                <p:cNvSpPr>
                  <a:spLocks noChangeShapeType="1"/>
                </p:cNvSpPr>
                <p:nvPr/>
              </p:nvSpPr>
              <p:spPr bwMode="auto">
                <a:xfrm flipV="1">
                  <a:off x="1264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7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1264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8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1264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9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1264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0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1264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1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1264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2" name="Line 1540"/>
                <p:cNvSpPr>
                  <a:spLocks noChangeShapeType="1"/>
                </p:cNvSpPr>
                <p:nvPr/>
              </p:nvSpPr>
              <p:spPr bwMode="auto">
                <a:xfrm flipV="1">
                  <a:off x="1264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3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1264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4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1264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5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1264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6" name="Line 1544"/>
                <p:cNvSpPr>
                  <a:spLocks noChangeShapeType="1"/>
                </p:cNvSpPr>
                <p:nvPr/>
              </p:nvSpPr>
              <p:spPr bwMode="auto">
                <a:xfrm flipV="1">
                  <a:off x="1264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7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1264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8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1264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9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1264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0" name="Line 1548"/>
                <p:cNvSpPr>
                  <a:spLocks noChangeShapeType="1"/>
                </p:cNvSpPr>
                <p:nvPr/>
              </p:nvSpPr>
              <p:spPr bwMode="auto">
                <a:xfrm flipV="1">
                  <a:off x="1264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1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1264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2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1264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3" name="Line 1551"/>
                <p:cNvSpPr>
                  <a:spLocks noChangeShapeType="1"/>
                </p:cNvSpPr>
                <p:nvPr/>
              </p:nvSpPr>
              <p:spPr bwMode="auto">
                <a:xfrm flipV="1">
                  <a:off x="1264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4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1264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5" name="Line 1553"/>
                <p:cNvSpPr>
                  <a:spLocks noChangeShapeType="1"/>
                </p:cNvSpPr>
                <p:nvPr/>
              </p:nvSpPr>
              <p:spPr bwMode="auto">
                <a:xfrm flipV="1">
                  <a:off x="1264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6" name="Line 1554"/>
                <p:cNvSpPr>
                  <a:spLocks noChangeShapeType="1"/>
                </p:cNvSpPr>
                <p:nvPr/>
              </p:nvSpPr>
              <p:spPr bwMode="auto">
                <a:xfrm flipV="1">
                  <a:off x="1264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7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1264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8" name="Line 1556"/>
                <p:cNvSpPr>
                  <a:spLocks noChangeShapeType="1"/>
                </p:cNvSpPr>
                <p:nvPr/>
              </p:nvSpPr>
              <p:spPr bwMode="auto">
                <a:xfrm flipV="1">
                  <a:off x="1264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9" name="Line 1557"/>
                <p:cNvSpPr>
                  <a:spLocks noChangeShapeType="1"/>
                </p:cNvSpPr>
                <p:nvPr/>
              </p:nvSpPr>
              <p:spPr bwMode="auto">
                <a:xfrm flipV="1">
                  <a:off x="1264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0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1264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1" name="Line 1559"/>
                <p:cNvSpPr>
                  <a:spLocks noChangeShapeType="1"/>
                </p:cNvSpPr>
                <p:nvPr/>
              </p:nvSpPr>
              <p:spPr bwMode="auto">
                <a:xfrm flipV="1">
                  <a:off x="1264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2" name="Line 1560"/>
                <p:cNvSpPr>
                  <a:spLocks noChangeShapeType="1"/>
                </p:cNvSpPr>
                <p:nvPr/>
              </p:nvSpPr>
              <p:spPr bwMode="auto">
                <a:xfrm flipV="1">
                  <a:off x="1264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3" name="Line 1561"/>
                <p:cNvSpPr>
                  <a:spLocks noChangeShapeType="1"/>
                </p:cNvSpPr>
                <p:nvPr/>
              </p:nvSpPr>
              <p:spPr bwMode="auto">
                <a:xfrm flipV="1">
                  <a:off x="1264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4" name="Line 1562"/>
                <p:cNvSpPr>
                  <a:spLocks noChangeShapeType="1"/>
                </p:cNvSpPr>
                <p:nvPr/>
              </p:nvSpPr>
              <p:spPr bwMode="auto">
                <a:xfrm flipV="1">
                  <a:off x="1264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5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264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6" name="Line 1564"/>
                <p:cNvSpPr>
                  <a:spLocks noChangeShapeType="1"/>
                </p:cNvSpPr>
                <p:nvPr/>
              </p:nvSpPr>
              <p:spPr bwMode="auto">
                <a:xfrm flipV="1">
                  <a:off x="1264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7" name="Line 1565"/>
                <p:cNvSpPr>
                  <a:spLocks noChangeShapeType="1"/>
                </p:cNvSpPr>
                <p:nvPr/>
              </p:nvSpPr>
              <p:spPr bwMode="auto">
                <a:xfrm flipV="1">
                  <a:off x="1264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8" name="Line 1566"/>
                <p:cNvSpPr>
                  <a:spLocks noChangeShapeType="1"/>
                </p:cNvSpPr>
                <p:nvPr/>
              </p:nvSpPr>
              <p:spPr bwMode="auto">
                <a:xfrm flipV="1">
                  <a:off x="1264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9" name="Line 1567"/>
                <p:cNvSpPr>
                  <a:spLocks noChangeShapeType="1"/>
                </p:cNvSpPr>
                <p:nvPr/>
              </p:nvSpPr>
              <p:spPr bwMode="auto">
                <a:xfrm flipV="1">
                  <a:off x="1264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0" name="Line 1568"/>
                <p:cNvSpPr>
                  <a:spLocks noChangeShapeType="1"/>
                </p:cNvSpPr>
                <p:nvPr/>
              </p:nvSpPr>
              <p:spPr bwMode="auto">
                <a:xfrm flipV="1">
                  <a:off x="1264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1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264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2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1264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3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1264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4" name="Line 1572"/>
                <p:cNvSpPr>
                  <a:spLocks noChangeShapeType="1"/>
                </p:cNvSpPr>
                <p:nvPr/>
              </p:nvSpPr>
              <p:spPr bwMode="auto">
                <a:xfrm flipV="1">
                  <a:off x="1264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5" name="Line 1573"/>
                <p:cNvSpPr>
                  <a:spLocks noChangeShapeType="1"/>
                </p:cNvSpPr>
                <p:nvPr/>
              </p:nvSpPr>
              <p:spPr bwMode="auto">
                <a:xfrm flipV="1">
                  <a:off x="1264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7" name="Line 1575"/>
                <p:cNvSpPr>
                  <a:spLocks noChangeShapeType="1"/>
                </p:cNvSpPr>
                <p:nvPr/>
              </p:nvSpPr>
              <p:spPr bwMode="auto">
                <a:xfrm>
                  <a:off x="1467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8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1467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9" name="Line 1577"/>
                <p:cNvSpPr>
                  <a:spLocks noChangeShapeType="1"/>
                </p:cNvSpPr>
                <p:nvPr/>
              </p:nvSpPr>
              <p:spPr bwMode="auto">
                <a:xfrm flipV="1">
                  <a:off x="1467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0" name="Line 1578"/>
                <p:cNvSpPr>
                  <a:spLocks noChangeShapeType="1"/>
                </p:cNvSpPr>
                <p:nvPr/>
              </p:nvSpPr>
              <p:spPr bwMode="auto">
                <a:xfrm flipV="1">
                  <a:off x="1467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1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1467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2" name="Line 1580"/>
                <p:cNvSpPr>
                  <a:spLocks noChangeShapeType="1"/>
                </p:cNvSpPr>
                <p:nvPr/>
              </p:nvSpPr>
              <p:spPr bwMode="auto">
                <a:xfrm flipV="1">
                  <a:off x="1467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3" name="Line 1581"/>
                <p:cNvSpPr>
                  <a:spLocks noChangeShapeType="1"/>
                </p:cNvSpPr>
                <p:nvPr/>
              </p:nvSpPr>
              <p:spPr bwMode="auto">
                <a:xfrm flipV="1">
                  <a:off x="1467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4" name="Line 1582"/>
                <p:cNvSpPr>
                  <a:spLocks noChangeShapeType="1"/>
                </p:cNvSpPr>
                <p:nvPr/>
              </p:nvSpPr>
              <p:spPr bwMode="auto">
                <a:xfrm flipV="1">
                  <a:off x="1467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5" name="Line 1583"/>
                <p:cNvSpPr>
                  <a:spLocks noChangeShapeType="1"/>
                </p:cNvSpPr>
                <p:nvPr/>
              </p:nvSpPr>
              <p:spPr bwMode="auto">
                <a:xfrm flipV="1">
                  <a:off x="1467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6" name="Line 1584"/>
                <p:cNvSpPr>
                  <a:spLocks noChangeShapeType="1"/>
                </p:cNvSpPr>
                <p:nvPr/>
              </p:nvSpPr>
              <p:spPr bwMode="auto">
                <a:xfrm flipV="1">
                  <a:off x="1467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7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1467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8" name="Line 1586"/>
                <p:cNvSpPr>
                  <a:spLocks noChangeShapeType="1"/>
                </p:cNvSpPr>
                <p:nvPr/>
              </p:nvSpPr>
              <p:spPr bwMode="auto">
                <a:xfrm flipV="1">
                  <a:off x="1467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9" name="Line 1587"/>
                <p:cNvSpPr>
                  <a:spLocks noChangeShapeType="1"/>
                </p:cNvSpPr>
                <p:nvPr/>
              </p:nvSpPr>
              <p:spPr bwMode="auto">
                <a:xfrm flipV="1">
                  <a:off x="1467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0" name="Line 1588"/>
                <p:cNvSpPr>
                  <a:spLocks noChangeShapeType="1"/>
                </p:cNvSpPr>
                <p:nvPr/>
              </p:nvSpPr>
              <p:spPr bwMode="auto">
                <a:xfrm flipV="1">
                  <a:off x="1467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1" name="Line 1589"/>
                <p:cNvSpPr>
                  <a:spLocks noChangeShapeType="1"/>
                </p:cNvSpPr>
                <p:nvPr/>
              </p:nvSpPr>
              <p:spPr bwMode="auto">
                <a:xfrm flipV="1">
                  <a:off x="1467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2" name="Line 1590"/>
                <p:cNvSpPr>
                  <a:spLocks noChangeShapeType="1"/>
                </p:cNvSpPr>
                <p:nvPr/>
              </p:nvSpPr>
              <p:spPr bwMode="auto">
                <a:xfrm flipV="1">
                  <a:off x="1467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3" name="Line 1591"/>
                <p:cNvSpPr>
                  <a:spLocks noChangeShapeType="1"/>
                </p:cNvSpPr>
                <p:nvPr/>
              </p:nvSpPr>
              <p:spPr bwMode="auto">
                <a:xfrm flipV="1">
                  <a:off x="1467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4" name="Line 1592"/>
                <p:cNvSpPr>
                  <a:spLocks noChangeShapeType="1"/>
                </p:cNvSpPr>
                <p:nvPr/>
              </p:nvSpPr>
              <p:spPr bwMode="auto">
                <a:xfrm flipV="1">
                  <a:off x="1467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5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1467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6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1467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7" name="Line 1595"/>
                <p:cNvSpPr>
                  <a:spLocks noChangeShapeType="1"/>
                </p:cNvSpPr>
                <p:nvPr/>
              </p:nvSpPr>
              <p:spPr bwMode="auto">
                <a:xfrm flipV="1">
                  <a:off x="1467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8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1467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9" name="Line 1597"/>
                <p:cNvSpPr>
                  <a:spLocks noChangeShapeType="1"/>
                </p:cNvSpPr>
                <p:nvPr/>
              </p:nvSpPr>
              <p:spPr bwMode="auto">
                <a:xfrm flipV="1">
                  <a:off x="1467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0" name="Line 1598"/>
                <p:cNvSpPr>
                  <a:spLocks noChangeShapeType="1"/>
                </p:cNvSpPr>
                <p:nvPr/>
              </p:nvSpPr>
              <p:spPr bwMode="auto">
                <a:xfrm flipV="1">
                  <a:off x="1467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1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1467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2" name="Line 1600"/>
                <p:cNvSpPr>
                  <a:spLocks noChangeShapeType="1"/>
                </p:cNvSpPr>
                <p:nvPr/>
              </p:nvSpPr>
              <p:spPr bwMode="auto">
                <a:xfrm flipV="1">
                  <a:off x="1467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3" name="Line 1601"/>
                <p:cNvSpPr>
                  <a:spLocks noChangeShapeType="1"/>
                </p:cNvSpPr>
                <p:nvPr/>
              </p:nvSpPr>
              <p:spPr bwMode="auto">
                <a:xfrm flipV="1">
                  <a:off x="1467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4" name="Line 1602"/>
                <p:cNvSpPr>
                  <a:spLocks noChangeShapeType="1"/>
                </p:cNvSpPr>
                <p:nvPr/>
              </p:nvSpPr>
              <p:spPr bwMode="auto">
                <a:xfrm flipV="1">
                  <a:off x="1467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5" name="Line 1603"/>
                <p:cNvSpPr>
                  <a:spLocks noChangeShapeType="1"/>
                </p:cNvSpPr>
                <p:nvPr/>
              </p:nvSpPr>
              <p:spPr bwMode="auto">
                <a:xfrm flipV="1">
                  <a:off x="1467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6" name="Line 1604"/>
                <p:cNvSpPr>
                  <a:spLocks noChangeShapeType="1"/>
                </p:cNvSpPr>
                <p:nvPr/>
              </p:nvSpPr>
              <p:spPr bwMode="auto">
                <a:xfrm flipV="1">
                  <a:off x="1467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7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1467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8" name="Line 1606"/>
                <p:cNvSpPr>
                  <a:spLocks noChangeShapeType="1"/>
                </p:cNvSpPr>
                <p:nvPr/>
              </p:nvSpPr>
              <p:spPr bwMode="auto">
                <a:xfrm flipV="1">
                  <a:off x="1467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9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1467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0" name="Line 1608"/>
                <p:cNvSpPr>
                  <a:spLocks noChangeShapeType="1"/>
                </p:cNvSpPr>
                <p:nvPr/>
              </p:nvSpPr>
              <p:spPr bwMode="auto">
                <a:xfrm flipV="1">
                  <a:off x="1467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1" name="Line 1609"/>
                <p:cNvSpPr>
                  <a:spLocks noChangeShapeType="1"/>
                </p:cNvSpPr>
                <p:nvPr/>
              </p:nvSpPr>
              <p:spPr bwMode="auto">
                <a:xfrm flipV="1">
                  <a:off x="1467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2" name="Line 1610"/>
                <p:cNvSpPr>
                  <a:spLocks noChangeShapeType="1"/>
                </p:cNvSpPr>
                <p:nvPr/>
              </p:nvSpPr>
              <p:spPr bwMode="auto">
                <a:xfrm flipV="1">
                  <a:off x="1467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3" name="Line 1611"/>
                <p:cNvSpPr>
                  <a:spLocks noChangeShapeType="1"/>
                </p:cNvSpPr>
                <p:nvPr/>
              </p:nvSpPr>
              <p:spPr bwMode="auto">
                <a:xfrm flipV="1">
                  <a:off x="1467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4" name="Line 1612"/>
                <p:cNvSpPr>
                  <a:spLocks noChangeShapeType="1"/>
                </p:cNvSpPr>
                <p:nvPr/>
              </p:nvSpPr>
              <p:spPr bwMode="auto">
                <a:xfrm flipV="1">
                  <a:off x="1467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814"/>
              <p:cNvGrpSpPr>
                <a:grpSpLocks/>
              </p:cNvGrpSpPr>
              <p:nvPr/>
            </p:nvGrpSpPr>
            <p:grpSpPr bwMode="auto">
              <a:xfrm>
                <a:off x="3457145" y="409500"/>
                <a:ext cx="685721" cy="5740000"/>
                <a:chOff x="1387" y="131"/>
                <a:chExt cx="284" cy="2296"/>
              </a:xfrm>
            </p:grpSpPr>
            <p:sp>
              <p:nvSpPr>
                <p:cNvPr id="2405" name="Line 1614"/>
                <p:cNvSpPr>
                  <a:spLocks noChangeShapeType="1"/>
                </p:cNvSpPr>
                <p:nvPr/>
              </p:nvSpPr>
              <p:spPr bwMode="auto">
                <a:xfrm flipV="1">
                  <a:off x="1467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6" name="Line 1615"/>
                <p:cNvSpPr>
                  <a:spLocks noChangeShapeType="1"/>
                </p:cNvSpPr>
                <p:nvPr/>
              </p:nvSpPr>
              <p:spPr bwMode="auto">
                <a:xfrm flipV="1">
                  <a:off x="1467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7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1467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8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1467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9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1467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0" name="Line 1619"/>
                <p:cNvSpPr>
                  <a:spLocks noChangeShapeType="1"/>
                </p:cNvSpPr>
                <p:nvPr/>
              </p:nvSpPr>
              <p:spPr bwMode="auto">
                <a:xfrm flipV="1">
                  <a:off x="1467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1" name="Line 1620"/>
                <p:cNvSpPr>
                  <a:spLocks noChangeShapeType="1"/>
                </p:cNvSpPr>
                <p:nvPr/>
              </p:nvSpPr>
              <p:spPr bwMode="auto">
                <a:xfrm flipV="1">
                  <a:off x="1467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2" name="Line 1621"/>
                <p:cNvSpPr>
                  <a:spLocks noChangeShapeType="1"/>
                </p:cNvSpPr>
                <p:nvPr/>
              </p:nvSpPr>
              <p:spPr bwMode="auto">
                <a:xfrm flipV="1">
                  <a:off x="1467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3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1467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4" name="Line 1623"/>
                <p:cNvSpPr>
                  <a:spLocks noChangeShapeType="1"/>
                </p:cNvSpPr>
                <p:nvPr/>
              </p:nvSpPr>
              <p:spPr bwMode="auto">
                <a:xfrm flipV="1">
                  <a:off x="1467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5" name="Line 1624"/>
                <p:cNvSpPr>
                  <a:spLocks noChangeShapeType="1"/>
                </p:cNvSpPr>
                <p:nvPr/>
              </p:nvSpPr>
              <p:spPr bwMode="auto">
                <a:xfrm flipV="1">
                  <a:off x="1467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6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1467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7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1467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8" name="Line 1627"/>
                <p:cNvSpPr>
                  <a:spLocks noChangeShapeType="1"/>
                </p:cNvSpPr>
                <p:nvPr/>
              </p:nvSpPr>
              <p:spPr bwMode="auto">
                <a:xfrm flipV="1">
                  <a:off x="1467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9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1467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0" name="Line 1629"/>
                <p:cNvSpPr>
                  <a:spLocks noChangeShapeType="1"/>
                </p:cNvSpPr>
                <p:nvPr/>
              </p:nvSpPr>
              <p:spPr bwMode="auto">
                <a:xfrm flipV="1">
                  <a:off x="1467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1467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2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1467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3" name="Line 1632"/>
                <p:cNvSpPr>
                  <a:spLocks noChangeShapeType="1"/>
                </p:cNvSpPr>
                <p:nvPr/>
              </p:nvSpPr>
              <p:spPr bwMode="auto">
                <a:xfrm flipV="1">
                  <a:off x="1467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4" name="Line 1633"/>
                <p:cNvSpPr>
                  <a:spLocks noChangeShapeType="1"/>
                </p:cNvSpPr>
                <p:nvPr/>
              </p:nvSpPr>
              <p:spPr bwMode="auto">
                <a:xfrm flipV="1">
                  <a:off x="1467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5" name="Line 1634"/>
                <p:cNvSpPr>
                  <a:spLocks noChangeShapeType="1"/>
                </p:cNvSpPr>
                <p:nvPr/>
              </p:nvSpPr>
              <p:spPr bwMode="auto">
                <a:xfrm flipV="1">
                  <a:off x="1467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6" name="Line 1635"/>
                <p:cNvSpPr>
                  <a:spLocks noChangeShapeType="1"/>
                </p:cNvSpPr>
                <p:nvPr/>
              </p:nvSpPr>
              <p:spPr bwMode="auto">
                <a:xfrm flipV="1">
                  <a:off x="1467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7" name="Line 1636"/>
                <p:cNvSpPr>
                  <a:spLocks noChangeShapeType="1"/>
                </p:cNvSpPr>
                <p:nvPr/>
              </p:nvSpPr>
              <p:spPr bwMode="auto">
                <a:xfrm flipV="1">
                  <a:off x="1467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8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1467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9" name="Line 1638"/>
                <p:cNvSpPr>
                  <a:spLocks noChangeShapeType="1"/>
                </p:cNvSpPr>
                <p:nvPr/>
              </p:nvSpPr>
              <p:spPr bwMode="auto">
                <a:xfrm flipV="1">
                  <a:off x="1467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0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1467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1467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2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1467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3" name="Line 1642"/>
                <p:cNvSpPr>
                  <a:spLocks noChangeShapeType="1"/>
                </p:cNvSpPr>
                <p:nvPr/>
              </p:nvSpPr>
              <p:spPr bwMode="auto">
                <a:xfrm flipV="1">
                  <a:off x="1467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4" name="Line 1643"/>
                <p:cNvSpPr>
                  <a:spLocks noChangeShapeType="1"/>
                </p:cNvSpPr>
                <p:nvPr/>
              </p:nvSpPr>
              <p:spPr bwMode="auto">
                <a:xfrm flipV="1">
                  <a:off x="1467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5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1467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6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1467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7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1467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8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1467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9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1467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0" name="Line 1649"/>
                <p:cNvSpPr>
                  <a:spLocks noChangeShapeType="1"/>
                </p:cNvSpPr>
                <p:nvPr/>
              </p:nvSpPr>
              <p:spPr bwMode="auto">
                <a:xfrm flipV="1">
                  <a:off x="1467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1" name="Line 1650"/>
                <p:cNvSpPr>
                  <a:spLocks noChangeShapeType="1"/>
                </p:cNvSpPr>
                <p:nvPr/>
              </p:nvSpPr>
              <p:spPr bwMode="auto">
                <a:xfrm flipV="1">
                  <a:off x="1467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2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1467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3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1467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4" name="Line 1653"/>
                <p:cNvSpPr>
                  <a:spLocks noChangeShapeType="1"/>
                </p:cNvSpPr>
                <p:nvPr/>
              </p:nvSpPr>
              <p:spPr bwMode="auto">
                <a:xfrm flipV="1">
                  <a:off x="1467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5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1467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6" name="Line 1655"/>
                <p:cNvSpPr>
                  <a:spLocks noChangeShapeType="1"/>
                </p:cNvSpPr>
                <p:nvPr/>
              </p:nvSpPr>
              <p:spPr bwMode="auto">
                <a:xfrm flipV="1">
                  <a:off x="1467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7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1467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8" name="Line 1657"/>
                <p:cNvSpPr>
                  <a:spLocks noChangeShapeType="1"/>
                </p:cNvSpPr>
                <p:nvPr/>
              </p:nvSpPr>
              <p:spPr bwMode="auto">
                <a:xfrm flipV="1">
                  <a:off x="1467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9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1467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0" name="Line 1659"/>
                <p:cNvSpPr>
                  <a:spLocks noChangeShapeType="1"/>
                </p:cNvSpPr>
                <p:nvPr/>
              </p:nvSpPr>
              <p:spPr bwMode="auto">
                <a:xfrm flipV="1">
                  <a:off x="1467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1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1467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2" name="Line 1661"/>
                <p:cNvSpPr>
                  <a:spLocks noChangeShapeType="1"/>
                </p:cNvSpPr>
                <p:nvPr/>
              </p:nvSpPr>
              <p:spPr bwMode="auto">
                <a:xfrm flipV="1">
                  <a:off x="1467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3" name="Line 1662"/>
                <p:cNvSpPr>
                  <a:spLocks noChangeShapeType="1"/>
                </p:cNvSpPr>
                <p:nvPr/>
              </p:nvSpPr>
              <p:spPr bwMode="auto">
                <a:xfrm flipV="1">
                  <a:off x="1467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4" name="Line 1663"/>
                <p:cNvSpPr>
                  <a:spLocks noChangeShapeType="1"/>
                </p:cNvSpPr>
                <p:nvPr/>
              </p:nvSpPr>
              <p:spPr bwMode="auto">
                <a:xfrm flipV="1">
                  <a:off x="1467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5" name="Line 1664"/>
                <p:cNvSpPr>
                  <a:spLocks noChangeShapeType="1"/>
                </p:cNvSpPr>
                <p:nvPr/>
              </p:nvSpPr>
              <p:spPr bwMode="auto">
                <a:xfrm flipV="1">
                  <a:off x="1467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6" name="Line 1665"/>
                <p:cNvSpPr>
                  <a:spLocks noChangeShapeType="1"/>
                </p:cNvSpPr>
                <p:nvPr/>
              </p:nvSpPr>
              <p:spPr bwMode="auto">
                <a:xfrm flipV="1">
                  <a:off x="1467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7" name="Line 1666"/>
                <p:cNvSpPr>
                  <a:spLocks noChangeShapeType="1"/>
                </p:cNvSpPr>
                <p:nvPr/>
              </p:nvSpPr>
              <p:spPr bwMode="auto">
                <a:xfrm flipV="1">
                  <a:off x="1467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8" name="Line 1667"/>
                <p:cNvSpPr>
                  <a:spLocks noChangeShapeType="1"/>
                </p:cNvSpPr>
                <p:nvPr/>
              </p:nvSpPr>
              <p:spPr bwMode="auto">
                <a:xfrm flipV="1">
                  <a:off x="1467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9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1467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0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1467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1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1467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2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1467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3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1467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4" name="Line 1673"/>
                <p:cNvSpPr>
                  <a:spLocks noChangeShapeType="1"/>
                </p:cNvSpPr>
                <p:nvPr/>
              </p:nvSpPr>
              <p:spPr bwMode="auto">
                <a:xfrm flipV="1">
                  <a:off x="1467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5" name="Line 1674"/>
                <p:cNvSpPr>
                  <a:spLocks noChangeShapeType="1"/>
                </p:cNvSpPr>
                <p:nvPr/>
              </p:nvSpPr>
              <p:spPr bwMode="auto">
                <a:xfrm flipV="1">
                  <a:off x="1467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6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1467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7" name="Line 1676"/>
                <p:cNvSpPr>
                  <a:spLocks noChangeShapeType="1"/>
                </p:cNvSpPr>
                <p:nvPr/>
              </p:nvSpPr>
              <p:spPr bwMode="auto">
                <a:xfrm flipV="1">
                  <a:off x="1467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8" name="Line 1677"/>
                <p:cNvSpPr>
                  <a:spLocks noChangeShapeType="1"/>
                </p:cNvSpPr>
                <p:nvPr/>
              </p:nvSpPr>
              <p:spPr bwMode="auto">
                <a:xfrm flipV="1">
                  <a:off x="1467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9" name="Line 1678"/>
                <p:cNvSpPr>
                  <a:spLocks noChangeShapeType="1"/>
                </p:cNvSpPr>
                <p:nvPr/>
              </p:nvSpPr>
              <p:spPr bwMode="auto">
                <a:xfrm flipV="1">
                  <a:off x="1467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0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1467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1" name="Line 1680"/>
                <p:cNvSpPr>
                  <a:spLocks noChangeShapeType="1"/>
                </p:cNvSpPr>
                <p:nvPr/>
              </p:nvSpPr>
              <p:spPr bwMode="auto">
                <a:xfrm flipV="1">
                  <a:off x="1467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2" name="Line 1681"/>
                <p:cNvSpPr>
                  <a:spLocks noChangeShapeType="1"/>
                </p:cNvSpPr>
                <p:nvPr/>
              </p:nvSpPr>
              <p:spPr bwMode="auto">
                <a:xfrm flipV="1">
                  <a:off x="1467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3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1467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4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1467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5" name="Line 1684"/>
                <p:cNvSpPr>
                  <a:spLocks noChangeShapeType="1"/>
                </p:cNvSpPr>
                <p:nvPr/>
              </p:nvSpPr>
              <p:spPr bwMode="auto">
                <a:xfrm flipV="1">
                  <a:off x="1467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6" name="Line 1685"/>
                <p:cNvSpPr>
                  <a:spLocks noChangeShapeType="1"/>
                </p:cNvSpPr>
                <p:nvPr/>
              </p:nvSpPr>
              <p:spPr bwMode="auto">
                <a:xfrm flipV="1">
                  <a:off x="1467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7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1467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8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1467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9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1467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0" name="Line 1689"/>
                <p:cNvSpPr>
                  <a:spLocks noChangeShapeType="1"/>
                </p:cNvSpPr>
                <p:nvPr/>
              </p:nvSpPr>
              <p:spPr bwMode="auto">
                <a:xfrm flipV="1">
                  <a:off x="1467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1" name="Line 1690"/>
                <p:cNvSpPr>
                  <a:spLocks noChangeShapeType="1"/>
                </p:cNvSpPr>
                <p:nvPr/>
              </p:nvSpPr>
              <p:spPr bwMode="auto">
                <a:xfrm flipV="1">
                  <a:off x="1467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2" name="Line 1691"/>
                <p:cNvSpPr>
                  <a:spLocks noChangeShapeType="1"/>
                </p:cNvSpPr>
                <p:nvPr/>
              </p:nvSpPr>
              <p:spPr bwMode="auto">
                <a:xfrm flipV="1">
                  <a:off x="1467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3" name="Line 1692"/>
                <p:cNvSpPr>
                  <a:spLocks noChangeShapeType="1"/>
                </p:cNvSpPr>
                <p:nvPr/>
              </p:nvSpPr>
              <p:spPr bwMode="auto">
                <a:xfrm flipV="1">
                  <a:off x="1467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4" name="Line 1693"/>
                <p:cNvSpPr>
                  <a:spLocks noChangeShapeType="1"/>
                </p:cNvSpPr>
                <p:nvPr/>
              </p:nvSpPr>
              <p:spPr bwMode="auto">
                <a:xfrm flipV="1">
                  <a:off x="1467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5" name="Rectangle 1694"/>
                <p:cNvSpPr>
                  <a:spLocks noChangeArrowheads="1"/>
                </p:cNvSpPr>
                <p:nvPr/>
              </p:nvSpPr>
              <p:spPr bwMode="auto">
                <a:xfrm>
                  <a:off x="1387" y="2253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6" name="Line 1695"/>
                <p:cNvSpPr>
                  <a:spLocks noChangeShapeType="1"/>
                </p:cNvSpPr>
                <p:nvPr/>
              </p:nvSpPr>
              <p:spPr bwMode="auto">
                <a:xfrm>
                  <a:off x="1671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7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1671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8" name="Line 1697"/>
                <p:cNvSpPr>
                  <a:spLocks noChangeShapeType="1"/>
                </p:cNvSpPr>
                <p:nvPr/>
              </p:nvSpPr>
              <p:spPr bwMode="auto">
                <a:xfrm flipV="1">
                  <a:off x="1671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9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1671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0" name="Line 1699"/>
                <p:cNvSpPr>
                  <a:spLocks noChangeShapeType="1"/>
                </p:cNvSpPr>
                <p:nvPr/>
              </p:nvSpPr>
              <p:spPr bwMode="auto">
                <a:xfrm flipV="1">
                  <a:off x="1671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1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1671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2" name="Line 1701"/>
                <p:cNvSpPr>
                  <a:spLocks noChangeShapeType="1"/>
                </p:cNvSpPr>
                <p:nvPr/>
              </p:nvSpPr>
              <p:spPr bwMode="auto">
                <a:xfrm flipV="1">
                  <a:off x="1671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3" name="Line 1702"/>
                <p:cNvSpPr>
                  <a:spLocks noChangeShapeType="1"/>
                </p:cNvSpPr>
                <p:nvPr/>
              </p:nvSpPr>
              <p:spPr bwMode="auto">
                <a:xfrm flipV="1">
                  <a:off x="1671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4" name="Line 1703"/>
                <p:cNvSpPr>
                  <a:spLocks noChangeShapeType="1"/>
                </p:cNvSpPr>
                <p:nvPr/>
              </p:nvSpPr>
              <p:spPr bwMode="auto">
                <a:xfrm flipV="1">
                  <a:off x="1671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5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1671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6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1671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7" name="Line 1706"/>
                <p:cNvSpPr>
                  <a:spLocks noChangeShapeType="1"/>
                </p:cNvSpPr>
                <p:nvPr/>
              </p:nvSpPr>
              <p:spPr bwMode="auto">
                <a:xfrm flipV="1">
                  <a:off x="1671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8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1671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9" name="Line 1708"/>
                <p:cNvSpPr>
                  <a:spLocks noChangeShapeType="1"/>
                </p:cNvSpPr>
                <p:nvPr/>
              </p:nvSpPr>
              <p:spPr bwMode="auto">
                <a:xfrm flipV="1">
                  <a:off x="1671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0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1671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1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1671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2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1671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3" name="Line 1712"/>
                <p:cNvSpPr>
                  <a:spLocks noChangeShapeType="1"/>
                </p:cNvSpPr>
                <p:nvPr/>
              </p:nvSpPr>
              <p:spPr bwMode="auto">
                <a:xfrm flipV="1">
                  <a:off x="1671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4" name="Line 1713"/>
                <p:cNvSpPr>
                  <a:spLocks noChangeShapeType="1"/>
                </p:cNvSpPr>
                <p:nvPr/>
              </p:nvSpPr>
              <p:spPr bwMode="auto">
                <a:xfrm flipV="1">
                  <a:off x="1671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5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1671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6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1671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7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1671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8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1671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9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1671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0" name="Line 1719"/>
                <p:cNvSpPr>
                  <a:spLocks noChangeShapeType="1"/>
                </p:cNvSpPr>
                <p:nvPr/>
              </p:nvSpPr>
              <p:spPr bwMode="auto">
                <a:xfrm flipV="1">
                  <a:off x="1671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1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1671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2" name="Line 1721"/>
                <p:cNvSpPr>
                  <a:spLocks noChangeShapeType="1"/>
                </p:cNvSpPr>
                <p:nvPr/>
              </p:nvSpPr>
              <p:spPr bwMode="auto">
                <a:xfrm flipV="1">
                  <a:off x="1671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3" name="Line 1722"/>
                <p:cNvSpPr>
                  <a:spLocks noChangeShapeType="1"/>
                </p:cNvSpPr>
                <p:nvPr/>
              </p:nvSpPr>
              <p:spPr bwMode="auto">
                <a:xfrm flipV="1">
                  <a:off x="1671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4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1671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5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1671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6" name="Line 1725"/>
                <p:cNvSpPr>
                  <a:spLocks noChangeShapeType="1"/>
                </p:cNvSpPr>
                <p:nvPr/>
              </p:nvSpPr>
              <p:spPr bwMode="auto">
                <a:xfrm flipV="1">
                  <a:off x="1671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7" name="Line 1726"/>
                <p:cNvSpPr>
                  <a:spLocks noChangeShapeType="1"/>
                </p:cNvSpPr>
                <p:nvPr/>
              </p:nvSpPr>
              <p:spPr bwMode="auto">
                <a:xfrm flipV="1">
                  <a:off x="1671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8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1671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9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1671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0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1671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1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1671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2" name="Line 1731"/>
                <p:cNvSpPr>
                  <a:spLocks noChangeShapeType="1"/>
                </p:cNvSpPr>
                <p:nvPr/>
              </p:nvSpPr>
              <p:spPr bwMode="auto">
                <a:xfrm flipV="1">
                  <a:off x="1671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3" name="Line 1732"/>
                <p:cNvSpPr>
                  <a:spLocks noChangeShapeType="1"/>
                </p:cNvSpPr>
                <p:nvPr/>
              </p:nvSpPr>
              <p:spPr bwMode="auto">
                <a:xfrm flipV="1">
                  <a:off x="1671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4" name="Line 1733"/>
                <p:cNvSpPr>
                  <a:spLocks noChangeShapeType="1"/>
                </p:cNvSpPr>
                <p:nvPr/>
              </p:nvSpPr>
              <p:spPr bwMode="auto">
                <a:xfrm flipV="1">
                  <a:off x="1671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5" name="Line 1734"/>
                <p:cNvSpPr>
                  <a:spLocks noChangeShapeType="1"/>
                </p:cNvSpPr>
                <p:nvPr/>
              </p:nvSpPr>
              <p:spPr bwMode="auto">
                <a:xfrm flipV="1">
                  <a:off x="1671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6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1671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7" name="Line 1736"/>
                <p:cNvSpPr>
                  <a:spLocks noChangeShapeType="1"/>
                </p:cNvSpPr>
                <p:nvPr/>
              </p:nvSpPr>
              <p:spPr bwMode="auto">
                <a:xfrm flipV="1">
                  <a:off x="1671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8" name="Line 1737"/>
                <p:cNvSpPr>
                  <a:spLocks noChangeShapeType="1"/>
                </p:cNvSpPr>
                <p:nvPr/>
              </p:nvSpPr>
              <p:spPr bwMode="auto">
                <a:xfrm flipV="1">
                  <a:off x="1671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9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1671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0" name="Line 1739"/>
                <p:cNvSpPr>
                  <a:spLocks noChangeShapeType="1"/>
                </p:cNvSpPr>
                <p:nvPr/>
              </p:nvSpPr>
              <p:spPr bwMode="auto">
                <a:xfrm flipV="1">
                  <a:off x="1671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1" name="Line 1740"/>
                <p:cNvSpPr>
                  <a:spLocks noChangeShapeType="1"/>
                </p:cNvSpPr>
                <p:nvPr/>
              </p:nvSpPr>
              <p:spPr bwMode="auto">
                <a:xfrm flipV="1">
                  <a:off x="1671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2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1671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3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1671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4" name="Line 1743"/>
                <p:cNvSpPr>
                  <a:spLocks noChangeShapeType="1"/>
                </p:cNvSpPr>
                <p:nvPr/>
              </p:nvSpPr>
              <p:spPr bwMode="auto">
                <a:xfrm flipV="1">
                  <a:off x="1671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5" name="Line 1744"/>
                <p:cNvSpPr>
                  <a:spLocks noChangeShapeType="1"/>
                </p:cNvSpPr>
                <p:nvPr/>
              </p:nvSpPr>
              <p:spPr bwMode="auto">
                <a:xfrm flipV="1">
                  <a:off x="1671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6" name="Line 1745"/>
                <p:cNvSpPr>
                  <a:spLocks noChangeShapeType="1"/>
                </p:cNvSpPr>
                <p:nvPr/>
              </p:nvSpPr>
              <p:spPr bwMode="auto">
                <a:xfrm flipV="1">
                  <a:off x="1671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7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1671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8" name="Line 1747"/>
                <p:cNvSpPr>
                  <a:spLocks noChangeShapeType="1"/>
                </p:cNvSpPr>
                <p:nvPr/>
              </p:nvSpPr>
              <p:spPr bwMode="auto">
                <a:xfrm flipV="1">
                  <a:off x="1671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9" name="Line 1748"/>
                <p:cNvSpPr>
                  <a:spLocks noChangeShapeType="1"/>
                </p:cNvSpPr>
                <p:nvPr/>
              </p:nvSpPr>
              <p:spPr bwMode="auto">
                <a:xfrm flipV="1">
                  <a:off x="1671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0" name="Line 1749"/>
                <p:cNvSpPr>
                  <a:spLocks noChangeShapeType="1"/>
                </p:cNvSpPr>
                <p:nvPr/>
              </p:nvSpPr>
              <p:spPr bwMode="auto">
                <a:xfrm flipV="1">
                  <a:off x="1671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1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1671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2" name="Line 1751"/>
                <p:cNvSpPr>
                  <a:spLocks noChangeShapeType="1"/>
                </p:cNvSpPr>
                <p:nvPr/>
              </p:nvSpPr>
              <p:spPr bwMode="auto">
                <a:xfrm flipV="1">
                  <a:off x="1671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3" name="Line 1752"/>
                <p:cNvSpPr>
                  <a:spLocks noChangeShapeType="1"/>
                </p:cNvSpPr>
                <p:nvPr/>
              </p:nvSpPr>
              <p:spPr bwMode="auto">
                <a:xfrm flipV="1">
                  <a:off x="1671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4" name="Line 1753"/>
                <p:cNvSpPr>
                  <a:spLocks noChangeShapeType="1"/>
                </p:cNvSpPr>
                <p:nvPr/>
              </p:nvSpPr>
              <p:spPr bwMode="auto">
                <a:xfrm flipV="1">
                  <a:off x="1671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5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1671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6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1671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7" name="Line 1756"/>
                <p:cNvSpPr>
                  <a:spLocks noChangeShapeType="1"/>
                </p:cNvSpPr>
                <p:nvPr/>
              </p:nvSpPr>
              <p:spPr bwMode="auto">
                <a:xfrm flipV="1">
                  <a:off x="1671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8" name="Line 1757"/>
                <p:cNvSpPr>
                  <a:spLocks noChangeShapeType="1"/>
                </p:cNvSpPr>
                <p:nvPr/>
              </p:nvSpPr>
              <p:spPr bwMode="auto">
                <a:xfrm flipV="1">
                  <a:off x="1671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9" name="Line 1758"/>
                <p:cNvSpPr>
                  <a:spLocks noChangeShapeType="1"/>
                </p:cNvSpPr>
                <p:nvPr/>
              </p:nvSpPr>
              <p:spPr bwMode="auto">
                <a:xfrm flipV="1">
                  <a:off x="1671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0" name="Line 1759"/>
                <p:cNvSpPr>
                  <a:spLocks noChangeShapeType="1"/>
                </p:cNvSpPr>
                <p:nvPr/>
              </p:nvSpPr>
              <p:spPr bwMode="auto">
                <a:xfrm flipV="1">
                  <a:off x="1671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1" name="Line 1760"/>
                <p:cNvSpPr>
                  <a:spLocks noChangeShapeType="1"/>
                </p:cNvSpPr>
                <p:nvPr/>
              </p:nvSpPr>
              <p:spPr bwMode="auto">
                <a:xfrm flipV="1">
                  <a:off x="1671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2" name="Line 1761"/>
                <p:cNvSpPr>
                  <a:spLocks noChangeShapeType="1"/>
                </p:cNvSpPr>
                <p:nvPr/>
              </p:nvSpPr>
              <p:spPr bwMode="auto">
                <a:xfrm flipV="1">
                  <a:off x="1671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3" name="Line 1762"/>
                <p:cNvSpPr>
                  <a:spLocks noChangeShapeType="1"/>
                </p:cNvSpPr>
                <p:nvPr/>
              </p:nvSpPr>
              <p:spPr bwMode="auto">
                <a:xfrm flipV="1">
                  <a:off x="1671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4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1671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5" name="Line 1764"/>
                <p:cNvSpPr>
                  <a:spLocks noChangeShapeType="1"/>
                </p:cNvSpPr>
                <p:nvPr/>
              </p:nvSpPr>
              <p:spPr bwMode="auto">
                <a:xfrm flipV="1">
                  <a:off x="1671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6" name="Line 1765"/>
                <p:cNvSpPr>
                  <a:spLocks noChangeShapeType="1"/>
                </p:cNvSpPr>
                <p:nvPr/>
              </p:nvSpPr>
              <p:spPr bwMode="auto">
                <a:xfrm flipV="1">
                  <a:off x="1671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7" name="Line 1766"/>
                <p:cNvSpPr>
                  <a:spLocks noChangeShapeType="1"/>
                </p:cNvSpPr>
                <p:nvPr/>
              </p:nvSpPr>
              <p:spPr bwMode="auto">
                <a:xfrm flipV="1">
                  <a:off x="1671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8" name="Line 1767"/>
                <p:cNvSpPr>
                  <a:spLocks noChangeShapeType="1"/>
                </p:cNvSpPr>
                <p:nvPr/>
              </p:nvSpPr>
              <p:spPr bwMode="auto">
                <a:xfrm flipV="1">
                  <a:off x="1671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9" name="Line 1768"/>
                <p:cNvSpPr>
                  <a:spLocks noChangeShapeType="1"/>
                </p:cNvSpPr>
                <p:nvPr/>
              </p:nvSpPr>
              <p:spPr bwMode="auto">
                <a:xfrm flipV="1">
                  <a:off x="1671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0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1671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1" name="Line 1770"/>
                <p:cNvSpPr>
                  <a:spLocks noChangeShapeType="1"/>
                </p:cNvSpPr>
                <p:nvPr/>
              </p:nvSpPr>
              <p:spPr bwMode="auto">
                <a:xfrm flipV="1">
                  <a:off x="1671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2" name="Line 1771"/>
                <p:cNvSpPr>
                  <a:spLocks noChangeShapeType="1"/>
                </p:cNvSpPr>
                <p:nvPr/>
              </p:nvSpPr>
              <p:spPr bwMode="auto">
                <a:xfrm flipV="1">
                  <a:off x="1671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3" name="Line 1772"/>
                <p:cNvSpPr>
                  <a:spLocks noChangeShapeType="1"/>
                </p:cNvSpPr>
                <p:nvPr/>
              </p:nvSpPr>
              <p:spPr bwMode="auto">
                <a:xfrm flipV="1">
                  <a:off x="1671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4" name="Line 1773"/>
                <p:cNvSpPr>
                  <a:spLocks noChangeShapeType="1"/>
                </p:cNvSpPr>
                <p:nvPr/>
              </p:nvSpPr>
              <p:spPr bwMode="auto">
                <a:xfrm flipV="1">
                  <a:off x="1671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5" name="Line 1774"/>
                <p:cNvSpPr>
                  <a:spLocks noChangeShapeType="1"/>
                </p:cNvSpPr>
                <p:nvPr/>
              </p:nvSpPr>
              <p:spPr bwMode="auto">
                <a:xfrm flipV="1">
                  <a:off x="1671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6" name="Line 1775"/>
                <p:cNvSpPr>
                  <a:spLocks noChangeShapeType="1"/>
                </p:cNvSpPr>
                <p:nvPr/>
              </p:nvSpPr>
              <p:spPr bwMode="auto">
                <a:xfrm flipV="1">
                  <a:off x="1671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7" name="Line 1776"/>
                <p:cNvSpPr>
                  <a:spLocks noChangeShapeType="1"/>
                </p:cNvSpPr>
                <p:nvPr/>
              </p:nvSpPr>
              <p:spPr bwMode="auto">
                <a:xfrm flipV="1">
                  <a:off x="1671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8" name="Line 1777"/>
                <p:cNvSpPr>
                  <a:spLocks noChangeShapeType="1"/>
                </p:cNvSpPr>
                <p:nvPr/>
              </p:nvSpPr>
              <p:spPr bwMode="auto">
                <a:xfrm flipV="1">
                  <a:off x="1671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9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1671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0" name="Line 1779"/>
                <p:cNvSpPr>
                  <a:spLocks noChangeShapeType="1"/>
                </p:cNvSpPr>
                <p:nvPr/>
              </p:nvSpPr>
              <p:spPr bwMode="auto">
                <a:xfrm flipV="1">
                  <a:off x="1671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1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1671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2" name="Line 1781"/>
                <p:cNvSpPr>
                  <a:spLocks noChangeShapeType="1"/>
                </p:cNvSpPr>
                <p:nvPr/>
              </p:nvSpPr>
              <p:spPr bwMode="auto">
                <a:xfrm flipV="1">
                  <a:off x="1671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3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1671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4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1671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5" name="Line 1784"/>
                <p:cNvSpPr>
                  <a:spLocks noChangeShapeType="1"/>
                </p:cNvSpPr>
                <p:nvPr/>
              </p:nvSpPr>
              <p:spPr bwMode="auto">
                <a:xfrm flipV="1">
                  <a:off x="1671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6" name="Line 1785"/>
                <p:cNvSpPr>
                  <a:spLocks noChangeShapeType="1"/>
                </p:cNvSpPr>
                <p:nvPr/>
              </p:nvSpPr>
              <p:spPr bwMode="auto">
                <a:xfrm flipV="1">
                  <a:off x="1671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7" name="Line 1786"/>
                <p:cNvSpPr>
                  <a:spLocks noChangeShapeType="1"/>
                </p:cNvSpPr>
                <p:nvPr/>
              </p:nvSpPr>
              <p:spPr bwMode="auto">
                <a:xfrm flipV="1">
                  <a:off x="1671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8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1671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9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1671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0" name="Line 1789"/>
                <p:cNvSpPr>
                  <a:spLocks noChangeShapeType="1"/>
                </p:cNvSpPr>
                <p:nvPr/>
              </p:nvSpPr>
              <p:spPr bwMode="auto">
                <a:xfrm flipV="1">
                  <a:off x="1671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1" name="Line 1790"/>
                <p:cNvSpPr>
                  <a:spLocks noChangeShapeType="1"/>
                </p:cNvSpPr>
                <p:nvPr/>
              </p:nvSpPr>
              <p:spPr bwMode="auto">
                <a:xfrm flipV="1">
                  <a:off x="1671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2" name="Line 1791"/>
                <p:cNvSpPr>
                  <a:spLocks noChangeShapeType="1"/>
                </p:cNvSpPr>
                <p:nvPr/>
              </p:nvSpPr>
              <p:spPr bwMode="auto">
                <a:xfrm flipV="1">
                  <a:off x="1671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3" name="Line 1792"/>
                <p:cNvSpPr>
                  <a:spLocks noChangeShapeType="1"/>
                </p:cNvSpPr>
                <p:nvPr/>
              </p:nvSpPr>
              <p:spPr bwMode="auto">
                <a:xfrm flipV="1">
                  <a:off x="1671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4" name="Line 1793"/>
                <p:cNvSpPr>
                  <a:spLocks noChangeShapeType="1"/>
                </p:cNvSpPr>
                <p:nvPr/>
              </p:nvSpPr>
              <p:spPr bwMode="auto">
                <a:xfrm flipV="1">
                  <a:off x="1671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5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1671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6" name="Line 1795"/>
                <p:cNvSpPr>
                  <a:spLocks noChangeShapeType="1"/>
                </p:cNvSpPr>
                <p:nvPr/>
              </p:nvSpPr>
              <p:spPr bwMode="auto">
                <a:xfrm flipV="1">
                  <a:off x="1671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7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1671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8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1671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1671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0" name="Line 1799"/>
                <p:cNvSpPr>
                  <a:spLocks noChangeShapeType="1"/>
                </p:cNvSpPr>
                <p:nvPr/>
              </p:nvSpPr>
              <p:spPr bwMode="auto">
                <a:xfrm flipV="1">
                  <a:off x="1671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1" name="Line 1800"/>
                <p:cNvSpPr>
                  <a:spLocks noChangeShapeType="1"/>
                </p:cNvSpPr>
                <p:nvPr/>
              </p:nvSpPr>
              <p:spPr bwMode="auto">
                <a:xfrm flipV="1">
                  <a:off x="1671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2" name="Line 1801"/>
                <p:cNvSpPr>
                  <a:spLocks noChangeShapeType="1"/>
                </p:cNvSpPr>
                <p:nvPr/>
              </p:nvSpPr>
              <p:spPr bwMode="auto">
                <a:xfrm flipV="1">
                  <a:off x="1671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3" name="Line 1802"/>
                <p:cNvSpPr>
                  <a:spLocks noChangeShapeType="1"/>
                </p:cNvSpPr>
                <p:nvPr/>
              </p:nvSpPr>
              <p:spPr bwMode="auto">
                <a:xfrm flipV="1">
                  <a:off x="1671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4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1671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5" name="Line 1804"/>
                <p:cNvSpPr>
                  <a:spLocks noChangeShapeType="1"/>
                </p:cNvSpPr>
                <p:nvPr/>
              </p:nvSpPr>
              <p:spPr bwMode="auto">
                <a:xfrm flipV="1">
                  <a:off x="1671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6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1671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7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1671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8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1671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1671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0" name="Line 1809"/>
                <p:cNvSpPr>
                  <a:spLocks noChangeShapeType="1"/>
                </p:cNvSpPr>
                <p:nvPr/>
              </p:nvSpPr>
              <p:spPr bwMode="auto">
                <a:xfrm flipV="1">
                  <a:off x="1671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1" name="Line 1810"/>
                <p:cNvSpPr>
                  <a:spLocks noChangeShapeType="1"/>
                </p:cNvSpPr>
                <p:nvPr/>
              </p:nvSpPr>
              <p:spPr bwMode="auto">
                <a:xfrm flipV="1">
                  <a:off x="1671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2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1671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3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1671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2015"/>
              <p:cNvGrpSpPr>
                <a:grpSpLocks/>
              </p:cNvGrpSpPr>
              <p:nvPr/>
            </p:nvGrpSpPr>
            <p:grpSpPr bwMode="auto">
              <a:xfrm>
                <a:off x="4635426" y="409500"/>
                <a:ext cx="490146" cy="5282500"/>
                <a:chOff x="1875" y="131"/>
                <a:chExt cx="203" cy="2113"/>
              </a:xfrm>
            </p:grpSpPr>
            <p:sp>
              <p:nvSpPr>
                <p:cNvPr id="2205" name="Line 1815"/>
                <p:cNvSpPr>
                  <a:spLocks noChangeShapeType="1"/>
                </p:cNvSpPr>
                <p:nvPr/>
              </p:nvSpPr>
              <p:spPr bwMode="auto">
                <a:xfrm>
                  <a:off x="1875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6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1875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7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1875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8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1875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9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1875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0" name="Line 1820"/>
                <p:cNvSpPr>
                  <a:spLocks noChangeShapeType="1"/>
                </p:cNvSpPr>
                <p:nvPr/>
              </p:nvSpPr>
              <p:spPr bwMode="auto">
                <a:xfrm flipV="1">
                  <a:off x="1875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1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1875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2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1875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3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1875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4" name="Line 1824"/>
                <p:cNvSpPr>
                  <a:spLocks noChangeShapeType="1"/>
                </p:cNvSpPr>
                <p:nvPr/>
              </p:nvSpPr>
              <p:spPr bwMode="auto">
                <a:xfrm flipV="1">
                  <a:off x="1875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5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1875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6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1875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7" name="Line 1827"/>
                <p:cNvSpPr>
                  <a:spLocks noChangeShapeType="1"/>
                </p:cNvSpPr>
                <p:nvPr/>
              </p:nvSpPr>
              <p:spPr bwMode="auto">
                <a:xfrm flipV="1">
                  <a:off x="1875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8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1875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9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1875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0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1875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1" name="Line 1831"/>
                <p:cNvSpPr>
                  <a:spLocks noChangeShapeType="1"/>
                </p:cNvSpPr>
                <p:nvPr/>
              </p:nvSpPr>
              <p:spPr bwMode="auto">
                <a:xfrm flipV="1">
                  <a:off x="1875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2" name="Line 1832"/>
                <p:cNvSpPr>
                  <a:spLocks noChangeShapeType="1"/>
                </p:cNvSpPr>
                <p:nvPr/>
              </p:nvSpPr>
              <p:spPr bwMode="auto">
                <a:xfrm flipV="1">
                  <a:off x="1875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3" name="Line 1833"/>
                <p:cNvSpPr>
                  <a:spLocks noChangeShapeType="1"/>
                </p:cNvSpPr>
                <p:nvPr/>
              </p:nvSpPr>
              <p:spPr bwMode="auto">
                <a:xfrm flipV="1">
                  <a:off x="1875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4" name="Line 1834"/>
                <p:cNvSpPr>
                  <a:spLocks noChangeShapeType="1"/>
                </p:cNvSpPr>
                <p:nvPr/>
              </p:nvSpPr>
              <p:spPr bwMode="auto">
                <a:xfrm flipV="1">
                  <a:off x="1875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5" name="Line 1835"/>
                <p:cNvSpPr>
                  <a:spLocks noChangeShapeType="1"/>
                </p:cNvSpPr>
                <p:nvPr/>
              </p:nvSpPr>
              <p:spPr bwMode="auto">
                <a:xfrm flipV="1">
                  <a:off x="1875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6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1875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7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1875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8" name="Line 1838"/>
                <p:cNvSpPr>
                  <a:spLocks noChangeShapeType="1"/>
                </p:cNvSpPr>
                <p:nvPr/>
              </p:nvSpPr>
              <p:spPr bwMode="auto">
                <a:xfrm flipV="1">
                  <a:off x="1875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9" name="Line 1839"/>
                <p:cNvSpPr>
                  <a:spLocks noChangeShapeType="1"/>
                </p:cNvSpPr>
                <p:nvPr/>
              </p:nvSpPr>
              <p:spPr bwMode="auto">
                <a:xfrm flipV="1">
                  <a:off x="1875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0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1875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1" name="Line 1841"/>
                <p:cNvSpPr>
                  <a:spLocks noChangeShapeType="1"/>
                </p:cNvSpPr>
                <p:nvPr/>
              </p:nvSpPr>
              <p:spPr bwMode="auto">
                <a:xfrm flipV="1">
                  <a:off x="1875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2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1875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3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1875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4" name="Line 1844"/>
                <p:cNvSpPr>
                  <a:spLocks noChangeShapeType="1"/>
                </p:cNvSpPr>
                <p:nvPr/>
              </p:nvSpPr>
              <p:spPr bwMode="auto">
                <a:xfrm flipV="1">
                  <a:off x="1875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5" name="Line 1845"/>
                <p:cNvSpPr>
                  <a:spLocks noChangeShapeType="1"/>
                </p:cNvSpPr>
                <p:nvPr/>
              </p:nvSpPr>
              <p:spPr bwMode="auto">
                <a:xfrm flipV="1">
                  <a:off x="1875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6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1875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7" name="Line 1847"/>
                <p:cNvSpPr>
                  <a:spLocks noChangeShapeType="1"/>
                </p:cNvSpPr>
                <p:nvPr/>
              </p:nvSpPr>
              <p:spPr bwMode="auto">
                <a:xfrm flipV="1">
                  <a:off x="1875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8" name="Line 1848"/>
                <p:cNvSpPr>
                  <a:spLocks noChangeShapeType="1"/>
                </p:cNvSpPr>
                <p:nvPr/>
              </p:nvSpPr>
              <p:spPr bwMode="auto">
                <a:xfrm flipV="1">
                  <a:off x="1875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9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1875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0" name="Line 1850"/>
                <p:cNvSpPr>
                  <a:spLocks noChangeShapeType="1"/>
                </p:cNvSpPr>
                <p:nvPr/>
              </p:nvSpPr>
              <p:spPr bwMode="auto">
                <a:xfrm flipV="1">
                  <a:off x="1875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1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1875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2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1875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3" name="Line 1853"/>
                <p:cNvSpPr>
                  <a:spLocks noChangeShapeType="1"/>
                </p:cNvSpPr>
                <p:nvPr/>
              </p:nvSpPr>
              <p:spPr bwMode="auto">
                <a:xfrm flipV="1">
                  <a:off x="1875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4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1875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5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1875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6" name="Line 1856"/>
                <p:cNvSpPr>
                  <a:spLocks noChangeShapeType="1"/>
                </p:cNvSpPr>
                <p:nvPr/>
              </p:nvSpPr>
              <p:spPr bwMode="auto">
                <a:xfrm flipV="1">
                  <a:off x="1875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7" name="Line 1857"/>
                <p:cNvSpPr>
                  <a:spLocks noChangeShapeType="1"/>
                </p:cNvSpPr>
                <p:nvPr/>
              </p:nvSpPr>
              <p:spPr bwMode="auto">
                <a:xfrm flipV="1">
                  <a:off x="1875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8" name="Line 1858"/>
                <p:cNvSpPr>
                  <a:spLocks noChangeShapeType="1"/>
                </p:cNvSpPr>
                <p:nvPr/>
              </p:nvSpPr>
              <p:spPr bwMode="auto">
                <a:xfrm flipV="1">
                  <a:off x="1875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9" name="Line 1859"/>
                <p:cNvSpPr>
                  <a:spLocks noChangeShapeType="1"/>
                </p:cNvSpPr>
                <p:nvPr/>
              </p:nvSpPr>
              <p:spPr bwMode="auto">
                <a:xfrm flipV="1">
                  <a:off x="1875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0" name="Line 1860"/>
                <p:cNvSpPr>
                  <a:spLocks noChangeShapeType="1"/>
                </p:cNvSpPr>
                <p:nvPr/>
              </p:nvSpPr>
              <p:spPr bwMode="auto">
                <a:xfrm flipV="1">
                  <a:off x="1875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1" name="Line 1861"/>
                <p:cNvSpPr>
                  <a:spLocks noChangeShapeType="1"/>
                </p:cNvSpPr>
                <p:nvPr/>
              </p:nvSpPr>
              <p:spPr bwMode="auto">
                <a:xfrm flipV="1">
                  <a:off x="1875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2" name="Line 1862"/>
                <p:cNvSpPr>
                  <a:spLocks noChangeShapeType="1"/>
                </p:cNvSpPr>
                <p:nvPr/>
              </p:nvSpPr>
              <p:spPr bwMode="auto">
                <a:xfrm flipV="1">
                  <a:off x="1875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3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1875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4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1875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5" name="Line 1865"/>
                <p:cNvSpPr>
                  <a:spLocks noChangeShapeType="1"/>
                </p:cNvSpPr>
                <p:nvPr/>
              </p:nvSpPr>
              <p:spPr bwMode="auto">
                <a:xfrm flipV="1">
                  <a:off x="1875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6" name="Line 1866"/>
                <p:cNvSpPr>
                  <a:spLocks noChangeShapeType="1"/>
                </p:cNvSpPr>
                <p:nvPr/>
              </p:nvSpPr>
              <p:spPr bwMode="auto">
                <a:xfrm flipV="1">
                  <a:off x="1875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7" name="Line 1867"/>
                <p:cNvSpPr>
                  <a:spLocks noChangeShapeType="1"/>
                </p:cNvSpPr>
                <p:nvPr/>
              </p:nvSpPr>
              <p:spPr bwMode="auto">
                <a:xfrm flipV="1">
                  <a:off x="1875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8" name="Line 1868"/>
                <p:cNvSpPr>
                  <a:spLocks noChangeShapeType="1"/>
                </p:cNvSpPr>
                <p:nvPr/>
              </p:nvSpPr>
              <p:spPr bwMode="auto">
                <a:xfrm flipV="1">
                  <a:off x="1875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9" name="Line 1869"/>
                <p:cNvSpPr>
                  <a:spLocks noChangeShapeType="1"/>
                </p:cNvSpPr>
                <p:nvPr/>
              </p:nvSpPr>
              <p:spPr bwMode="auto">
                <a:xfrm flipV="1">
                  <a:off x="1875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0" name="Line 1870"/>
                <p:cNvSpPr>
                  <a:spLocks noChangeShapeType="1"/>
                </p:cNvSpPr>
                <p:nvPr/>
              </p:nvSpPr>
              <p:spPr bwMode="auto">
                <a:xfrm flipV="1">
                  <a:off x="1875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1" name="Line 1871"/>
                <p:cNvSpPr>
                  <a:spLocks noChangeShapeType="1"/>
                </p:cNvSpPr>
                <p:nvPr/>
              </p:nvSpPr>
              <p:spPr bwMode="auto">
                <a:xfrm flipV="1">
                  <a:off x="1875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2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1875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3" name="Line 1873"/>
                <p:cNvSpPr>
                  <a:spLocks noChangeShapeType="1"/>
                </p:cNvSpPr>
                <p:nvPr/>
              </p:nvSpPr>
              <p:spPr bwMode="auto">
                <a:xfrm flipV="1">
                  <a:off x="1875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4" name="Line 1874"/>
                <p:cNvSpPr>
                  <a:spLocks noChangeShapeType="1"/>
                </p:cNvSpPr>
                <p:nvPr/>
              </p:nvSpPr>
              <p:spPr bwMode="auto">
                <a:xfrm flipV="1">
                  <a:off x="1875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5" name="Line 1875"/>
                <p:cNvSpPr>
                  <a:spLocks noChangeShapeType="1"/>
                </p:cNvSpPr>
                <p:nvPr/>
              </p:nvSpPr>
              <p:spPr bwMode="auto">
                <a:xfrm flipV="1">
                  <a:off x="1875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6" name="Line 1876"/>
                <p:cNvSpPr>
                  <a:spLocks noChangeShapeType="1"/>
                </p:cNvSpPr>
                <p:nvPr/>
              </p:nvSpPr>
              <p:spPr bwMode="auto">
                <a:xfrm flipV="1">
                  <a:off x="1875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7" name="Line 1877"/>
                <p:cNvSpPr>
                  <a:spLocks noChangeShapeType="1"/>
                </p:cNvSpPr>
                <p:nvPr/>
              </p:nvSpPr>
              <p:spPr bwMode="auto">
                <a:xfrm flipV="1">
                  <a:off x="1875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8" name="Line 1878"/>
                <p:cNvSpPr>
                  <a:spLocks noChangeShapeType="1"/>
                </p:cNvSpPr>
                <p:nvPr/>
              </p:nvSpPr>
              <p:spPr bwMode="auto">
                <a:xfrm flipV="1">
                  <a:off x="1875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9" name="Line 1879"/>
                <p:cNvSpPr>
                  <a:spLocks noChangeShapeType="1"/>
                </p:cNvSpPr>
                <p:nvPr/>
              </p:nvSpPr>
              <p:spPr bwMode="auto">
                <a:xfrm flipV="1">
                  <a:off x="1875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0" name="Line 1880"/>
                <p:cNvSpPr>
                  <a:spLocks noChangeShapeType="1"/>
                </p:cNvSpPr>
                <p:nvPr/>
              </p:nvSpPr>
              <p:spPr bwMode="auto">
                <a:xfrm flipV="1">
                  <a:off x="1875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1" name="Line 1881"/>
                <p:cNvSpPr>
                  <a:spLocks noChangeShapeType="1"/>
                </p:cNvSpPr>
                <p:nvPr/>
              </p:nvSpPr>
              <p:spPr bwMode="auto">
                <a:xfrm flipV="1">
                  <a:off x="1875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2" name="Line 1882"/>
                <p:cNvSpPr>
                  <a:spLocks noChangeShapeType="1"/>
                </p:cNvSpPr>
                <p:nvPr/>
              </p:nvSpPr>
              <p:spPr bwMode="auto">
                <a:xfrm flipV="1">
                  <a:off x="1875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3" name="Line 1883"/>
                <p:cNvSpPr>
                  <a:spLocks noChangeShapeType="1"/>
                </p:cNvSpPr>
                <p:nvPr/>
              </p:nvSpPr>
              <p:spPr bwMode="auto">
                <a:xfrm flipV="1">
                  <a:off x="1875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4" name="Line 1884"/>
                <p:cNvSpPr>
                  <a:spLocks noChangeShapeType="1"/>
                </p:cNvSpPr>
                <p:nvPr/>
              </p:nvSpPr>
              <p:spPr bwMode="auto">
                <a:xfrm flipV="1">
                  <a:off x="1875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5" name="Line 1885"/>
                <p:cNvSpPr>
                  <a:spLocks noChangeShapeType="1"/>
                </p:cNvSpPr>
                <p:nvPr/>
              </p:nvSpPr>
              <p:spPr bwMode="auto">
                <a:xfrm flipV="1">
                  <a:off x="1875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6" name="Line 1886"/>
                <p:cNvSpPr>
                  <a:spLocks noChangeShapeType="1"/>
                </p:cNvSpPr>
                <p:nvPr/>
              </p:nvSpPr>
              <p:spPr bwMode="auto">
                <a:xfrm flipV="1">
                  <a:off x="1875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7" name="Line 1887"/>
                <p:cNvSpPr>
                  <a:spLocks noChangeShapeType="1"/>
                </p:cNvSpPr>
                <p:nvPr/>
              </p:nvSpPr>
              <p:spPr bwMode="auto">
                <a:xfrm flipV="1">
                  <a:off x="1875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8" name="Line 1888"/>
                <p:cNvSpPr>
                  <a:spLocks noChangeShapeType="1"/>
                </p:cNvSpPr>
                <p:nvPr/>
              </p:nvSpPr>
              <p:spPr bwMode="auto">
                <a:xfrm flipV="1">
                  <a:off x="1875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9" name="Line 1889"/>
                <p:cNvSpPr>
                  <a:spLocks noChangeShapeType="1"/>
                </p:cNvSpPr>
                <p:nvPr/>
              </p:nvSpPr>
              <p:spPr bwMode="auto">
                <a:xfrm flipV="1">
                  <a:off x="1875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0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1875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1" name="Line 1891"/>
                <p:cNvSpPr>
                  <a:spLocks noChangeShapeType="1"/>
                </p:cNvSpPr>
                <p:nvPr/>
              </p:nvSpPr>
              <p:spPr bwMode="auto">
                <a:xfrm flipV="1">
                  <a:off x="1875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2" name="Line 1892"/>
                <p:cNvSpPr>
                  <a:spLocks noChangeShapeType="1"/>
                </p:cNvSpPr>
                <p:nvPr/>
              </p:nvSpPr>
              <p:spPr bwMode="auto">
                <a:xfrm flipV="1">
                  <a:off x="1875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3" name="Line 1893"/>
                <p:cNvSpPr>
                  <a:spLocks noChangeShapeType="1"/>
                </p:cNvSpPr>
                <p:nvPr/>
              </p:nvSpPr>
              <p:spPr bwMode="auto">
                <a:xfrm flipV="1">
                  <a:off x="1875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4" name="Line 1894"/>
                <p:cNvSpPr>
                  <a:spLocks noChangeShapeType="1"/>
                </p:cNvSpPr>
                <p:nvPr/>
              </p:nvSpPr>
              <p:spPr bwMode="auto">
                <a:xfrm flipV="1">
                  <a:off x="1875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5" name="Line 1895"/>
                <p:cNvSpPr>
                  <a:spLocks noChangeShapeType="1"/>
                </p:cNvSpPr>
                <p:nvPr/>
              </p:nvSpPr>
              <p:spPr bwMode="auto">
                <a:xfrm flipV="1">
                  <a:off x="1875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6" name="Line 1896"/>
                <p:cNvSpPr>
                  <a:spLocks noChangeShapeType="1"/>
                </p:cNvSpPr>
                <p:nvPr/>
              </p:nvSpPr>
              <p:spPr bwMode="auto">
                <a:xfrm flipV="1">
                  <a:off x="1875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7" name="Line 1897"/>
                <p:cNvSpPr>
                  <a:spLocks noChangeShapeType="1"/>
                </p:cNvSpPr>
                <p:nvPr/>
              </p:nvSpPr>
              <p:spPr bwMode="auto">
                <a:xfrm flipV="1">
                  <a:off x="1875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8" name="Line 1898"/>
                <p:cNvSpPr>
                  <a:spLocks noChangeShapeType="1"/>
                </p:cNvSpPr>
                <p:nvPr/>
              </p:nvSpPr>
              <p:spPr bwMode="auto">
                <a:xfrm flipV="1">
                  <a:off x="1875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9" name="Line 1899"/>
                <p:cNvSpPr>
                  <a:spLocks noChangeShapeType="1"/>
                </p:cNvSpPr>
                <p:nvPr/>
              </p:nvSpPr>
              <p:spPr bwMode="auto">
                <a:xfrm flipV="1">
                  <a:off x="1875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0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1875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1" name="Line 1901"/>
                <p:cNvSpPr>
                  <a:spLocks noChangeShapeType="1"/>
                </p:cNvSpPr>
                <p:nvPr/>
              </p:nvSpPr>
              <p:spPr bwMode="auto">
                <a:xfrm flipV="1">
                  <a:off x="1875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2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1875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3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1875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4" name="Line 1904"/>
                <p:cNvSpPr>
                  <a:spLocks noChangeShapeType="1"/>
                </p:cNvSpPr>
                <p:nvPr/>
              </p:nvSpPr>
              <p:spPr bwMode="auto">
                <a:xfrm flipV="1">
                  <a:off x="1875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5" name="Line 1905"/>
                <p:cNvSpPr>
                  <a:spLocks noChangeShapeType="1"/>
                </p:cNvSpPr>
                <p:nvPr/>
              </p:nvSpPr>
              <p:spPr bwMode="auto">
                <a:xfrm flipV="1">
                  <a:off x="1875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6" name="Line 1906"/>
                <p:cNvSpPr>
                  <a:spLocks noChangeShapeType="1"/>
                </p:cNvSpPr>
                <p:nvPr/>
              </p:nvSpPr>
              <p:spPr bwMode="auto">
                <a:xfrm flipV="1">
                  <a:off x="1875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7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1875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8" name="Line 1908"/>
                <p:cNvSpPr>
                  <a:spLocks noChangeShapeType="1"/>
                </p:cNvSpPr>
                <p:nvPr/>
              </p:nvSpPr>
              <p:spPr bwMode="auto">
                <a:xfrm flipV="1">
                  <a:off x="1875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9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1875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0" name="Line 1910"/>
                <p:cNvSpPr>
                  <a:spLocks noChangeShapeType="1"/>
                </p:cNvSpPr>
                <p:nvPr/>
              </p:nvSpPr>
              <p:spPr bwMode="auto">
                <a:xfrm flipV="1">
                  <a:off x="1875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1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1875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2" name="Line 1912"/>
                <p:cNvSpPr>
                  <a:spLocks noChangeShapeType="1"/>
                </p:cNvSpPr>
                <p:nvPr/>
              </p:nvSpPr>
              <p:spPr bwMode="auto">
                <a:xfrm flipV="1">
                  <a:off x="1875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3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1875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4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1875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5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1875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6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1875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7" name="Line 1917"/>
                <p:cNvSpPr>
                  <a:spLocks noChangeShapeType="1"/>
                </p:cNvSpPr>
                <p:nvPr/>
              </p:nvSpPr>
              <p:spPr bwMode="auto">
                <a:xfrm flipV="1">
                  <a:off x="1875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8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1875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9" name="Line 1919"/>
                <p:cNvSpPr>
                  <a:spLocks noChangeShapeType="1"/>
                </p:cNvSpPr>
                <p:nvPr/>
              </p:nvSpPr>
              <p:spPr bwMode="auto">
                <a:xfrm flipV="1">
                  <a:off x="1875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0" name="Line 1920"/>
                <p:cNvSpPr>
                  <a:spLocks noChangeShapeType="1"/>
                </p:cNvSpPr>
                <p:nvPr/>
              </p:nvSpPr>
              <p:spPr bwMode="auto">
                <a:xfrm flipV="1">
                  <a:off x="1875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1" name="Line 1921"/>
                <p:cNvSpPr>
                  <a:spLocks noChangeShapeType="1"/>
                </p:cNvSpPr>
                <p:nvPr/>
              </p:nvSpPr>
              <p:spPr bwMode="auto">
                <a:xfrm flipV="1">
                  <a:off x="1875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2" name="Line 1922"/>
                <p:cNvSpPr>
                  <a:spLocks noChangeShapeType="1"/>
                </p:cNvSpPr>
                <p:nvPr/>
              </p:nvSpPr>
              <p:spPr bwMode="auto">
                <a:xfrm flipV="1">
                  <a:off x="1875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3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1875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4" name="Line 1924"/>
                <p:cNvSpPr>
                  <a:spLocks noChangeShapeType="1"/>
                </p:cNvSpPr>
                <p:nvPr/>
              </p:nvSpPr>
              <p:spPr bwMode="auto">
                <a:xfrm flipV="1">
                  <a:off x="1875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5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1875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6" name="Line 1926"/>
                <p:cNvSpPr>
                  <a:spLocks noChangeShapeType="1"/>
                </p:cNvSpPr>
                <p:nvPr/>
              </p:nvSpPr>
              <p:spPr bwMode="auto">
                <a:xfrm flipV="1">
                  <a:off x="1875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7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1875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8" name="Line 1928"/>
                <p:cNvSpPr>
                  <a:spLocks noChangeShapeType="1"/>
                </p:cNvSpPr>
                <p:nvPr/>
              </p:nvSpPr>
              <p:spPr bwMode="auto">
                <a:xfrm flipV="1">
                  <a:off x="1875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9" name="Line 1929"/>
                <p:cNvSpPr>
                  <a:spLocks noChangeShapeType="1"/>
                </p:cNvSpPr>
                <p:nvPr/>
              </p:nvSpPr>
              <p:spPr bwMode="auto">
                <a:xfrm flipV="1">
                  <a:off x="1875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0" name="Line 1930"/>
                <p:cNvSpPr>
                  <a:spLocks noChangeShapeType="1"/>
                </p:cNvSpPr>
                <p:nvPr/>
              </p:nvSpPr>
              <p:spPr bwMode="auto">
                <a:xfrm flipV="1">
                  <a:off x="1875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1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1875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2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1875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4" name="Line 1934"/>
                <p:cNvSpPr>
                  <a:spLocks noChangeShapeType="1"/>
                </p:cNvSpPr>
                <p:nvPr/>
              </p:nvSpPr>
              <p:spPr bwMode="auto">
                <a:xfrm>
                  <a:off x="2078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5" name="Line 1935"/>
                <p:cNvSpPr>
                  <a:spLocks noChangeShapeType="1"/>
                </p:cNvSpPr>
                <p:nvPr/>
              </p:nvSpPr>
              <p:spPr bwMode="auto">
                <a:xfrm flipV="1">
                  <a:off x="2078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6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2078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7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2078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8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2078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9" name="Line 1939"/>
                <p:cNvSpPr>
                  <a:spLocks noChangeShapeType="1"/>
                </p:cNvSpPr>
                <p:nvPr/>
              </p:nvSpPr>
              <p:spPr bwMode="auto">
                <a:xfrm flipV="1">
                  <a:off x="2078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0" name="Line 1940"/>
                <p:cNvSpPr>
                  <a:spLocks noChangeShapeType="1"/>
                </p:cNvSpPr>
                <p:nvPr/>
              </p:nvSpPr>
              <p:spPr bwMode="auto">
                <a:xfrm flipV="1">
                  <a:off x="2078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1" name="Line 1941"/>
                <p:cNvSpPr>
                  <a:spLocks noChangeShapeType="1"/>
                </p:cNvSpPr>
                <p:nvPr/>
              </p:nvSpPr>
              <p:spPr bwMode="auto">
                <a:xfrm flipV="1">
                  <a:off x="2078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2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2078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3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2078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4" name="Line 1944"/>
                <p:cNvSpPr>
                  <a:spLocks noChangeShapeType="1"/>
                </p:cNvSpPr>
                <p:nvPr/>
              </p:nvSpPr>
              <p:spPr bwMode="auto">
                <a:xfrm flipV="1">
                  <a:off x="2078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5" name="Line 1945"/>
                <p:cNvSpPr>
                  <a:spLocks noChangeShapeType="1"/>
                </p:cNvSpPr>
                <p:nvPr/>
              </p:nvSpPr>
              <p:spPr bwMode="auto">
                <a:xfrm flipV="1">
                  <a:off x="2078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6" name="Line 1946"/>
                <p:cNvSpPr>
                  <a:spLocks noChangeShapeType="1"/>
                </p:cNvSpPr>
                <p:nvPr/>
              </p:nvSpPr>
              <p:spPr bwMode="auto">
                <a:xfrm flipV="1">
                  <a:off x="2078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7" name="Line 1947"/>
                <p:cNvSpPr>
                  <a:spLocks noChangeShapeType="1"/>
                </p:cNvSpPr>
                <p:nvPr/>
              </p:nvSpPr>
              <p:spPr bwMode="auto">
                <a:xfrm flipV="1">
                  <a:off x="2078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8" name="Line 1948"/>
                <p:cNvSpPr>
                  <a:spLocks noChangeShapeType="1"/>
                </p:cNvSpPr>
                <p:nvPr/>
              </p:nvSpPr>
              <p:spPr bwMode="auto">
                <a:xfrm flipV="1">
                  <a:off x="2078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9" name="Line 1949"/>
                <p:cNvSpPr>
                  <a:spLocks noChangeShapeType="1"/>
                </p:cNvSpPr>
                <p:nvPr/>
              </p:nvSpPr>
              <p:spPr bwMode="auto">
                <a:xfrm flipV="1">
                  <a:off x="2078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0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2078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1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2078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2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2078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3" name="Line 1953"/>
                <p:cNvSpPr>
                  <a:spLocks noChangeShapeType="1"/>
                </p:cNvSpPr>
                <p:nvPr/>
              </p:nvSpPr>
              <p:spPr bwMode="auto">
                <a:xfrm flipV="1">
                  <a:off x="2078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4" name="Line 1954"/>
                <p:cNvSpPr>
                  <a:spLocks noChangeShapeType="1"/>
                </p:cNvSpPr>
                <p:nvPr/>
              </p:nvSpPr>
              <p:spPr bwMode="auto">
                <a:xfrm flipV="1">
                  <a:off x="2078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5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2078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6" name="Line 1956"/>
                <p:cNvSpPr>
                  <a:spLocks noChangeShapeType="1"/>
                </p:cNvSpPr>
                <p:nvPr/>
              </p:nvSpPr>
              <p:spPr bwMode="auto">
                <a:xfrm flipV="1">
                  <a:off x="2078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7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2078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8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078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9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2078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0" name="Line 1960"/>
                <p:cNvSpPr>
                  <a:spLocks noChangeShapeType="1"/>
                </p:cNvSpPr>
                <p:nvPr/>
              </p:nvSpPr>
              <p:spPr bwMode="auto">
                <a:xfrm flipV="1">
                  <a:off x="2078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1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2078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2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2078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3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2078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4" name="Line 1964"/>
                <p:cNvSpPr>
                  <a:spLocks noChangeShapeType="1"/>
                </p:cNvSpPr>
                <p:nvPr/>
              </p:nvSpPr>
              <p:spPr bwMode="auto">
                <a:xfrm flipV="1">
                  <a:off x="2078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5" name="Line 1965"/>
                <p:cNvSpPr>
                  <a:spLocks noChangeShapeType="1"/>
                </p:cNvSpPr>
                <p:nvPr/>
              </p:nvSpPr>
              <p:spPr bwMode="auto">
                <a:xfrm flipV="1">
                  <a:off x="2078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6" name="Line 1966"/>
                <p:cNvSpPr>
                  <a:spLocks noChangeShapeType="1"/>
                </p:cNvSpPr>
                <p:nvPr/>
              </p:nvSpPr>
              <p:spPr bwMode="auto">
                <a:xfrm flipV="1">
                  <a:off x="2078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7" name="Line 1967"/>
                <p:cNvSpPr>
                  <a:spLocks noChangeShapeType="1"/>
                </p:cNvSpPr>
                <p:nvPr/>
              </p:nvSpPr>
              <p:spPr bwMode="auto">
                <a:xfrm flipV="1">
                  <a:off x="2078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8" name="Line 1968"/>
                <p:cNvSpPr>
                  <a:spLocks noChangeShapeType="1"/>
                </p:cNvSpPr>
                <p:nvPr/>
              </p:nvSpPr>
              <p:spPr bwMode="auto">
                <a:xfrm flipV="1">
                  <a:off x="2078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9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2078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0" name="Line 1970"/>
                <p:cNvSpPr>
                  <a:spLocks noChangeShapeType="1"/>
                </p:cNvSpPr>
                <p:nvPr/>
              </p:nvSpPr>
              <p:spPr bwMode="auto">
                <a:xfrm flipV="1">
                  <a:off x="2078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1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2078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2" name="Line 1972"/>
                <p:cNvSpPr>
                  <a:spLocks noChangeShapeType="1"/>
                </p:cNvSpPr>
                <p:nvPr/>
              </p:nvSpPr>
              <p:spPr bwMode="auto">
                <a:xfrm flipV="1">
                  <a:off x="2078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3" name="Line 1973"/>
                <p:cNvSpPr>
                  <a:spLocks noChangeShapeType="1"/>
                </p:cNvSpPr>
                <p:nvPr/>
              </p:nvSpPr>
              <p:spPr bwMode="auto">
                <a:xfrm flipV="1">
                  <a:off x="2078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4" name="Line 1974"/>
                <p:cNvSpPr>
                  <a:spLocks noChangeShapeType="1"/>
                </p:cNvSpPr>
                <p:nvPr/>
              </p:nvSpPr>
              <p:spPr bwMode="auto">
                <a:xfrm flipV="1">
                  <a:off x="2078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5" name="Line 1975"/>
                <p:cNvSpPr>
                  <a:spLocks noChangeShapeType="1"/>
                </p:cNvSpPr>
                <p:nvPr/>
              </p:nvSpPr>
              <p:spPr bwMode="auto">
                <a:xfrm flipV="1">
                  <a:off x="2078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6" name="Line 1976"/>
                <p:cNvSpPr>
                  <a:spLocks noChangeShapeType="1"/>
                </p:cNvSpPr>
                <p:nvPr/>
              </p:nvSpPr>
              <p:spPr bwMode="auto">
                <a:xfrm flipV="1">
                  <a:off x="2078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7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2078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8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2078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9" name="Line 1979"/>
                <p:cNvSpPr>
                  <a:spLocks noChangeShapeType="1"/>
                </p:cNvSpPr>
                <p:nvPr/>
              </p:nvSpPr>
              <p:spPr bwMode="auto">
                <a:xfrm flipV="1">
                  <a:off x="2078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0" name="Line 1980"/>
                <p:cNvSpPr>
                  <a:spLocks noChangeShapeType="1"/>
                </p:cNvSpPr>
                <p:nvPr/>
              </p:nvSpPr>
              <p:spPr bwMode="auto">
                <a:xfrm flipV="1">
                  <a:off x="2078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1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2078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2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2078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3" name="Line 1983"/>
                <p:cNvSpPr>
                  <a:spLocks noChangeShapeType="1"/>
                </p:cNvSpPr>
                <p:nvPr/>
              </p:nvSpPr>
              <p:spPr bwMode="auto">
                <a:xfrm flipV="1">
                  <a:off x="2078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4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2078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5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2078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6" name="Line 1986"/>
                <p:cNvSpPr>
                  <a:spLocks noChangeShapeType="1"/>
                </p:cNvSpPr>
                <p:nvPr/>
              </p:nvSpPr>
              <p:spPr bwMode="auto">
                <a:xfrm flipV="1">
                  <a:off x="2078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7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2078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8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2078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9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2078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0" name="Line 1990"/>
                <p:cNvSpPr>
                  <a:spLocks noChangeShapeType="1"/>
                </p:cNvSpPr>
                <p:nvPr/>
              </p:nvSpPr>
              <p:spPr bwMode="auto">
                <a:xfrm flipV="1">
                  <a:off x="2078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1" name="Line 1991"/>
                <p:cNvSpPr>
                  <a:spLocks noChangeShapeType="1"/>
                </p:cNvSpPr>
                <p:nvPr/>
              </p:nvSpPr>
              <p:spPr bwMode="auto">
                <a:xfrm flipV="1">
                  <a:off x="2078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2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2078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3" name="Line 1993"/>
                <p:cNvSpPr>
                  <a:spLocks noChangeShapeType="1"/>
                </p:cNvSpPr>
                <p:nvPr/>
              </p:nvSpPr>
              <p:spPr bwMode="auto">
                <a:xfrm flipV="1">
                  <a:off x="2078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4" name="Line 1994"/>
                <p:cNvSpPr>
                  <a:spLocks noChangeShapeType="1"/>
                </p:cNvSpPr>
                <p:nvPr/>
              </p:nvSpPr>
              <p:spPr bwMode="auto">
                <a:xfrm flipV="1">
                  <a:off x="2078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5" name="Line 1995"/>
                <p:cNvSpPr>
                  <a:spLocks noChangeShapeType="1"/>
                </p:cNvSpPr>
                <p:nvPr/>
              </p:nvSpPr>
              <p:spPr bwMode="auto">
                <a:xfrm flipV="1">
                  <a:off x="2078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6" name="Line 1996"/>
                <p:cNvSpPr>
                  <a:spLocks noChangeShapeType="1"/>
                </p:cNvSpPr>
                <p:nvPr/>
              </p:nvSpPr>
              <p:spPr bwMode="auto">
                <a:xfrm flipV="1">
                  <a:off x="2078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7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2078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8" name="Line 1998"/>
                <p:cNvSpPr>
                  <a:spLocks noChangeShapeType="1"/>
                </p:cNvSpPr>
                <p:nvPr/>
              </p:nvSpPr>
              <p:spPr bwMode="auto">
                <a:xfrm flipV="1">
                  <a:off x="2078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9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2078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0" name="Line 2000"/>
                <p:cNvSpPr>
                  <a:spLocks noChangeShapeType="1"/>
                </p:cNvSpPr>
                <p:nvPr/>
              </p:nvSpPr>
              <p:spPr bwMode="auto">
                <a:xfrm flipV="1">
                  <a:off x="2078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1" name="Line 2001"/>
                <p:cNvSpPr>
                  <a:spLocks noChangeShapeType="1"/>
                </p:cNvSpPr>
                <p:nvPr/>
              </p:nvSpPr>
              <p:spPr bwMode="auto">
                <a:xfrm flipV="1">
                  <a:off x="2078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2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2078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3" name="Line 2003"/>
                <p:cNvSpPr>
                  <a:spLocks noChangeShapeType="1"/>
                </p:cNvSpPr>
                <p:nvPr/>
              </p:nvSpPr>
              <p:spPr bwMode="auto">
                <a:xfrm flipV="1">
                  <a:off x="2078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4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2078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5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2078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6" name="Line 2006"/>
                <p:cNvSpPr>
                  <a:spLocks noChangeShapeType="1"/>
                </p:cNvSpPr>
                <p:nvPr/>
              </p:nvSpPr>
              <p:spPr bwMode="auto">
                <a:xfrm flipV="1">
                  <a:off x="2078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7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2078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8" name="Line 2008"/>
                <p:cNvSpPr>
                  <a:spLocks noChangeShapeType="1"/>
                </p:cNvSpPr>
                <p:nvPr/>
              </p:nvSpPr>
              <p:spPr bwMode="auto">
                <a:xfrm flipV="1">
                  <a:off x="2078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9" name="Line 2009"/>
                <p:cNvSpPr>
                  <a:spLocks noChangeShapeType="1"/>
                </p:cNvSpPr>
                <p:nvPr/>
              </p:nvSpPr>
              <p:spPr bwMode="auto">
                <a:xfrm flipV="1">
                  <a:off x="2078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0" name="Line 2010"/>
                <p:cNvSpPr>
                  <a:spLocks noChangeShapeType="1"/>
                </p:cNvSpPr>
                <p:nvPr/>
              </p:nvSpPr>
              <p:spPr bwMode="auto">
                <a:xfrm flipV="1">
                  <a:off x="2078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1" name="Line 2011"/>
                <p:cNvSpPr>
                  <a:spLocks noChangeShapeType="1"/>
                </p:cNvSpPr>
                <p:nvPr/>
              </p:nvSpPr>
              <p:spPr bwMode="auto">
                <a:xfrm flipV="1">
                  <a:off x="2078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2" name="Line 2012"/>
                <p:cNvSpPr>
                  <a:spLocks noChangeShapeType="1"/>
                </p:cNvSpPr>
                <p:nvPr/>
              </p:nvSpPr>
              <p:spPr bwMode="auto">
                <a:xfrm flipV="1">
                  <a:off x="2078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3" name="Line 2013"/>
                <p:cNvSpPr>
                  <a:spLocks noChangeShapeType="1"/>
                </p:cNvSpPr>
                <p:nvPr/>
              </p:nvSpPr>
              <p:spPr bwMode="auto">
                <a:xfrm flipV="1">
                  <a:off x="2078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4" name="Line 2014"/>
                <p:cNvSpPr>
                  <a:spLocks noChangeShapeType="1"/>
                </p:cNvSpPr>
                <p:nvPr/>
              </p:nvSpPr>
              <p:spPr bwMode="auto">
                <a:xfrm flipV="1">
                  <a:off x="2078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5" name="Line 2016"/>
              <p:cNvSpPr>
                <a:spLocks noChangeShapeType="1"/>
              </p:cNvSpPr>
              <p:nvPr/>
            </p:nvSpPr>
            <p:spPr bwMode="auto">
              <a:xfrm flipV="1">
                <a:off x="512557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Line 2017"/>
              <p:cNvSpPr>
                <a:spLocks noChangeShapeType="1"/>
              </p:cNvSpPr>
              <p:nvPr/>
            </p:nvSpPr>
            <p:spPr bwMode="auto">
              <a:xfrm flipV="1">
                <a:off x="512557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Line 2018"/>
              <p:cNvSpPr>
                <a:spLocks noChangeShapeType="1"/>
              </p:cNvSpPr>
              <p:nvPr/>
            </p:nvSpPr>
            <p:spPr bwMode="auto">
              <a:xfrm flipV="1">
                <a:off x="512557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Line 2019"/>
              <p:cNvSpPr>
                <a:spLocks noChangeShapeType="1"/>
              </p:cNvSpPr>
              <p:nvPr/>
            </p:nvSpPr>
            <p:spPr bwMode="auto">
              <a:xfrm flipV="1">
                <a:off x="512557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Line 2020"/>
              <p:cNvSpPr>
                <a:spLocks noChangeShapeType="1"/>
              </p:cNvSpPr>
              <p:nvPr/>
            </p:nvSpPr>
            <p:spPr bwMode="auto">
              <a:xfrm flipV="1">
                <a:off x="512557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Line 2021"/>
              <p:cNvSpPr>
                <a:spLocks noChangeShapeType="1"/>
              </p:cNvSpPr>
              <p:nvPr/>
            </p:nvSpPr>
            <p:spPr bwMode="auto">
              <a:xfrm flipV="1">
                <a:off x="512557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Line 2022"/>
              <p:cNvSpPr>
                <a:spLocks noChangeShapeType="1"/>
              </p:cNvSpPr>
              <p:nvPr/>
            </p:nvSpPr>
            <p:spPr bwMode="auto">
              <a:xfrm flipV="1">
                <a:off x="512557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Line 2023"/>
              <p:cNvSpPr>
                <a:spLocks noChangeShapeType="1"/>
              </p:cNvSpPr>
              <p:nvPr/>
            </p:nvSpPr>
            <p:spPr bwMode="auto">
              <a:xfrm flipV="1">
                <a:off x="512557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Line 2024"/>
              <p:cNvSpPr>
                <a:spLocks noChangeShapeType="1"/>
              </p:cNvSpPr>
              <p:nvPr/>
            </p:nvSpPr>
            <p:spPr bwMode="auto">
              <a:xfrm flipV="1">
                <a:off x="512557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Line 2025"/>
              <p:cNvSpPr>
                <a:spLocks noChangeShapeType="1"/>
              </p:cNvSpPr>
              <p:nvPr/>
            </p:nvSpPr>
            <p:spPr bwMode="auto">
              <a:xfrm flipV="1">
                <a:off x="512557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Line 2026"/>
              <p:cNvSpPr>
                <a:spLocks noChangeShapeType="1"/>
              </p:cNvSpPr>
              <p:nvPr/>
            </p:nvSpPr>
            <p:spPr bwMode="auto">
              <a:xfrm flipV="1">
                <a:off x="512557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Line 2027"/>
              <p:cNvSpPr>
                <a:spLocks noChangeShapeType="1"/>
              </p:cNvSpPr>
              <p:nvPr/>
            </p:nvSpPr>
            <p:spPr bwMode="auto">
              <a:xfrm flipV="1">
                <a:off x="512557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Line 2028"/>
              <p:cNvSpPr>
                <a:spLocks noChangeShapeType="1"/>
              </p:cNvSpPr>
              <p:nvPr/>
            </p:nvSpPr>
            <p:spPr bwMode="auto">
              <a:xfrm flipV="1">
                <a:off x="512557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Line 2029"/>
              <p:cNvSpPr>
                <a:spLocks noChangeShapeType="1"/>
              </p:cNvSpPr>
              <p:nvPr/>
            </p:nvSpPr>
            <p:spPr bwMode="auto">
              <a:xfrm flipV="1">
                <a:off x="512557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Line 2030"/>
              <p:cNvSpPr>
                <a:spLocks noChangeShapeType="1"/>
              </p:cNvSpPr>
              <p:nvPr/>
            </p:nvSpPr>
            <p:spPr bwMode="auto">
              <a:xfrm flipV="1">
                <a:off x="512557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Line 2031"/>
              <p:cNvSpPr>
                <a:spLocks noChangeShapeType="1"/>
              </p:cNvSpPr>
              <p:nvPr/>
            </p:nvSpPr>
            <p:spPr bwMode="auto">
              <a:xfrm flipV="1">
                <a:off x="512557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Line 2032"/>
              <p:cNvSpPr>
                <a:spLocks noChangeShapeType="1"/>
              </p:cNvSpPr>
              <p:nvPr/>
            </p:nvSpPr>
            <p:spPr bwMode="auto">
              <a:xfrm flipV="1">
                <a:off x="512557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8" name="Line 2033"/>
              <p:cNvSpPr>
                <a:spLocks noChangeShapeType="1"/>
              </p:cNvSpPr>
              <p:nvPr/>
            </p:nvSpPr>
            <p:spPr bwMode="auto">
              <a:xfrm flipV="1">
                <a:off x="512557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9" name="Line 2034"/>
              <p:cNvSpPr>
                <a:spLocks noChangeShapeType="1"/>
              </p:cNvSpPr>
              <p:nvPr/>
            </p:nvSpPr>
            <p:spPr bwMode="auto">
              <a:xfrm flipV="1">
                <a:off x="512557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1" name="Line 2035"/>
              <p:cNvSpPr>
                <a:spLocks noChangeShapeType="1"/>
              </p:cNvSpPr>
              <p:nvPr/>
            </p:nvSpPr>
            <p:spPr bwMode="auto">
              <a:xfrm flipV="1">
                <a:off x="512557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2" name="Line 2036"/>
              <p:cNvSpPr>
                <a:spLocks noChangeShapeType="1"/>
              </p:cNvSpPr>
              <p:nvPr/>
            </p:nvSpPr>
            <p:spPr bwMode="auto">
              <a:xfrm flipV="1">
                <a:off x="512557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3" name="Line 2037"/>
              <p:cNvSpPr>
                <a:spLocks noChangeShapeType="1"/>
              </p:cNvSpPr>
              <p:nvPr/>
            </p:nvSpPr>
            <p:spPr bwMode="auto">
              <a:xfrm flipV="1">
                <a:off x="512557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4" name="Line 2038"/>
              <p:cNvSpPr>
                <a:spLocks noChangeShapeType="1"/>
              </p:cNvSpPr>
              <p:nvPr/>
            </p:nvSpPr>
            <p:spPr bwMode="auto">
              <a:xfrm flipV="1">
                <a:off x="512557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5" name="Line 2039"/>
              <p:cNvSpPr>
                <a:spLocks noChangeShapeType="1"/>
              </p:cNvSpPr>
              <p:nvPr/>
            </p:nvSpPr>
            <p:spPr bwMode="auto">
              <a:xfrm flipV="1">
                <a:off x="512557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6" name="Line 2040"/>
              <p:cNvSpPr>
                <a:spLocks noChangeShapeType="1"/>
              </p:cNvSpPr>
              <p:nvPr/>
            </p:nvSpPr>
            <p:spPr bwMode="auto">
              <a:xfrm flipV="1">
                <a:off x="512557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7" name="Line 2041"/>
              <p:cNvSpPr>
                <a:spLocks noChangeShapeType="1"/>
              </p:cNvSpPr>
              <p:nvPr/>
            </p:nvSpPr>
            <p:spPr bwMode="auto">
              <a:xfrm flipV="1">
                <a:off x="512557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8" name="Line 2042"/>
              <p:cNvSpPr>
                <a:spLocks noChangeShapeType="1"/>
              </p:cNvSpPr>
              <p:nvPr/>
            </p:nvSpPr>
            <p:spPr bwMode="auto">
              <a:xfrm flipV="1">
                <a:off x="512557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9" name="Line 2043"/>
              <p:cNvSpPr>
                <a:spLocks noChangeShapeType="1"/>
              </p:cNvSpPr>
              <p:nvPr/>
            </p:nvSpPr>
            <p:spPr bwMode="auto">
              <a:xfrm flipV="1">
                <a:off x="512557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0" name="Line 2044"/>
              <p:cNvSpPr>
                <a:spLocks noChangeShapeType="1"/>
              </p:cNvSpPr>
              <p:nvPr/>
            </p:nvSpPr>
            <p:spPr bwMode="auto">
              <a:xfrm flipV="1">
                <a:off x="512557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1" name="Line 2045"/>
              <p:cNvSpPr>
                <a:spLocks noChangeShapeType="1"/>
              </p:cNvSpPr>
              <p:nvPr/>
            </p:nvSpPr>
            <p:spPr bwMode="auto">
              <a:xfrm flipV="1">
                <a:off x="512557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2" name="Line 2046"/>
              <p:cNvSpPr>
                <a:spLocks noChangeShapeType="1"/>
              </p:cNvSpPr>
              <p:nvPr/>
            </p:nvSpPr>
            <p:spPr bwMode="auto">
              <a:xfrm flipV="1">
                <a:off x="512557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3" name="Line 2047"/>
              <p:cNvSpPr>
                <a:spLocks noChangeShapeType="1"/>
              </p:cNvSpPr>
              <p:nvPr/>
            </p:nvSpPr>
            <p:spPr bwMode="auto">
              <a:xfrm flipV="1">
                <a:off x="512557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4" name="Line 2048"/>
              <p:cNvSpPr>
                <a:spLocks noChangeShapeType="1"/>
              </p:cNvSpPr>
              <p:nvPr/>
            </p:nvSpPr>
            <p:spPr bwMode="auto">
              <a:xfrm flipV="1">
                <a:off x="512557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5" name="Line 2049"/>
              <p:cNvSpPr>
                <a:spLocks noChangeShapeType="1"/>
              </p:cNvSpPr>
              <p:nvPr/>
            </p:nvSpPr>
            <p:spPr bwMode="auto">
              <a:xfrm flipV="1">
                <a:off x="512557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6" name="Line 2050"/>
              <p:cNvSpPr>
                <a:spLocks noChangeShapeType="1"/>
              </p:cNvSpPr>
              <p:nvPr/>
            </p:nvSpPr>
            <p:spPr bwMode="auto">
              <a:xfrm flipV="1">
                <a:off x="512557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7" name="Line 2051"/>
              <p:cNvSpPr>
                <a:spLocks noChangeShapeType="1"/>
              </p:cNvSpPr>
              <p:nvPr/>
            </p:nvSpPr>
            <p:spPr bwMode="auto">
              <a:xfrm flipV="1">
                <a:off x="512557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8" name="Line 2052"/>
              <p:cNvSpPr>
                <a:spLocks noChangeShapeType="1"/>
              </p:cNvSpPr>
              <p:nvPr/>
            </p:nvSpPr>
            <p:spPr bwMode="auto">
              <a:xfrm flipV="1">
                <a:off x="512557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9" name="Rectangle 2053"/>
              <p:cNvSpPr>
                <a:spLocks noChangeArrowheads="1"/>
              </p:cNvSpPr>
              <p:nvPr/>
            </p:nvSpPr>
            <p:spPr bwMode="auto">
              <a:xfrm>
                <a:off x="4932411" y="5714500"/>
                <a:ext cx="0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" name="Line 2054"/>
              <p:cNvSpPr>
                <a:spLocks noChangeShapeType="1"/>
              </p:cNvSpPr>
              <p:nvPr/>
            </p:nvSpPr>
            <p:spPr bwMode="auto">
              <a:xfrm>
                <a:off x="5618132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1" name="Line 2055"/>
              <p:cNvSpPr>
                <a:spLocks noChangeShapeType="1"/>
              </p:cNvSpPr>
              <p:nvPr/>
            </p:nvSpPr>
            <p:spPr bwMode="auto">
              <a:xfrm flipV="1">
                <a:off x="5618132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2" name="Line 2056"/>
              <p:cNvSpPr>
                <a:spLocks noChangeShapeType="1"/>
              </p:cNvSpPr>
              <p:nvPr/>
            </p:nvSpPr>
            <p:spPr bwMode="auto">
              <a:xfrm flipV="1">
                <a:off x="5618132" y="5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3" name="Line 2057"/>
              <p:cNvSpPr>
                <a:spLocks noChangeShapeType="1"/>
              </p:cNvSpPr>
              <p:nvPr/>
            </p:nvSpPr>
            <p:spPr bwMode="auto">
              <a:xfrm flipV="1">
                <a:off x="5618132" y="553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4" name="Line 2058"/>
              <p:cNvSpPr>
                <a:spLocks noChangeShapeType="1"/>
              </p:cNvSpPr>
              <p:nvPr/>
            </p:nvSpPr>
            <p:spPr bwMode="auto">
              <a:xfrm flipV="1">
                <a:off x="5618132" y="54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5" name="Line 2059"/>
              <p:cNvSpPr>
                <a:spLocks noChangeShapeType="1"/>
              </p:cNvSpPr>
              <p:nvPr/>
            </p:nvSpPr>
            <p:spPr bwMode="auto">
              <a:xfrm flipV="1">
                <a:off x="5618132" y="5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6" name="Line 2060"/>
              <p:cNvSpPr>
                <a:spLocks noChangeShapeType="1"/>
              </p:cNvSpPr>
              <p:nvPr/>
            </p:nvSpPr>
            <p:spPr bwMode="auto">
              <a:xfrm flipV="1">
                <a:off x="5618132" y="539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7" name="Line 2061"/>
              <p:cNvSpPr>
                <a:spLocks noChangeShapeType="1"/>
              </p:cNvSpPr>
              <p:nvPr/>
            </p:nvSpPr>
            <p:spPr bwMode="auto">
              <a:xfrm flipV="1">
                <a:off x="5618132" y="5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8" name="Line 2062"/>
              <p:cNvSpPr>
                <a:spLocks noChangeShapeType="1"/>
              </p:cNvSpPr>
              <p:nvPr/>
            </p:nvSpPr>
            <p:spPr bwMode="auto">
              <a:xfrm flipV="1">
                <a:off x="5618132" y="5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9" name="Line 2063"/>
              <p:cNvSpPr>
                <a:spLocks noChangeShapeType="1"/>
              </p:cNvSpPr>
              <p:nvPr/>
            </p:nvSpPr>
            <p:spPr bwMode="auto">
              <a:xfrm flipV="1">
                <a:off x="5618132" y="52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0" name="Line 2064"/>
              <p:cNvSpPr>
                <a:spLocks noChangeShapeType="1"/>
              </p:cNvSpPr>
              <p:nvPr/>
            </p:nvSpPr>
            <p:spPr bwMode="auto">
              <a:xfrm flipV="1">
                <a:off x="5618132" y="52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1" name="Line 2065"/>
              <p:cNvSpPr>
                <a:spLocks noChangeShapeType="1"/>
              </p:cNvSpPr>
              <p:nvPr/>
            </p:nvSpPr>
            <p:spPr bwMode="auto">
              <a:xfrm flipV="1">
                <a:off x="5618132" y="5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2" name="Line 2066"/>
              <p:cNvSpPr>
                <a:spLocks noChangeShapeType="1"/>
              </p:cNvSpPr>
              <p:nvPr/>
            </p:nvSpPr>
            <p:spPr bwMode="auto">
              <a:xfrm flipV="1">
                <a:off x="5618132" y="512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3" name="Line 2067"/>
              <p:cNvSpPr>
                <a:spLocks noChangeShapeType="1"/>
              </p:cNvSpPr>
              <p:nvPr/>
            </p:nvSpPr>
            <p:spPr bwMode="auto">
              <a:xfrm flipV="1">
                <a:off x="5618132" y="5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4" name="Line 2068"/>
              <p:cNvSpPr>
                <a:spLocks noChangeShapeType="1"/>
              </p:cNvSpPr>
              <p:nvPr/>
            </p:nvSpPr>
            <p:spPr bwMode="auto">
              <a:xfrm flipV="1">
                <a:off x="5618132" y="5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5" name="Line 2069"/>
              <p:cNvSpPr>
                <a:spLocks noChangeShapeType="1"/>
              </p:cNvSpPr>
              <p:nvPr/>
            </p:nvSpPr>
            <p:spPr bwMode="auto">
              <a:xfrm flipV="1">
                <a:off x="5618132" y="50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6" name="Line 2070"/>
              <p:cNvSpPr>
                <a:spLocks noChangeShapeType="1"/>
              </p:cNvSpPr>
              <p:nvPr/>
            </p:nvSpPr>
            <p:spPr bwMode="auto">
              <a:xfrm flipV="1">
                <a:off x="5618132" y="49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7" name="Line 2071"/>
              <p:cNvSpPr>
                <a:spLocks noChangeShapeType="1"/>
              </p:cNvSpPr>
              <p:nvPr/>
            </p:nvSpPr>
            <p:spPr bwMode="auto">
              <a:xfrm flipV="1">
                <a:off x="5618132" y="491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8" name="Line 2072"/>
              <p:cNvSpPr>
                <a:spLocks noChangeShapeType="1"/>
              </p:cNvSpPr>
              <p:nvPr/>
            </p:nvSpPr>
            <p:spPr bwMode="auto">
              <a:xfrm flipV="1">
                <a:off x="5618132" y="486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9" name="Line 2073"/>
              <p:cNvSpPr>
                <a:spLocks noChangeShapeType="1"/>
              </p:cNvSpPr>
              <p:nvPr/>
            </p:nvSpPr>
            <p:spPr bwMode="auto">
              <a:xfrm flipV="1">
                <a:off x="5618132" y="4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0" name="Line 2074"/>
              <p:cNvSpPr>
                <a:spLocks noChangeShapeType="1"/>
              </p:cNvSpPr>
              <p:nvPr/>
            </p:nvSpPr>
            <p:spPr bwMode="auto">
              <a:xfrm flipV="1">
                <a:off x="5618132" y="4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1" name="Line 2075"/>
              <p:cNvSpPr>
                <a:spLocks noChangeShapeType="1"/>
              </p:cNvSpPr>
              <p:nvPr/>
            </p:nvSpPr>
            <p:spPr bwMode="auto">
              <a:xfrm flipV="1">
                <a:off x="5618132" y="47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2" name="Line 2076"/>
              <p:cNvSpPr>
                <a:spLocks noChangeShapeType="1"/>
              </p:cNvSpPr>
              <p:nvPr/>
            </p:nvSpPr>
            <p:spPr bwMode="auto">
              <a:xfrm flipV="1">
                <a:off x="5618132" y="46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3" name="Line 2077"/>
              <p:cNvSpPr>
                <a:spLocks noChangeShapeType="1"/>
              </p:cNvSpPr>
              <p:nvPr/>
            </p:nvSpPr>
            <p:spPr bwMode="auto">
              <a:xfrm flipV="1">
                <a:off x="5618132" y="465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4" name="Line 2078"/>
              <p:cNvSpPr>
                <a:spLocks noChangeShapeType="1"/>
              </p:cNvSpPr>
              <p:nvPr/>
            </p:nvSpPr>
            <p:spPr bwMode="auto">
              <a:xfrm flipV="1">
                <a:off x="5618132" y="459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5" name="Line 2079"/>
              <p:cNvSpPr>
                <a:spLocks noChangeShapeType="1"/>
              </p:cNvSpPr>
              <p:nvPr/>
            </p:nvSpPr>
            <p:spPr bwMode="auto">
              <a:xfrm flipV="1">
                <a:off x="5618132" y="4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6" name="Line 2080"/>
              <p:cNvSpPr>
                <a:spLocks noChangeShapeType="1"/>
              </p:cNvSpPr>
              <p:nvPr/>
            </p:nvSpPr>
            <p:spPr bwMode="auto">
              <a:xfrm flipV="1">
                <a:off x="5618132" y="4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7" name="Line 2081"/>
              <p:cNvSpPr>
                <a:spLocks noChangeShapeType="1"/>
              </p:cNvSpPr>
              <p:nvPr/>
            </p:nvSpPr>
            <p:spPr bwMode="auto">
              <a:xfrm flipV="1">
                <a:off x="5618132" y="44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8" name="Line 2082"/>
              <p:cNvSpPr>
                <a:spLocks noChangeShapeType="1"/>
              </p:cNvSpPr>
              <p:nvPr/>
            </p:nvSpPr>
            <p:spPr bwMode="auto">
              <a:xfrm flipV="1">
                <a:off x="5618132" y="4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9" name="Line 2083"/>
              <p:cNvSpPr>
                <a:spLocks noChangeShapeType="1"/>
              </p:cNvSpPr>
              <p:nvPr/>
            </p:nvSpPr>
            <p:spPr bwMode="auto">
              <a:xfrm flipV="1">
                <a:off x="5618132" y="438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0" name="Line 2084"/>
              <p:cNvSpPr>
                <a:spLocks noChangeShapeType="1"/>
              </p:cNvSpPr>
              <p:nvPr/>
            </p:nvSpPr>
            <p:spPr bwMode="auto">
              <a:xfrm flipV="1">
                <a:off x="5618132" y="433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1" name="Line 2085"/>
              <p:cNvSpPr>
                <a:spLocks noChangeShapeType="1"/>
              </p:cNvSpPr>
              <p:nvPr/>
            </p:nvSpPr>
            <p:spPr bwMode="auto">
              <a:xfrm flipV="1">
                <a:off x="5618132" y="4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2" name="Line 2086"/>
              <p:cNvSpPr>
                <a:spLocks noChangeShapeType="1"/>
              </p:cNvSpPr>
              <p:nvPr/>
            </p:nvSpPr>
            <p:spPr bwMode="auto">
              <a:xfrm flipV="1">
                <a:off x="5618132" y="4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3" name="Line 2087"/>
              <p:cNvSpPr>
                <a:spLocks noChangeShapeType="1"/>
              </p:cNvSpPr>
              <p:nvPr/>
            </p:nvSpPr>
            <p:spPr bwMode="auto">
              <a:xfrm flipV="1">
                <a:off x="5618132" y="4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4" name="Line 2088"/>
              <p:cNvSpPr>
                <a:spLocks noChangeShapeType="1"/>
              </p:cNvSpPr>
              <p:nvPr/>
            </p:nvSpPr>
            <p:spPr bwMode="auto">
              <a:xfrm flipV="1">
                <a:off x="5618132" y="4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5" name="Line 2089"/>
              <p:cNvSpPr>
                <a:spLocks noChangeShapeType="1"/>
              </p:cNvSpPr>
              <p:nvPr/>
            </p:nvSpPr>
            <p:spPr bwMode="auto">
              <a:xfrm flipV="1">
                <a:off x="5618132" y="41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6" name="Line 2090"/>
              <p:cNvSpPr>
                <a:spLocks noChangeShapeType="1"/>
              </p:cNvSpPr>
              <p:nvPr/>
            </p:nvSpPr>
            <p:spPr bwMode="auto">
              <a:xfrm flipV="1">
                <a:off x="5618132" y="40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7" name="Line 2091"/>
              <p:cNvSpPr>
                <a:spLocks noChangeShapeType="1"/>
              </p:cNvSpPr>
              <p:nvPr/>
            </p:nvSpPr>
            <p:spPr bwMode="auto">
              <a:xfrm flipV="1">
                <a:off x="5618132" y="4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8" name="Line 2092"/>
              <p:cNvSpPr>
                <a:spLocks noChangeShapeType="1"/>
              </p:cNvSpPr>
              <p:nvPr/>
            </p:nvSpPr>
            <p:spPr bwMode="auto">
              <a:xfrm flipV="1">
                <a:off x="5618132" y="39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9" name="Line 2093"/>
              <p:cNvSpPr>
                <a:spLocks noChangeShapeType="1"/>
              </p:cNvSpPr>
              <p:nvPr/>
            </p:nvSpPr>
            <p:spPr bwMode="auto">
              <a:xfrm flipV="1">
                <a:off x="5618132" y="3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0" name="Line 2094"/>
              <p:cNvSpPr>
                <a:spLocks noChangeShapeType="1"/>
              </p:cNvSpPr>
              <p:nvPr/>
            </p:nvSpPr>
            <p:spPr bwMode="auto">
              <a:xfrm flipV="1">
                <a:off x="5618132" y="3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1" name="Line 2095"/>
              <p:cNvSpPr>
                <a:spLocks noChangeShapeType="1"/>
              </p:cNvSpPr>
              <p:nvPr/>
            </p:nvSpPr>
            <p:spPr bwMode="auto">
              <a:xfrm flipV="1">
                <a:off x="5618132" y="38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2" name="Line 2096"/>
              <p:cNvSpPr>
                <a:spLocks noChangeShapeType="1"/>
              </p:cNvSpPr>
              <p:nvPr/>
            </p:nvSpPr>
            <p:spPr bwMode="auto">
              <a:xfrm flipV="1">
                <a:off x="5618132" y="38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3" name="Line 2097"/>
              <p:cNvSpPr>
                <a:spLocks noChangeShapeType="1"/>
              </p:cNvSpPr>
              <p:nvPr/>
            </p:nvSpPr>
            <p:spPr bwMode="auto">
              <a:xfrm flipV="1">
                <a:off x="5618132" y="37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4" name="Line 2098"/>
              <p:cNvSpPr>
                <a:spLocks noChangeShapeType="1"/>
              </p:cNvSpPr>
              <p:nvPr/>
            </p:nvSpPr>
            <p:spPr bwMode="auto">
              <a:xfrm flipV="1">
                <a:off x="5618132" y="37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5" name="Line 2099"/>
              <p:cNvSpPr>
                <a:spLocks noChangeShapeType="1"/>
              </p:cNvSpPr>
              <p:nvPr/>
            </p:nvSpPr>
            <p:spPr bwMode="auto">
              <a:xfrm flipV="1">
                <a:off x="5618132" y="3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6" name="Line 2100"/>
              <p:cNvSpPr>
                <a:spLocks noChangeShapeType="1"/>
              </p:cNvSpPr>
              <p:nvPr/>
            </p:nvSpPr>
            <p:spPr bwMode="auto">
              <a:xfrm flipV="1">
                <a:off x="5618132" y="3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7" name="Line 2101"/>
              <p:cNvSpPr>
                <a:spLocks noChangeShapeType="1"/>
              </p:cNvSpPr>
              <p:nvPr/>
            </p:nvSpPr>
            <p:spPr bwMode="auto">
              <a:xfrm flipV="1">
                <a:off x="5618132" y="35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8" name="Line 2102"/>
              <p:cNvSpPr>
                <a:spLocks noChangeShapeType="1"/>
              </p:cNvSpPr>
              <p:nvPr/>
            </p:nvSpPr>
            <p:spPr bwMode="auto">
              <a:xfrm flipV="1">
                <a:off x="5618132" y="35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9" name="Line 2103"/>
              <p:cNvSpPr>
                <a:spLocks noChangeShapeType="1"/>
              </p:cNvSpPr>
              <p:nvPr/>
            </p:nvSpPr>
            <p:spPr bwMode="auto">
              <a:xfrm flipV="1">
                <a:off x="5618132" y="35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0" name="Line 2104"/>
              <p:cNvSpPr>
                <a:spLocks noChangeShapeType="1"/>
              </p:cNvSpPr>
              <p:nvPr/>
            </p:nvSpPr>
            <p:spPr bwMode="auto">
              <a:xfrm flipV="1">
                <a:off x="5618132" y="34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1" name="Line 2105"/>
              <p:cNvSpPr>
                <a:spLocks noChangeShapeType="1"/>
              </p:cNvSpPr>
              <p:nvPr/>
            </p:nvSpPr>
            <p:spPr bwMode="auto">
              <a:xfrm flipV="1">
                <a:off x="5618132" y="34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2" name="Line 2106"/>
              <p:cNvSpPr>
                <a:spLocks noChangeShapeType="1"/>
              </p:cNvSpPr>
              <p:nvPr/>
            </p:nvSpPr>
            <p:spPr bwMode="auto">
              <a:xfrm flipV="1">
                <a:off x="5618132" y="33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3" name="Line 2107"/>
              <p:cNvSpPr>
                <a:spLocks noChangeShapeType="1"/>
              </p:cNvSpPr>
              <p:nvPr/>
            </p:nvSpPr>
            <p:spPr bwMode="auto">
              <a:xfrm flipV="1">
                <a:off x="5618132" y="33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4" name="Line 2108"/>
              <p:cNvSpPr>
                <a:spLocks noChangeShapeType="1"/>
              </p:cNvSpPr>
              <p:nvPr/>
            </p:nvSpPr>
            <p:spPr bwMode="auto">
              <a:xfrm flipV="1">
                <a:off x="5618132" y="32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5" name="Line 2109"/>
              <p:cNvSpPr>
                <a:spLocks noChangeShapeType="1"/>
              </p:cNvSpPr>
              <p:nvPr/>
            </p:nvSpPr>
            <p:spPr bwMode="auto">
              <a:xfrm flipV="1">
                <a:off x="5618132" y="32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6" name="Line 2110"/>
              <p:cNvSpPr>
                <a:spLocks noChangeShapeType="1"/>
              </p:cNvSpPr>
              <p:nvPr/>
            </p:nvSpPr>
            <p:spPr bwMode="auto">
              <a:xfrm flipV="1">
                <a:off x="5618132" y="31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7" name="Line 2111"/>
              <p:cNvSpPr>
                <a:spLocks noChangeShapeType="1"/>
              </p:cNvSpPr>
              <p:nvPr/>
            </p:nvSpPr>
            <p:spPr bwMode="auto">
              <a:xfrm flipV="1">
                <a:off x="5618132" y="31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8" name="Line 2112"/>
              <p:cNvSpPr>
                <a:spLocks noChangeShapeType="1"/>
              </p:cNvSpPr>
              <p:nvPr/>
            </p:nvSpPr>
            <p:spPr bwMode="auto">
              <a:xfrm flipV="1">
                <a:off x="5618132" y="30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9" name="Line 2113"/>
              <p:cNvSpPr>
                <a:spLocks noChangeShapeType="1"/>
              </p:cNvSpPr>
              <p:nvPr/>
            </p:nvSpPr>
            <p:spPr bwMode="auto">
              <a:xfrm flipV="1">
                <a:off x="5618132" y="30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0" name="Line 2114"/>
              <p:cNvSpPr>
                <a:spLocks noChangeShapeType="1"/>
              </p:cNvSpPr>
              <p:nvPr/>
            </p:nvSpPr>
            <p:spPr bwMode="auto">
              <a:xfrm flipV="1">
                <a:off x="5618132" y="30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1" name="Line 2115"/>
              <p:cNvSpPr>
                <a:spLocks noChangeShapeType="1"/>
              </p:cNvSpPr>
              <p:nvPr/>
            </p:nvSpPr>
            <p:spPr bwMode="auto">
              <a:xfrm flipV="1">
                <a:off x="5618132" y="29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2" name="Line 2116"/>
              <p:cNvSpPr>
                <a:spLocks noChangeShapeType="1"/>
              </p:cNvSpPr>
              <p:nvPr/>
            </p:nvSpPr>
            <p:spPr bwMode="auto">
              <a:xfrm flipV="1">
                <a:off x="5618132" y="29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3" name="Line 2117"/>
              <p:cNvSpPr>
                <a:spLocks noChangeShapeType="1"/>
              </p:cNvSpPr>
              <p:nvPr/>
            </p:nvSpPr>
            <p:spPr bwMode="auto">
              <a:xfrm flipV="1">
                <a:off x="5618132" y="28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4" name="Line 2118"/>
              <p:cNvSpPr>
                <a:spLocks noChangeShapeType="1"/>
              </p:cNvSpPr>
              <p:nvPr/>
            </p:nvSpPr>
            <p:spPr bwMode="auto">
              <a:xfrm flipV="1">
                <a:off x="5618132" y="283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5" name="Line 2119"/>
              <p:cNvSpPr>
                <a:spLocks noChangeShapeType="1"/>
              </p:cNvSpPr>
              <p:nvPr/>
            </p:nvSpPr>
            <p:spPr bwMode="auto">
              <a:xfrm flipV="1">
                <a:off x="5618132" y="27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6" name="Line 2120"/>
              <p:cNvSpPr>
                <a:spLocks noChangeShapeType="1"/>
              </p:cNvSpPr>
              <p:nvPr/>
            </p:nvSpPr>
            <p:spPr bwMode="auto">
              <a:xfrm flipV="1">
                <a:off x="5618132" y="27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7" name="Line 2121"/>
              <p:cNvSpPr>
                <a:spLocks noChangeShapeType="1"/>
              </p:cNvSpPr>
              <p:nvPr/>
            </p:nvSpPr>
            <p:spPr bwMode="auto">
              <a:xfrm flipV="1">
                <a:off x="5618132" y="27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8" name="Line 2122"/>
              <p:cNvSpPr>
                <a:spLocks noChangeShapeType="1"/>
              </p:cNvSpPr>
              <p:nvPr/>
            </p:nvSpPr>
            <p:spPr bwMode="auto">
              <a:xfrm flipV="1">
                <a:off x="5618132" y="26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9" name="Line 2123"/>
              <p:cNvSpPr>
                <a:spLocks noChangeShapeType="1"/>
              </p:cNvSpPr>
              <p:nvPr/>
            </p:nvSpPr>
            <p:spPr bwMode="auto">
              <a:xfrm flipV="1">
                <a:off x="5618132" y="26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0" name="Line 2124"/>
              <p:cNvSpPr>
                <a:spLocks noChangeShapeType="1"/>
              </p:cNvSpPr>
              <p:nvPr/>
            </p:nvSpPr>
            <p:spPr bwMode="auto">
              <a:xfrm flipV="1">
                <a:off x="5618132" y="2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1" name="Line 2125"/>
              <p:cNvSpPr>
                <a:spLocks noChangeShapeType="1"/>
              </p:cNvSpPr>
              <p:nvPr/>
            </p:nvSpPr>
            <p:spPr bwMode="auto">
              <a:xfrm flipV="1">
                <a:off x="5618132" y="25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2" name="Line 2126"/>
              <p:cNvSpPr>
                <a:spLocks noChangeShapeType="1"/>
              </p:cNvSpPr>
              <p:nvPr/>
            </p:nvSpPr>
            <p:spPr bwMode="auto">
              <a:xfrm flipV="1">
                <a:off x="5618132" y="24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3" name="Line 2127"/>
              <p:cNvSpPr>
                <a:spLocks noChangeShapeType="1"/>
              </p:cNvSpPr>
              <p:nvPr/>
            </p:nvSpPr>
            <p:spPr bwMode="auto">
              <a:xfrm flipV="1">
                <a:off x="5618132" y="2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4" name="Line 2128"/>
              <p:cNvSpPr>
                <a:spLocks noChangeShapeType="1"/>
              </p:cNvSpPr>
              <p:nvPr/>
            </p:nvSpPr>
            <p:spPr bwMode="auto">
              <a:xfrm flipV="1">
                <a:off x="5618132" y="23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5" name="Line 2129"/>
              <p:cNvSpPr>
                <a:spLocks noChangeShapeType="1"/>
              </p:cNvSpPr>
              <p:nvPr/>
            </p:nvSpPr>
            <p:spPr bwMode="auto">
              <a:xfrm flipV="1">
                <a:off x="5618132" y="2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6" name="Line 2130"/>
              <p:cNvSpPr>
                <a:spLocks noChangeShapeType="1"/>
              </p:cNvSpPr>
              <p:nvPr/>
            </p:nvSpPr>
            <p:spPr bwMode="auto">
              <a:xfrm flipV="1">
                <a:off x="5618132" y="2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7" name="Line 2131"/>
              <p:cNvSpPr>
                <a:spLocks noChangeShapeType="1"/>
              </p:cNvSpPr>
              <p:nvPr/>
            </p:nvSpPr>
            <p:spPr bwMode="auto">
              <a:xfrm flipV="1">
                <a:off x="5618132" y="22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8" name="Line 2132"/>
              <p:cNvSpPr>
                <a:spLocks noChangeShapeType="1"/>
              </p:cNvSpPr>
              <p:nvPr/>
            </p:nvSpPr>
            <p:spPr bwMode="auto">
              <a:xfrm flipV="1">
                <a:off x="5618132" y="22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9" name="Line 2133"/>
              <p:cNvSpPr>
                <a:spLocks noChangeShapeType="1"/>
              </p:cNvSpPr>
              <p:nvPr/>
            </p:nvSpPr>
            <p:spPr bwMode="auto">
              <a:xfrm flipV="1">
                <a:off x="5618132" y="2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0" name="Line 2134"/>
              <p:cNvSpPr>
                <a:spLocks noChangeShapeType="1"/>
              </p:cNvSpPr>
              <p:nvPr/>
            </p:nvSpPr>
            <p:spPr bwMode="auto">
              <a:xfrm flipV="1">
                <a:off x="5618132" y="21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1" name="Line 2135"/>
              <p:cNvSpPr>
                <a:spLocks noChangeShapeType="1"/>
              </p:cNvSpPr>
              <p:nvPr/>
            </p:nvSpPr>
            <p:spPr bwMode="auto">
              <a:xfrm flipV="1">
                <a:off x="561813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2" name="Line 2136"/>
              <p:cNvSpPr>
                <a:spLocks noChangeShapeType="1"/>
              </p:cNvSpPr>
              <p:nvPr/>
            </p:nvSpPr>
            <p:spPr bwMode="auto">
              <a:xfrm flipV="1">
                <a:off x="561813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3" name="Line 2137"/>
              <p:cNvSpPr>
                <a:spLocks noChangeShapeType="1"/>
              </p:cNvSpPr>
              <p:nvPr/>
            </p:nvSpPr>
            <p:spPr bwMode="auto">
              <a:xfrm flipV="1">
                <a:off x="561813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4" name="Line 2138"/>
              <p:cNvSpPr>
                <a:spLocks noChangeShapeType="1"/>
              </p:cNvSpPr>
              <p:nvPr/>
            </p:nvSpPr>
            <p:spPr bwMode="auto">
              <a:xfrm flipV="1">
                <a:off x="561813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5" name="Line 2139"/>
              <p:cNvSpPr>
                <a:spLocks noChangeShapeType="1"/>
              </p:cNvSpPr>
              <p:nvPr/>
            </p:nvSpPr>
            <p:spPr bwMode="auto">
              <a:xfrm flipV="1">
                <a:off x="561813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6" name="Line 2140"/>
              <p:cNvSpPr>
                <a:spLocks noChangeShapeType="1"/>
              </p:cNvSpPr>
              <p:nvPr/>
            </p:nvSpPr>
            <p:spPr bwMode="auto">
              <a:xfrm flipV="1">
                <a:off x="561813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7" name="Line 2141"/>
              <p:cNvSpPr>
                <a:spLocks noChangeShapeType="1"/>
              </p:cNvSpPr>
              <p:nvPr/>
            </p:nvSpPr>
            <p:spPr bwMode="auto">
              <a:xfrm flipV="1">
                <a:off x="561813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8" name="Line 2142"/>
              <p:cNvSpPr>
                <a:spLocks noChangeShapeType="1"/>
              </p:cNvSpPr>
              <p:nvPr/>
            </p:nvSpPr>
            <p:spPr bwMode="auto">
              <a:xfrm flipV="1">
                <a:off x="561813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9" name="Line 2143"/>
              <p:cNvSpPr>
                <a:spLocks noChangeShapeType="1"/>
              </p:cNvSpPr>
              <p:nvPr/>
            </p:nvSpPr>
            <p:spPr bwMode="auto">
              <a:xfrm flipV="1">
                <a:off x="561813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0" name="Line 2144"/>
              <p:cNvSpPr>
                <a:spLocks noChangeShapeType="1"/>
              </p:cNvSpPr>
              <p:nvPr/>
            </p:nvSpPr>
            <p:spPr bwMode="auto">
              <a:xfrm flipV="1">
                <a:off x="561813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1" name="Line 2145"/>
              <p:cNvSpPr>
                <a:spLocks noChangeShapeType="1"/>
              </p:cNvSpPr>
              <p:nvPr/>
            </p:nvSpPr>
            <p:spPr bwMode="auto">
              <a:xfrm flipV="1">
                <a:off x="561813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2" name="Line 2146"/>
              <p:cNvSpPr>
                <a:spLocks noChangeShapeType="1"/>
              </p:cNvSpPr>
              <p:nvPr/>
            </p:nvSpPr>
            <p:spPr bwMode="auto">
              <a:xfrm flipV="1">
                <a:off x="561813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3" name="Line 2147"/>
              <p:cNvSpPr>
                <a:spLocks noChangeShapeType="1"/>
              </p:cNvSpPr>
              <p:nvPr/>
            </p:nvSpPr>
            <p:spPr bwMode="auto">
              <a:xfrm flipV="1">
                <a:off x="561813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4" name="Line 2148"/>
              <p:cNvSpPr>
                <a:spLocks noChangeShapeType="1"/>
              </p:cNvSpPr>
              <p:nvPr/>
            </p:nvSpPr>
            <p:spPr bwMode="auto">
              <a:xfrm flipV="1">
                <a:off x="561813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5" name="Line 2149"/>
              <p:cNvSpPr>
                <a:spLocks noChangeShapeType="1"/>
              </p:cNvSpPr>
              <p:nvPr/>
            </p:nvSpPr>
            <p:spPr bwMode="auto">
              <a:xfrm flipV="1">
                <a:off x="561813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6" name="Line 2150"/>
              <p:cNvSpPr>
                <a:spLocks noChangeShapeType="1"/>
              </p:cNvSpPr>
              <p:nvPr/>
            </p:nvSpPr>
            <p:spPr bwMode="auto">
              <a:xfrm flipV="1">
                <a:off x="561813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7" name="Line 2151"/>
              <p:cNvSpPr>
                <a:spLocks noChangeShapeType="1"/>
              </p:cNvSpPr>
              <p:nvPr/>
            </p:nvSpPr>
            <p:spPr bwMode="auto">
              <a:xfrm flipV="1">
                <a:off x="561813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8" name="Line 2152"/>
              <p:cNvSpPr>
                <a:spLocks noChangeShapeType="1"/>
              </p:cNvSpPr>
              <p:nvPr/>
            </p:nvSpPr>
            <p:spPr bwMode="auto">
              <a:xfrm flipV="1">
                <a:off x="561813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9" name="Line 2153"/>
              <p:cNvSpPr>
                <a:spLocks noChangeShapeType="1"/>
              </p:cNvSpPr>
              <p:nvPr/>
            </p:nvSpPr>
            <p:spPr bwMode="auto">
              <a:xfrm flipV="1">
                <a:off x="561813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0" name="Line 2154"/>
              <p:cNvSpPr>
                <a:spLocks noChangeShapeType="1"/>
              </p:cNvSpPr>
              <p:nvPr/>
            </p:nvSpPr>
            <p:spPr bwMode="auto">
              <a:xfrm flipV="1">
                <a:off x="561813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1" name="Line 2155"/>
              <p:cNvSpPr>
                <a:spLocks noChangeShapeType="1"/>
              </p:cNvSpPr>
              <p:nvPr/>
            </p:nvSpPr>
            <p:spPr bwMode="auto">
              <a:xfrm flipV="1">
                <a:off x="561813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2" name="Line 2156"/>
              <p:cNvSpPr>
                <a:spLocks noChangeShapeType="1"/>
              </p:cNvSpPr>
              <p:nvPr/>
            </p:nvSpPr>
            <p:spPr bwMode="auto">
              <a:xfrm flipV="1">
                <a:off x="561813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3" name="Line 2157"/>
              <p:cNvSpPr>
                <a:spLocks noChangeShapeType="1"/>
              </p:cNvSpPr>
              <p:nvPr/>
            </p:nvSpPr>
            <p:spPr bwMode="auto">
              <a:xfrm flipV="1">
                <a:off x="561813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4" name="Line 2158"/>
              <p:cNvSpPr>
                <a:spLocks noChangeShapeType="1"/>
              </p:cNvSpPr>
              <p:nvPr/>
            </p:nvSpPr>
            <p:spPr bwMode="auto">
              <a:xfrm flipV="1">
                <a:off x="561813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5" name="Line 2159"/>
              <p:cNvSpPr>
                <a:spLocks noChangeShapeType="1"/>
              </p:cNvSpPr>
              <p:nvPr/>
            </p:nvSpPr>
            <p:spPr bwMode="auto">
              <a:xfrm flipV="1">
                <a:off x="561813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6" name="Line 2160"/>
              <p:cNvSpPr>
                <a:spLocks noChangeShapeType="1"/>
              </p:cNvSpPr>
              <p:nvPr/>
            </p:nvSpPr>
            <p:spPr bwMode="auto">
              <a:xfrm flipV="1">
                <a:off x="561813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7" name="Line 2161"/>
              <p:cNvSpPr>
                <a:spLocks noChangeShapeType="1"/>
              </p:cNvSpPr>
              <p:nvPr/>
            </p:nvSpPr>
            <p:spPr bwMode="auto">
              <a:xfrm flipV="1">
                <a:off x="561813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8" name="Line 2162"/>
              <p:cNvSpPr>
                <a:spLocks noChangeShapeType="1"/>
              </p:cNvSpPr>
              <p:nvPr/>
            </p:nvSpPr>
            <p:spPr bwMode="auto">
              <a:xfrm flipV="1">
                <a:off x="561813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9" name="Line 2163"/>
              <p:cNvSpPr>
                <a:spLocks noChangeShapeType="1"/>
              </p:cNvSpPr>
              <p:nvPr/>
            </p:nvSpPr>
            <p:spPr bwMode="auto">
              <a:xfrm flipV="1">
                <a:off x="561813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0" name="Line 2164"/>
              <p:cNvSpPr>
                <a:spLocks noChangeShapeType="1"/>
              </p:cNvSpPr>
              <p:nvPr/>
            </p:nvSpPr>
            <p:spPr bwMode="auto">
              <a:xfrm flipV="1">
                <a:off x="561813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1" name="Line 2165"/>
              <p:cNvSpPr>
                <a:spLocks noChangeShapeType="1"/>
              </p:cNvSpPr>
              <p:nvPr/>
            </p:nvSpPr>
            <p:spPr bwMode="auto">
              <a:xfrm flipV="1">
                <a:off x="561813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2" name="Line 2166"/>
              <p:cNvSpPr>
                <a:spLocks noChangeShapeType="1"/>
              </p:cNvSpPr>
              <p:nvPr/>
            </p:nvSpPr>
            <p:spPr bwMode="auto">
              <a:xfrm flipV="1">
                <a:off x="561813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3" name="Line 2167"/>
              <p:cNvSpPr>
                <a:spLocks noChangeShapeType="1"/>
              </p:cNvSpPr>
              <p:nvPr/>
            </p:nvSpPr>
            <p:spPr bwMode="auto">
              <a:xfrm flipV="1">
                <a:off x="561813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4" name="Line 2168"/>
              <p:cNvSpPr>
                <a:spLocks noChangeShapeType="1"/>
              </p:cNvSpPr>
              <p:nvPr/>
            </p:nvSpPr>
            <p:spPr bwMode="auto">
              <a:xfrm flipV="1">
                <a:off x="561813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5" name="Line 2169"/>
              <p:cNvSpPr>
                <a:spLocks noChangeShapeType="1"/>
              </p:cNvSpPr>
              <p:nvPr/>
            </p:nvSpPr>
            <p:spPr bwMode="auto">
              <a:xfrm flipV="1">
                <a:off x="561813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6" name="Line 2170"/>
              <p:cNvSpPr>
                <a:spLocks noChangeShapeType="1"/>
              </p:cNvSpPr>
              <p:nvPr/>
            </p:nvSpPr>
            <p:spPr bwMode="auto">
              <a:xfrm flipV="1">
                <a:off x="561813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7" name="Line 2171"/>
              <p:cNvSpPr>
                <a:spLocks noChangeShapeType="1"/>
              </p:cNvSpPr>
              <p:nvPr/>
            </p:nvSpPr>
            <p:spPr bwMode="auto">
              <a:xfrm flipV="1">
                <a:off x="561813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9" name="Line 2173"/>
              <p:cNvSpPr>
                <a:spLocks noChangeShapeType="1"/>
              </p:cNvSpPr>
              <p:nvPr/>
            </p:nvSpPr>
            <p:spPr bwMode="auto">
              <a:xfrm>
                <a:off x="6108278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0" name="Line 2174"/>
              <p:cNvSpPr>
                <a:spLocks noChangeShapeType="1"/>
              </p:cNvSpPr>
              <p:nvPr/>
            </p:nvSpPr>
            <p:spPr bwMode="auto">
              <a:xfrm flipV="1">
                <a:off x="6108278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1" name="Rectangle 2175"/>
              <p:cNvSpPr>
                <a:spLocks noChangeArrowheads="1"/>
              </p:cNvSpPr>
              <p:nvPr/>
            </p:nvSpPr>
            <p:spPr bwMode="auto">
              <a:xfrm>
                <a:off x="5915117" y="5714500"/>
                <a:ext cx="487731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2" name="Rectangle 2176"/>
              <p:cNvSpPr>
                <a:spLocks noChangeArrowheads="1"/>
              </p:cNvSpPr>
              <p:nvPr/>
            </p:nvSpPr>
            <p:spPr bwMode="auto">
              <a:xfrm>
                <a:off x="1694553" y="6034500"/>
                <a:ext cx="3764222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Frequency q of allele 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3" name="Freeform 2177"/>
              <p:cNvSpPr>
                <a:spLocks/>
              </p:cNvSpPr>
              <p:nvPr/>
            </p:nvSpPr>
            <p:spPr bwMode="auto">
              <a:xfrm>
                <a:off x="1192335" y="504500"/>
                <a:ext cx="4819363" cy="5092500"/>
              </a:xfrm>
              <a:custGeom>
                <a:avLst/>
                <a:gdLst>
                  <a:gd name="T0" fmla="*/ 60 w 5986"/>
                  <a:gd name="T1" fmla="*/ 123 h 6110"/>
                  <a:gd name="T2" fmla="*/ 182 w 5986"/>
                  <a:gd name="T3" fmla="*/ 361 h 6110"/>
                  <a:gd name="T4" fmla="*/ 304 w 5986"/>
                  <a:gd name="T5" fmla="*/ 597 h 6110"/>
                  <a:gd name="T6" fmla="*/ 427 w 5986"/>
                  <a:gd name="T7" fmla="*/ 827 h 6110"/>
                  <a:gd name="T8" fmla="*/ 549 w 5986"/>
                  <a:gd name="T9" fmla="*/ 1051 h 6110"/>
                  <a:gd name="T10" fmla="*/ 671 w 5986"/>
                  <a:gd name="T11" fmla="*/ 1271 h 6110"/>
                  <a:gd name="T12" fmla="*/ 793 w 5986"/>
                  <a:gd name="T13" fmla="*/ 1486 h 6110"/>
                  <a:gd name="T14" fmla="*/ 916 w 5986"/>
                  <a:gd name="T15" fmla="*/ 1697 h 6110"/>
                  <a:gd name="T16" fmla="*/ 1038 w 5986"/>
                  <a:gd name="T17" fmla="*/ 1903 h 6110"/>
                  <a:gd name="T18" fmla="*/ 1160 w 5986"/>
                  <a:gd name="T19" fmla="*/ 2102 h 6110"/>
                  <a:gd name="T20" fmla="*/ 1283 w 5986"/>
                  <a:gd name="T21" fmla="*/ 2298 h 6110"/>
                  <a:gd name="T22" fmla="*/ 1405 w 5986"/>
                  <a:gd name="T23" fmla="*/ 2489 h 6110"/>
                  <a:gd name="T24" fmla="*/ 1527 w 5986"/>
                  <a:gd name="T25" fmla="*/ 2674 h 6110"/>
                  <a:gd name="T26" fmla="*/ 1648 w 5986"/>
                  <a:gd name="T27" fmla="*/ 2856 h 6110"/>
                  <a:gd name="T28" fmla="*/ 1770 w 5986"/>
                  <a:gd name="T29" fmla="*/ 3032 h 6110"/>
                  <a:gd name="T30" fmla="*/ 1893 w 5986"/>
                  <a:gd name="T31" fmla="*/ 3202 h 6110"/>
                  <a:gd name="T32" fmla="*/ 2015 w 5986"/>
                  <a:gd name="T33" fmla="*/ 3369 h 6110"/>
                  <a:gd name="T34" fmla="*/ 2137 w 5986"/>
                  <a:gd name="T35" fmla="*/ 3530 h 6110"/>
                  <a:gd name="T36" fmla="*/ 2259 w 5986"/>
                  <a:gd name="T37" fmla="*/ 3687 h 6110"/>
                  <a:gd name="T38" fmla="*/ 2382 w 5986"/>
                  <a:gd name="T39" fmla="*/ 3838 h 6110"/>
                  <a:gd name="T40" fmla="*/ 2504 w 5986"/>
                  <a:gd name="T41" fmla="*/ 3984 h 6110"/>
                  <a:gd name="T42" fmla="*/ 2626 w 5986"/>
                  <a:gd name="T43" fmla="*/ 4127 h 6110"/>
                  <a:gd name="T44" fmla="*/ 2748 w 5986"/>
                  <a:gd name="T45" fmla="*/ 4263 h 6110"/>
                  <a:gd name="T46" fmla="*/ 2871 w 5986"/>
                  <a:gd name="T47" fmla="*/ 4396 h 6110"/>
                  <a:gd name="T48" fmla="*/ 2993 w 5986"/>
                  <a:gd name="T49" fmla="*/ 4522 h 6110"/>
                  <a:gd name="T50" fmla="*/ 3114 w 5986"/>
                  <a:gd name="T51" fmla="*/ 4645 h 6110"/>
                  <a:gd name="T52" fmla="*/ 3236 w 5986"/>
                  <a:gd name="T53" fmla="*/ 4761 h 6110"/>
                  <a:gd name="T54" fmla="*/ 3358 w 5986"/>
                  <a:gd name="T55" fmla="*/ 4874 h 6110"/>
                  <a:gd name="T56" fmla="*/ 3481 w 5986"/>
                  <a:gd name="T57" fmla="*/ 4982 h 6110"/>
                  <a:gd name="T58" fmla="*/ 3603 w 5986"/>
                  <a:gd name="T59" fmla="*/ 5085 h 6110"/>
                  <a:gd name="T60" fmla="*/ 3725 w 5986"/>
                  <a:gd name="T61" fmla="*/ 5182 h 6110"/>
                  <a:gd name="T62" fmla="*/ 3848 w 5986"/>
                  <a:gd name="T63" fmla="*/ 5276 h 6110"/>
                  <a:gd name="T64" fmla="*/ 3970 w 5986"/>
                  <a:gd name="T65" fmla="*/ 5364 h 6110"/>
                  <a:gd name="T66" fmla="*/ 4092 w 5986"/>
                  <a:gd name="T67" fmla="*/ 5446 h 6110"/>
                  <a:gd name="T68" fmla="*/ 4214 w 5986"/>
                  <a:gd name="T69" fmla="*/ 5525 h 6110"/>
                  <a:gd name="T70" fmla="*/ 4337 w 5986"/>
                  <a:gd name="T71" fmla="*/ 5598 h 6110"/>
                  <a:gd name="T72" fmla="*/ 4459 w 5986"/>
                  <a:gd name="T73" fmla="*/ 5667 h 6110"/>
                  <a:gd name="T74" fmla="*/ 4581 w 5986"/>
                  <a:gd name="T75" fmla="*/ 5729 h 6110"/>
                  <a:gd name="T76" fmla="*/ 4702 w 5986"/>
                  <a:gd name="T77" fmla="*/ 5789 h 6110"/>
                  <a:gd name="T78" fmla="*/ 4824 w 5986"/>
                  <a:gd name="T79" fmla="*/ 5843 h 6110"/>
                  <a:gd name="T80" fmla="*/ 4947 w 5986"/>
                  <a:gd name="T81" fmla="*/ 5890 h 6110"/>
                  <a:gd name="T82" fmla="*/ 5069 w 5986"/>
                  <a:gd name="T83" fmla="*/ 5935 h 6110"/>
                  <a:gd name="T84" fmla="*/ 5191 w 5986"/>
                  <a:gd name="T85" fmla="*/ 5974 h 6110"/>
                  <a:gd name="T86" fmla="*/ 5313 w 5986"/>
                  <a:gd name="T87" fmla="*/ 6008 h 6110"/>
                  <a:gd name="T88" fmla="*/ 5436 w 5986"/>
                  <a:gd name="T89" fmla="*/ 6038 h 6110"/>
                  <a:gd name="T90" fmla="*/ 5558 w 5986"/>
                  <a:gd name="T91" fmla="*/ 6062 h 6110"/>
                  <a:gd name="T92" fmla="*/ 5680 w 5986"/>
                  <a:gd name="T93" fmla="*/ 6081 h 6110"/>
                  <a:gd name="T94" fmla="*/ 5803 w 5986"/>
                  <a:gd name="T95" fmla="*/ 6096 h 6110"/>
                  <a:gd name="T96" fmla="*/ 5925 w 5986"/>
                  <a:gd name="T97" fmla="*/ 6107 h 6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6110">
                    <a:moveTo>
                      <a:pt x="0" y="0"/>
                    </a:moveTo>
                    <a:lnTo>
                      <a:pt x="60" y="123"/>
                    </a:lnTo>
                    <a:lnTo>
                      <a:pt x="121" y="243"/>
                    </a:lnTo>
                    <a:lnTo>
                      <a:pt x="182" y="361"/>
                    </a:lnTo>
                    <a:lnTo>
                      <a:pt x="243" y="479"/>
                    </a:lnTo>
                    <a:lnTo>
                      <a:pt x="304" y="597"/>
                    </a:lnTo>
                    <a:lnTo>
                      <a:pt x="365" y="712"/>
                    </a:lnTo>
                    <a:lnTo>
                      <a:pt x="427" y="827"/>
                    </a:lnTo>
                    <a:lnTo>
                      <a:pt x="488" y="939"/>
                    </a:lnTo>
                    <a:lnTo>
                      <a:pt x="549" y="1051"/>
                    </a:lnTo>
                    <a:lnTo>
                      <a:pt x="610" y="1163"/>
                    </a:lnTo>
                    <a:lnTo>
                      <a:pt x="671" y="1271"/>
                    </a:lnTo>
                    <a:lnTo>
                      <a:pt x="732" y="1379"/>
                    </a:lnTo>
                    <a:lnTo>
                      <a:pt x="793" y="1486"/>
                    </a:lnTo>
                    <a:lnTo>
                      <a:pt x="855" y="1592"/>
                    </a:lnTo>
                    <a:lnTo>
                      <a:pt x="916" y="1697"/>
                    </a:lnTo>
                    <a:lnTo>
                      <a:pt x="977" y="1800"/>
                    </a:lnTo>
                    <a:lnTo>
                      <a:pt x="1038" y="1903"/>
                    </a:lnTo>
                    <a:lnTo>
                      <a:pt x="1099" y="2002"/>
                    </a:lnTo>
                    <a:lnTo>
                      <a:pt x="1160" y="2102"/>
                    </a:lnTo>
                    <a:lnTo>
                      <a:pt x="1221" y="2201"/>
                    </a:lnTo>
                    <a:lnTo>
                      <a:pt x="1283" y="2298"/>
                    </a:lnTo>
                    <a:lnTo>
                      <a:pt x="1344" y="2393"/>
                    </a:lnTo>
                    <a:lnTo>
                      <a:pt x="1405" y="2489"/>
                    </a:lnTo>
                    <a:lnTo>
                      <a:pt x="1466" y="2581"/>
                    </a:lnTo>
                    <a:lnTo>
                      <a:pt x="1527" y="2674"/>
                    </a:lnTo>
                    <a:lnTo>
                      <a:pt x="1587" y="2765"/>
                    </a:lnTo>
                    <a:lnTo>
                      <a:pt x="1648" y="2856"/>
                    </a:lnTo>
                    <a:lnTo>
                      <a:pt x="1709" y="2944"/>
                    </a:lnTo>
                    <a:lnTo>
                      <a:pt x="1770" y="3032"/>
                    </a:lnTo>
                    <a:lnTo>
                      <a:pt x="1831" y="3117"/>
                    </a:lnTo>
                    <a:lnTo>
                      <a:pt x="1893" y="3202"/>
                    </a:lnTo>
                    <a:lnTo>
                      <a:pt x="1954" y="3286"/>
                    </a:lnTo>
                    <a:lnTo>
                      <a:pt x="2015" y="3369"/>
                    </a:lnTo>
                    <a:lnTo>
                      <a:pt x="2076" y="3450"/>
                    </a:lnTo>
                    <a:lnTo>
                      <a:pt x="2137" y="3530"/>
                    </a:lnTo>
                    <a:lnTo>
                      <a:pt x="2198" y="3609"/>
                    </a:lnTo>
                    <a:lnTo>
                      <a:pt x="2259" y="3687"/>
                    </a:lnTo>
                    <a:lnTo>
                      <a:pt x="2321" y="3763"/>
                    </a:lnTo>
                    <a:lnTo>
                      <a:pt x="2382" y="3838"/>
                    </a:lnTo>
                    <a:lnTo>
                      <a:pt x="2443" y="3912"/>
                    </a:lnTo>
                    <a:lnTo>
                      <a:pt x="2504" y="3984"/>
                    </a:lnTo>
                    <a:lnTo>
                      <a:pt x="2565" y="4055"/>
                    </a:lnTo>
                    <a:lnTo>
                      <a:pt x="2626" y="4127"/>
                    </a:lnTo>
                    <a:lnTo>
                      <a:pt x="2687" y="4196"/>
                    </a:lnTo>
                    <a:lnTo>
                      <a:pt x="2748" y="4263"/>
                    </a:lnTo>
                    <a:lnTo>
                      <a:pt x="2810" y="4330"/>
                    </a:lnTo>
                    <a:lnTo>
                      <a:pt x="2871" y="4396"/>
                    </a:lnTo>
                    <a:lnTo>
                      <a:pt x="2932" y="4460"/>
                    </a:lnTo>
                    <a:lnTo>
                      <a:pt x="2993" y="4522"/>
                    </a:lnTo>
                    <a:lnTo>
                      <a:pt x="3054" y="4583"/>
                    </a:lnTo>
                    <a:lnTo>
                      <a:pt x="3114" y="4645"/>
                    </a:lnTo>
                    <a:lnTo>
                      <a:pt x="3175" y="4704"/>
                    </a:lnTo>
                    <a:lnTo>
                      <a:pt x="3236" y="4761"/>
                    </a:lnTo>
                    <a:lnTo>
                      <a:pt x="3297" y="4819"/>
                    </a:lnTo>
                    <a:lnTo>
                      <a:pt x="3358" y="4874"/>
                    </a:lnTo>
                    <a:lnTo>
                      <a:pt x="3420" y="4928"/>
                    </a:lnTo>
                    <a:lnTo>
                      <a:pt x="3481" y="4982"/>
                    </a:lnTo>
                    <a:lnTo>
                      <a:pt x="3542" y="5034"/>
                    </a:lnTo>
                    <a:lnTo>
                      <a:pt x="3603" y="5085"/>
                    </a:lnTo>
                    <a:lnTo>
                      <a:pt x="3664" y="5134"/>
                    </a:lnTo>
                    <a:lnTo>
                      <a:pt x="3725" y="5182"/>
                    </a:lnTo>
                    <a:lnTo>
                      <a:pt x="3786" y="5229"/>
                    </a:lnTo>
                    <a:lnTo>
                      <a:pt x="3848" y="5276"/>
                    </a:lnTo>
                    <a:lnTo>
                      <a:pt x="3909" y="5319"/>
                    </a:lnTo>
                    <a:lnTo>
                      <a:pt x="3970" y="5364"/>
                    </a:lnTo>
                    <a:lnTo>
                      <a:pt x="4031" y="5406"/>
                    </a:lnTo>
                    <a:lnTo>
                      <a:pt x="4092" y="5446"/>
                    </a:lnTo>
                    <a:lnTo>
                      <a:pt x="4153" y="5486"/>
                    </a:lnTo>
                    <a:lnTo>
                      <a:pt x="4214" y="5525"/>
                    </a:lnTo>
                    <a:lnTo>
                      <a:pt x="4276" y="5562"/>
                    </a:lnTo>
                    <a:lnTo>
                      <a:pt x="4337" y="5598"/>
                    </a:lnTo>
                    <a:lnTo>
                      <a:pt x="4398" y="5632"/>
                    </a:lnTo>
                    <a:lnTo>
                      <a:pt x="4459" y="5667"/>
                    </a:lnTo>
                    <a:lnTo>
                      <a:pt x="4520" y="5698"/>
                    </a:lnTo>
                    <a:lnTo>
                      <a:pt x="4581" y="5729"/>
                    </a:lnTo>
                    <a:lnTo>
                      <a:pt x="4641" y="5759"/>
                    </a:lnTo>
                    <a:lnTo>
                      <a:pt x="4702" y="5789"/>
                    </a:lnTo>
                    <a:lnTo>
                      <a:pt x="4763" y="5816"/>
                    </a:lnTo>
                    <a:lnTo>
                      <a:pt x="4824" y="5843"/>
                    </a:lnTo>
                    <a:lnTo>
                      <a:pt x="4885" y="5867"/>
                    </a:lnTo>
                    <a:lnTo>
                      <a:pt x="4947" y="5890"/>
                    </a:lnTo>
                    <a:lnTo>
                      <a:pt x="5008" y="5914"/>
                    </a:lnTo>
                    <a:lnTo>
                      <a:pt x="5069" y="5935"/>
                    </a:lnTo>
                    <a:lnTo>
                      <a:pt x="5130" y="5955"/>
                    </a:lnTo>
                    <a:lnTo>
                      <a:pt x="5191" y="5974"/>
                    </a:lnTo>
                    <a:lnTo>
                      <a:pt x="5252" y="5992"/>
                    </a:lnTo>
                    <a:lnTo>
                      <a:pt x="5313" y="6008"/>
                    </a:lnTo>
                    <a:lnTo>
                      <a:pt x="5375" y="6023"/>
                    </a:lnTo>
                    <a:lnTo>
                      <a:pt x="5436" y="6038"/>
                    </a:lnTo>
                    <a:lnTo>
                      <a:pt x="5497" y="6050"/>
                    </a:lnTo>
                    <a:lnTo>
                      <a:pt x="5558" y="6062"/>
                    </a:lnTo>
                    <a:lnTo>
                      <a:pt x="5619" y="6072"/>
                    </a:lnTo>
                    <a:lnTo>
                      <a:pt x="5680" y="6081"/>
                    </a:lnTo>
                    <a:lnTo>
                      <a:pt x="5741" y="6090"/>
                    </a:lnTo>
                    <a:lnTo>
                      <a:pt x="5803" y="6096"/>
                    </a:lnTo>
                    <a:lnTo>
                      <a:pt x="5864" y="6102"/>
                    </a:lnTo>
                    <a:lnTo>
                      <a:pt x="5925" y="6107"/>
                    </a:lnTo>
                    <a:lnTo>
                      <a:pt x="5986" y="611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4" name="Freeform 2178"/>
              <p:cNvSpPr>
                <a:spLocks/>
              </p:cNvSpPr>
              <p:nvPr/>
            </p:nvSpPr>
            <p:spPr bwMode="auto">
              <a:xfrm>
                <a:off x="6011697" y="5597000"/>
                <a:ext cx="96580" cy="0"/>
              </a:xfrm>
              <a:custGeom>
                <a:avLst/>
                <a:gdLst>
                  <a:gd name="T0" fmla="*/ 0 w 122"/>
                  <a:gd name="T1" fmla="*/ 0 h 1"/>
                  <a:gd name="T2" fmla="*/ 61 w 122"/>
                  <a:gd name="T3" fmla="*/ 1 h 1"/>
                  <a:gd name="T4" fmla="*/ 122 w 12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">
                    <a:moveTo>
                      <a:pt x="0" y="0"/>
                    </a:moveTo>
                    <a:lnTo>
                      <a:pt x="61" y="1"/>
                    </a:lnTo>
                    <a:lnTo>
                      <a:pt x="122" y="1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5" name="Freeform 2179"/>
              <p:cNvSpPr>
                <a:spLocks/>
              </p:cNvSpPr>
              <p:nvPr/>
            </p:nvSpPr>
            <p:spPr bwMode="auto">
              <a:xfrm>
                <a:off x="1192335" y="3052000"/>
                <a:ext cx="4819363" cy="2545000"/>
              </a:xfrm>
              <a:custGeom>
                <a:avLst/>
                <a:gdLst>
                  <a:gd name="T0" fmla="*/ 60 w 5986"/>
                  <a:gd name="T1" fmla="*/ 2934 h 3055"/>
                  <a:gd name="T2" fmla="*/ 182 w 5986"/>
                  <a:gd name="T3" fmla="*/ 2700 h 3055"/>
                  <a:gd name="T4" fmla="*/ 304 w 5986"/>
                  <a:gd name="T5" fmla="*/ 2475 h 3055"/>
                  <a:gd name="T6" fmla="*/ 427 w 5986"/>
                  <a:gd name="T7" fmla="*/ 2260 h 3055"/>
                  <a:gd name="T8" fmla="*/ 549 w 5986"/>
                  <a:gd name="T9" fmla="*/ 2054 h 3055"/>
                  <a:gd name="T10" fmla="*/ 671 w 5986"/>
                  <a:gd name="T11" fmla="*/ 1859 h 3055"/>
                  <a:gd name="T12" fmla="*/ 793 w 5986"/>
                  <a:gd name="T13" fmla="*/ 1674 h 3055"/>
                  <a:gd name="T14" fmla="*/ 916 w 5986"/>
                  <a:gd name="T15" fmla="*/ 1498 h 3055"/>
                  <a:gd name="T16" fmla="*/ 1038 w 5986"/>
                  <a:gd name="T17" fmla="*/ 1331 h 3055"/>
                  <a:gd name="T18" fmla="*/ 1160 w 5986"/>
                  <a:gd name="T19" fmla="*/ 1175 h 3055"/>
                  <a:gd name="T20" fmla="*/ 1283 w 5986"/>
                  <a:gd name="T21" fmla="*/ 1028 h 3055"/>
                  <a:gd name="T22" fmla="*/ 1405 w 5986"/>
                  <a:gd name="T23" fmla="*/ 890 h 3055"/>
                  <a:gd name="T24" fmla="*/ 1527 w 5986"/>
                  <a:gd name="T25" fmla="*/ 764 h 3055"/>
                  <a:gd name="T26" fmla="*/ 1648 w 5986"/>
                  <a:gd name="T27" fmla="*/ 647 h 3055"/>
                  <a:gd name="T28" fmla="*/ 1770 w 5986"/>
                  <a:gd name="T29" fmla="*/ 540 h 3055"/>
                  <a:gd name="T30" fmla="*/ 1893 w 5986"/>
                  <a:gd name="T31" fmla="*/ 441 h 3055"/>
                  <a:gd name="T32" fmla="*/ 2015 w 5986"/>
                  <a:gd name="T33" fmla="*/ 353 h 3055"/>
                  <a:gd name="T34" fmla="*/ 2137 w 5986"/>
                  <a:gd name="T35" fmla="*/ 276 h 3055"/>
                  <a:gd name="T36" fmla="*/ 2259 w 5986"/>
                  <a:gd name="T37" fmla="*/ 207 h 3055"/>
                  <a:gd name="T38" fmla="*/ 2382 w 5986"/>
                  <a:gd name="T39" fmla="*/ 147 h 3055"/>
                  <a:gd name="T40" fmla="*/ 2504 w 5986"/>
                  <a:gd name="T41" fmla="*/ 100 h 3055"/>
                  <a:gd name="T42" fmla="*/ 2626 w 5986"/>
                  <a:gd name="T43" fmla="*/ 59 h 3055"/>
                  <a:gd name="T44" fmla="*/ 2748 w 5986"/>
                  <a:gd name="T45" fmla="*/ 31 h 3055"/>
                  <a:gd name="T46" fmla="*/ 2871 w 5986"/>
                  <a:gd name="T47" fmla="*/ 12 h 3055"/>
                  <a:gd name="T48" fmla="*/ 2993 w 5986"/>
                  <a:gd name="T49" fmla="*/ 1 h 3055"/>
                  <a:gd name="T50" fmla="*/ 3114 w 5986"/>
                  <a:gd name="T51" fmla="*/ 1 h 3055"/>
                  <a:gd name="T52" fmla="*/ 3236 w 5986"/>
                  <a:gd name="T53" fmla="*/ 12 h 3055"/>
                  <a:gd name="T54" fmla="*/ 3358 w 5986"/>
                  <a:gd name="T55" fmla="*/ 31 h 3055"/>
                  <a:gd name="T56" fmla="*/ 3481 w 5986"/>
                  <a:gd name="T57" fmla="*/ 59 h 3055"/>
                  <a:gd name="T58" fmla="*/ 3603 w 5986"/>
                  <a:gd name="T59" fmla="*/ 100 h 3055"/>
                  <a:gd name="T60" fmla="*/ 3725 w 5986"/>
                  <a:gd name="T61" fmla="*/ 147 h 3055"/>
                  <a:gd name="T62" fmla="*/ 3848 w 5986"/>
                  <a:gd name="T63" fmla="*/ 207 h 3055"/>
                  <a:gd name="T64" fmla="*/ 3970 w 5986"/>
                  <a:gd name="T65" fmla="*/ 276 h 3055"/>
                  <a:gd name="T66" fmla="*/ 4092 w 5986"/>
                  <a:gd name="T67" fmla="*/ 353 h 3055"/>
                  <a:gd name="T68" fmla="*/ 4214 w 5986"/>
                  <a:gd name="T69" fmla="*/ 441 h 3055"/>
                  <a:gd name="T70" fmla="*/ 4337 w 5986"/>
                  <a:gd name="T71" fmla="*/ 540 h 3055"/>
                  <a:gd name="T72" fmla="*/ 4459 w 5986"/>
                  <a:gd name="T73" fmla="*/ 647 h 3055"/>
                  <a:gd name="T74" fmla="*/ 4581 w 5986"/>
                  <a:gd name="T75" fmla="*/ 764 h 3055"/>
                  <a:gd name="T76" fmla="*/ 4702 w 5986"/>
                  <a:gd name="T77" fmla="*/ 890 h 3055"/>
                  <a:gd name="T78" fmla="*/ 4824 w 5986"/>
                  <a:gd name="T79" fmla="*/ 1028 h 3055"/>
                  <a:gd name="T80" fmla="*/ 4947 w 5986"/>
                  <a:gd name="T81" fmla="*/ 1175 h 3055"/>
                  <a:gd name="T82" fmla="*/ 5069 w 5986"/>
                  <a:gd name="T83" fmla="*/ 1331 h 3055"/>
                  <a:gd name="T84" fmla="*/ 5191 w 5986"/>
                  <a:gd name="T85" fmla="*/ 1498 h 3055"/>
                  <a:gd name="T86" fmla="*/ 5313 w 5986"/>
                  <a:gd name="T87" fmla="*/ 1674 h 3055"/>
                  <a:gd name="T88" fmla="*/ 5436 w 5986"/>
                  <a:gd name="T89" fmla="*/ 1859 h 3055"/>
                  <a:gd name="T90" fmla="*/ 5558 w 5986"/>
                  <a:gd name="T91" fmla="*/ 2054 h 3055"/>
                  <a:gd name="T92" fmla="*/ 5680 w 5986"/>
                  <a:gd name="T93" fmla="*/ 2260 h 3055"/>
                  <a:gd name="T94" fmla="*/ 5803 w 5986"/>
                  <a:gd name="T95" fmla="*/ 2475 h 3055"/>
                  <a:gd name="T96" fmla="*/ 5925 w 5986"/>
                  <a:gd name="T97" fmla="*/ 2700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3055">
                    <a:moveTo>
                      <a:pt x="0" y="3055"/>
                    </a:moveTo>
                    <a:lnTo>
                      <a:pt x="60" y="2934"/>
                    </a:lnTo>
                    <a:lnTo>
                      <a:pt x="121" y="2817"/>
                    </a:lnTo>
                    <a:lnTo>
                      <a:pt x="182" y="2700"/>
                    </a:lnTo>
                    <a:lnTo>
                      <a:pt x="243" y="2587"/>
                    </a:lnTo>
                    <a:lnTo>
                      <a:pt x="304" y="2475"/>
                    </a:lnTo>
                    <a:lnTo>
                      <a:pt x="365" y="2366"/>
                    </a:lnTo>
                    <a:lnTo>
                      <a:pt x="427" y="2260"/>
                    </a:lnTo>
                    <a:lnTo>
                      <a:pt x="488" y="2156"/>
                    </a:lnTo>
                    <a:lnTo>
                      <a:pt x="549" y="2054"/>
                    </a:lnTo>
                    <a:lnTo>
                      <a:pt x="610" y="1956"/>
                    </a:lnTo>
                    <a:lnTo>
                      <a:pt x="671" y="1859"/>
                    </a:lnTo>
                    <a:lnTo>
                      <a:pt x="732" y="1765"/>
                    </a:lnTo>
                    <a:lnTo>
                      <a:pt x="793" y="1674"/>
                    </a:lnTo>
                    <a:lnTo>
                      <a:pt x="855" y="1584"/>
                    </a:lnTo>
                    <a:lnTo>
                      <a:pt x="916" y="1498"/>
                    </a:lnTo>
                    <a:lnTo>
                      <a:pt x="977" y="1413"/>
                    </a:lnTo>
                    <a:lnTo>
                      <a:pt x="1038" y="1331"/>
                    </a:lnTo>
                    <a:lnTo>
                      <a:pt x="1099" y="1251"/>
                    </a:lnTo>
                    <a:lnTo>
                      <a:pt x="1160" y="1175"/>
                    </a:lnTo>
                    <a:lnTo>
                      <a:pt x="1221" y="1101"/>
                    </a:lnTo>
                    <a:lnTo>
                      <a:pt x="1283" y="1028"/>
                    </a:lnTo>
                    <a:lnTo>
                      <a:pt x="1344" y="959"/>
                    </a:lnTo>
                    <a:lnTo>
                      <a:pt x="1405" y="890"/>
                    </a:lnTo>
                    <a:lnTo>
                      <a:pt x="1466" y="826"/>
                    </a:lnTo>
                    <a:lnTo>
                      <a:pt x="1527" y="764"/>
                    </a:lnTo>
                    <a:lnTo>
                      <a:pt x="1587" y="704"/>
                    </a:lnTo>
                    <a:lnTo>
                      <a:pt x="1648" y="647"/>
                    </a:lnTo>
                    <a:lnTo>
                      <a:pt x="1709" y="592"/>
                    </a:lnTo>
                    <a:lnTo>
                      <a:pt x="1770" y="540"/>
                    </a:lnTo>
                    <a:lnTo>
                      <a:pt x="1831" y="489"/>
                    </a:lnTo>
                    <a:lnTo>
                      <a:pt x="1893" y="441"/>
                    </a:lnTo>
                    <a:lnTo>
                      <a:pt x="1954" y="397"/>
                    </a:lnTo>
                    <a:lnTo>
                      <a:pt x="2015" y="353"/>
                    </a:lnTo>
                    <a:lnTo>
                      <a:pt x="2076" y="313"/>
                    </a:lnTo>
                    <a:lnTo>
                      <a:pt x="2137" y="276"/>
                    </a:lnTo>
                    <a:lnTo>
                      <a:pt x="2198" y="240"/>
                    </a:lnTo>
                    <a:lnTo>
                      <a:pt x="2259" y="207"/>
                    </a:lnTo>
                    <a:lnTo>
                      <a:pt x="2321" y="176"/>
                    </a:lnTo>
                    <a:lnTo>
                      <a:pt x="2382" y="147"/>
                    </a:lnTo>
                    <a:lnTo>
                      <a:pt x="2443" y="122"/>
                    </a:lnTo>
                    <a:lnTo>
                      <a:pt x="2504" y="100"/>
                    </a:lnTo>
                    <a:lnTo>
                      <a:pt x="2565" y="79"/>
                    </a:lnTo>
                    <a:lnTo>
                      <a:pt x="2626" y="59"/>
                    </a:lnTo>
                    <a:lnTo>
                      <a:pt x="2687" y="45"/>
                    </a:lnTo>
                    <a:lnTo>
                      <a:pt x="2748" y="31"/>
                    </a:lnTo>
                    <a:lnTo>
                      <a:pt x="2810" y="19"/>
                    </a:lnTo>
                    <a:lnTo>
                      <a:pt x="2871" y="12"/>
                    </a:lnTo>
                    <a:lnTo>
                      <a:pt x="2932" y="6"/>
                    </a:lnTo>
                    <a:lnTo>
                      <a:pt x="2993" y="1"/>
                    </a:lnTo>
                    <a:lnTo>
                      <a:pt x="3054" y="0"/>
                    </a:lnTo>
                    <a:lnTo>
                      <a:pt x="3114" y="1"/>
                    </a:lnTo>
                    <a:lnTo>
                      <a:pt x="3175" y="6"/>
                    </a:lnTo>
                    <a:lnTo>
                      <a:pt x="3236" y="12"/>
                    </a:lnTo>
                    <a:lnTo>
                      <a:pt x="3297" y="19"/>
                    </a:lnTo>
                    <a:lnTo>
                      <a:pt x="3358" y="31"/>
                    </a:lnTo>
                    <a:lnTo>
                      <a:pt x="3420" y="45"/>
                    </a:lnTo>
                    <a:lnTo>
                      <a:pt x="3481" y="59"/>
                    </a:lnTo>
                    <a:lnTo>
                      <a:pt x="3542" y="79"/>
                    </a:lnTo>
                    <a:lnTo>
                      <a:pt x="3603" y="100"/>
                    </a:lnTo>
                    <a:lnTo>
                      <a:pt x="3664" y="122"/>
                    </a:lnTo>
                    <a:lnTo>
                      <a:pt x="3725" y="147"/>
                    </a:lnTo>
                    <a:lnTo>
                      <a:pt x="3786" y="176"/>
                    </a:lnTo>
                    <a:lnTo>
                      <a:pt x="3848" y="207"/>
                    </a:lnTo>
                    <a:lnTo>
                      <a:pt x="3909" y="240"/>
                    </a:lnTo>
                    <a:lnTo>
                      <a:pt x="3970" y="276"/>
                    </a:lnTo>
                    <a:lnTo>
                      <a:pt x="4031" y="313"/>
                    </a:lnTo>
                    <a:lnTo>
                      <a:pt x="4092" y="353"/>
                    </a:lnTo>
                    <a:lnTo>
                      <a:pt x="4153" y="397"/>
                    </a:lnTo>
                    <a:lnTo>
                      <a:pt x="4214" y="441"/>
                    </a:lnTo>
                    <a:lnTo>
                      <a:pt x="4276" y="489"/>
                    </a:lnTo>
                    <a:lnTo>
                      <a:pt x="4337" y="540"/>
                    </a:lnTo>
                    <a:lnTo>
                      <a:pt x="4398" y="592"/>
                    </a:lnTo>
                    <a:lnTo>
                      <a:pt x="4459" y="647"/>
                    </a:lnTo>
                    <a:lnTo>
                      <a:pt x="4520" y="704"/>
                    </a:lnTo>
                    <a:lnTo>
                      <a:pt x="4581" y="764"/>
                    </a:lnTo>
                    <a:lnTo>
                      <a:pt x="4641" y="826"/>
                    </a:lnTo>
                    <a:lnTo>
                      <a:pt x="4702" y="890"/>
                    </a:lnTo>
                    <a:lnTo>
                      <a:pt x="4763" y="959"/>
                    </a:lnTo>
                    <a:lnTo>
                      <a:pt x="4824" y="1028"/>
                    </a:lnTo>
                    <a:lnTo>
                      <a:pt x="4885" y="1101"/>
                    </a:lnTo>
                    <a:lnTo>
                      <a:pt x="4947" y="1175"/>
                    </a:lnTo>
                    <a:lnTo>
                      <a:pt x="5008" y="1251"/>
                    </a:lnTo>
                    <a:lnTo>
                      <a:pt x="5069" y="1331"/>
                    </a:lnTo>
                    <a:lnTo>
                      <a:pt x="5130" y="1413"/>
                    </a:lnTo>
                    <a:lnTo>
                      <a:pt x="5191" y="1498"/>
                    </a:lnTo>
                    <a:lnTo>
                      <a:pt x="5252" y="1584"/>
                    </a:lnTo>
                    <a:lnTo>
                      <a:pt x="5313" y="1674"/>
                    </a:lnTo>
                    <a:lnTo>
                      <a:pt x="5375" y="1765"/>
                    </a:lnTo>
                    <a:lnTo>
                      <a:pt x="5436" y="1859"/>
                    </a:lnTo>
                    <a:lnTo>
                      <a:pt x="5497" y="1956"/>
                    </a:lnTo>
                    <a:lnTo>
                      <a:pt x="5558" y="2054"/>
                    </a:lnTo>
                    <a:lnTo>
                      <a:pt x="5619" y="2156"/>
                    </a:lnTo>
                    <a:lnTo>
                      <a:pt x="5680" y="2260"/>
                    </a:lnTo>
                    <a:lnTo>
                      <a:pt x="5741" y="2366"/>
                    </a:lnTo>
                    <a:lnTo>
                      <a:pt x="5803" y="2475"/>
                    </a:lnTo>
                    <a:lnTo>
                      <a:pt x="5864" y="2587"/>
                    </a:lnTo>
                    <a:lnTo>
                      <a:pt x="5925" y="2700"/>
                    </a:lnTo>
                    <a:lnTo>
                      <a:pt x="5986" y="2817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6" name="Freeform 2180"/>
              <p:cNvSpPr>
                <a:spLocks/>
              </p:cNvSpPr>
              <p:nvPr/>
            </p:nvSpPr>
            <p:spPr bwMode="auto">
              <a:xfrm>
                <a:off x="6011697" y="5399500"/>
                <a:ext cx="96580" cy="197500"/>
              </a:xfrm>
              <a:custGeom>
                <a:avLst/>
                <a:gdLst>
                  <a:gd name="T0" fmla="*/ 0 w 122"/>
                  <a:gd name="T1" fmla="*/ 0 h 238"/>
                  <a:gd name="T2" fmla="*/ 61 w 122"/>
                  <a:gd name="T3" fmla="*/ 117 h 238"/>
                  <a:gd name="T4" fmla="*/ 122 w 122"/>
                  <a:gd name="T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38">
                    <a:moveTo>
                      <a:pt x="0" y="0"/>
                    </a:moveTo>
                    <a:lnTo>
                      <a:pt x="61" y="117"/>
                    </a:lnTo>
                    <a:lnTo>
                      <a:pt x="122" y="238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7" name="Freeform 2181"/>
              <p:cNvSpPr>
                <a:spLocks/>
              </p:cNvSpPr>
              <p:nvPr/>
            </p:nvSpPr>
            <p:spPr bwMode="auto">
              <a:xfrm>
                <a:off x="1192335" y="707000"/>
                <a:ext cx="4819363" cy="4890000"/>
              </a:xfrm>
              <a:custGeom>
                <a:avLst/>
                <a:gdLst>
                  <a:gd name="T0" fmla="*/ 60 w 5986"/>
                  <a:gd name="T1" fmla="*/ 5868 h 5868"/>
                  <a:gd name="T2" fmla="*/ 182 w 5986"/>
                  <a:gd name="T3" fmla="*/ 5864 h 5868"/>
                  <a:gd name="T4" fmla="*/ 304 w 5986"/>
                  <a:gd name="T5" fmla="*/ 5853 h 5868"/>
                  <a:gd name="T6" fmla="*/ 427 w 5986"/>
                  <a:gd name="T7" fmla="*/ 5838 h 5868"/>
                  <a:gd name="T8" fmla="*/ 549 w 5986"/>
                  <a:gd name="T9" fmla="*/ 5819 h 5868"/>
                  <a:gd name="T10" fmla="*/ 671 w 5986"/>
                  <a:gd name="T11" fmla="*/ 5795 h 5868"/>
                  <a:gd name="T12" fmla="*/ 793 w 5986"/>
                  <a:gd name="T13" fmla="*/ 5765 h 5868"/>
                  <a:gd name="T14" fmla="*/ 916 w 5986"/>
                  <a:gd name="T15" fmla="*/ 5731 h 5868"/>
                  <a:gd name="T16" fmla="*/ 1038 w 5986"/>
                  <a:gd name="T17" fmla="*/ 5692 h 5868"/>
                  <a:gd name="T18" fmla="*/ 1160 w 5986"/>
                  <a:gd name="T19" fmla="*/ 5647 h 5868"/>
                  <a:gd name="T20" fmla="*/ 1283 w 5986"/>
                  <a:gd name="T21" fmla="*/ 5600 h 5868"/>
                  <a:gd name="T22" fmla="*/ 1405 w 5986"/>
                  <a:gd name="T23" fmla="*/ 5546 h 5868"/>
                  <a:gd name="T24" fmla="*/ 1527 w 5986"/>
                  <a:gd name="T25" fmla="*/ 5486 h 5868"/>
                  <a:gd name="T26" fmla="*/ 1648 w 5986"/>
                  <a:gd name="T27" fmla="*/ 5424 h 5868"/>
                  <a:gd name="T28" fmla="*/ 1770 w 5986"/>
                  <a:gd name="T29" fmla="*/ 5355 h 5868"/>
                  <a:gd name="T30" fmla="*/ 1893 w 5986"/>
                  <a:gd name="T31" fmla="*/ 5282 h 5868"/>
                  <a:gd name="T32" fmla="*/ 2015 w 5986"/>
                  <a:gd name="T33" fmla="*/ 5203 h 5868"/>
                  <a:gd name="T34" fmla="*/ 2137 w 5986"/>
                  <a:gd name="T35" fmla="*/ 5121 h 5868"/>
                  <a:gd name="T36" fmla="*/ 2259 w 5986"/>
                  <a:gd name="T37" fmla="*/ 5033 h 5868"/>
                  <a:gd name="T38" fmla="*/ 2382 w 5986"/>
                  <a:gd name="T39" fmla="*/ 4939 h 5868"/>
                  <a:gd name="T40" fmla="*/ 2504 w 5986"/>
                  <a:gd name="T41" fmla="*/ 4842 h 5868"/>
                  <a:gd name="T42" fmla="*/ 2626 w 5986"/>
                  <a:gd name="T43" fmla="*/ 4739 h 5868"/>
                  <a:gd name="T44" fmla="*/ 2748 w 5986"/>
                  <a:gd name="T45" fmla="*/ 4631 h 5868"/>
                  <a:gd name="T46" fmla="*/ 2871 w 5986"/>
                  <a:gd name="T47" fmla="*/ 4518 h 5868"/>
                  <a:gd name="T48" fmla="*/ 2993 w 5986"/>
                  <a:gd name="T49" fmla="*/ 4402 h 5868"/>
                  <a:gd name="T50" fmla="*/ 3114 w 5986"/>
                  <a:gd name="T51" fmla="*/ 4279 h 5868"/>
                  <a:gd name="T52" fmla="*/ 3236 w 5986"/>
                  <a:gd name="T53" fmla="*/ 4153 h 5868"/>
                  <a:gd name="T54" fmla="*/ 3358 w 5986"/>
                  <a:gd name="T55" fmla="*/ 4020 h 5868"/>
                  <a:gd name="T56" fmla="*/ 3481 w 5986"/>
                  <a:gd name="T57" fmla="*/ 3884 h 5868"/>
                  <a:gd name="T58" fmla="*/ 3603 w 5986"/>
                  <a:gd name="T59" fmla="*/ 3741 h 5868"/>
                  <a:gd name="T60" fmla="*/ 3725 w 5986"/>
                  <a:gd name="T61" fmla="*/ 3595 h 5868"/>
                  <a:gd name="T62" fmla="*/ 3848 w 5986"/>
                  <a:gd name="T63" fmla="*/ 3444 h 5868"/>
                  <a:gd name="T64" fmla="*/ 3970 w 5986"/>
                  <a:gd name="T65" fmla="*/ 3287 h 5868"/>
                  <a:gd name="T66" fmla="*/ 4092 w 5986"/>
                  <a:gd name="T67" fmla="*/ 3126 h 5868"/>
                  <a:gd name="T68" fmla="*/ 4214 w 5986"/>
                  <a:gd name="T69" fmla="*/ 2959 h 5868"/>
                  <a:gd name="T70" fmla="*/ 4337 w 5986"/>
                  <a:gd name="T71" fmla="*/ 2789 h 5868"/>
                  <a:gd name="T72" fmla="*/ 4459 w 5986"/>
                  <a:gd name="T73" fmla="*/ 2613 h 5868"/>
                  <a:gd name="T74" fmla="*/ 4581 w 5986"/>
                  <a:gd name="T75" fmla="*/ 2431 h 5868"/>
                  <a:gd name="T76" fmla="*/ 4702 w 5986"/>
                  <a:gd name="T77" fmla="*/ 2246 h 5868"/>
                  <a:gd name="T78" fmla="*/ 4824 w 5986"/>
                  <a:gd name="T79" fmla="*/ 2055 h 5868"/>
                  <a:gd name="T80" fmla="*/ 4947 w 5986"/>
                  <a:gd name="T81" fmla="*/ 1859 h 5868"/>
                  <a:gd name="T82" fmla="*/ 5069 w 5986"/>
                  <a:gd name="T83" fmla="*/ 1660 h 5868"/>
                  <a:gd name="T84" fmla="*/ 5191 w 5986"/>
                  <a:gd name="T85" fmla="*/ 1454 h 5868"/>
                  <a:gd name="T86" fmla="*/ 5313 w 5986"/>
                  <a:gd name="T87" fmla="*/ 1243 h 5868"/>
                  <a:gd name="T88" fmla="*/ 5436 w 5986"/>
                  <a:gd name="T89" fmla="*/ 1028 h 5868"/>
                  <a:gd name="T90" fmla="*/ 5558 w 5986"/>
                  <a:gd name="T91" fmla="*/ 808 h 5868"/>
                  <a:gd name="T92" fmla="*/ 5680 w 5986"/>
                  <a:gd name="T93" fmla="*/ 584 h 5868"/>
                  <a:gd name="T94" fmla="*/ 5803 w 5986"/>
                  <a:gd name="T95" fmla="*/ 354 h 5868"/>
                  <a:gd name="T96" fmla="*/ 5925 w 5986"/>
                  <a:gd name="T97" fmla="*/ 118 h 5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5868">
                    <a:moveTo>
                      <a:pt x="0" y="5868"/>
                    </a:moveTo>
                    <a:lnTo>
                      <a:pt x="60" y="5868"/>
                    </a:lnTo>
                    <a:lnTo>
                      <a:pt x="121" y="5867"/>
                    </a:lnTo>
                    <a:lnTo>
                      <a:pt x="182" y="5864"/>
                    </a:lnTo>
                    <a:lnTo>
                      <a:pt x="243" y="5859"/>
                    </a:lnTo>
                    <a:lnTo>
                      <a:pt x="304" y="5853"/>
                    </a:lnTo>
                    <a:lnTo>
                      <a:pt x="365" y="5847"/>
                    </a:lnTo>
                    <a:lnTo>
                      <a:pt x="427" y="5838"/>
                    </a:lnTo>
                    <a:lnTo>
                      <a:pt x="488" y="5829"/>
                    </a:lnTo>
                    <a:lnTo>
                      <a:pt x="549" y="5819"/>
                    </a:lnTo>
                    <a:lnTo>
                      <a:pt x="610" y="5807"/>
                    </a:lnTo>
                    <a:lnTo>
                      <a:pt x="671" y="5795"/>
                    </a:lnTo>
                    <a:lnTo>
                      <a:pt x="732" y="5780"/>
                    </a:lnTo>
                    <a:lnTo>
                      <a:pt x="793" y="5765"/>
                    </a:lnTo>
                    <a:lnTo>
                      <a:pt x="855" y="5749"/>
                    </a:lnTo>
                    <a:lnTo>
                      <a:pt x="916" y="5731"/>
                    </a:lnTo>
                    <a:lnTo>
                      <a:pt x="977" y="5712"/>
                    </a:lnTo>
                    <a:lnTo>
                      <a:pt x="1038" y="5692"/>
                    </a:lnTo>
                    <a:lnTo>
                      <a:pt x="1099" y="5671"/>
                    </a:lnTo>
                    <a:lnTo>
                      <a:pt x="1160" y="5647"/>
                    </a:lnTo>
                    <a:lnTo>
                      <a:pt x="1221" y="5624"/>
                    </a:lnTo>
                    <a:lnTo>
                      <a:pt x="1283" y="5600"/>
                    </a:lnTo>
                    <a:lnTo>
                      <a:pt x="1344" y="5573"/>
                    </a:lnTo>
                    <a:lnTo>
                      <a:pt x="1405" y="5546"/>
                    </a:lnTo>
                    <a:lnTo>
                      <a:pt x="1466" y="5516"/>
                    </a:lnTo>
                    <a:lnTo>
                      <a:pt x="1527" y="5486"/>
                    </a:lnTo>
                    <a:lnTo>
                      <a:pt x="1587" y="5455"/>
                    </a:lnTo>
                    <a:lnTo>
                      <a:pt x="1648" y="5424"/>
                    </a:lnTo>
                    <a:lnTo>
                      <a:pt x="1709" y="5389"/>
                    </a:lnTo>
                    <a:lnTo>
                      <a:pt x="1770" y="5355"/>
                    </a:lnTo>
                    <a:lnTo>
                      <a:pt x="1831" y="5319"/>
                    </a:lnTo>
                    <a:lnTo>
                      <a:pt x="1893" y="5282"/>
                    </a:lnTo>
                    <a:lnTo>
                      <a:pt x="1954" y="5243"/>
                    </a:lnTo>
                    <a:lnTo>
                      <a:pt x="2015" y="5203"/>
                    </a:lnTo>
                    <a:lnTo>
                      <a:pt x="2076" y="5163"/>
                    </a:lnTo>
                    <a:lnTo>
                      <a:pt x="2137" y="5121"/>
                    </a:lnTo>
                    <a:lnTo>
                      <a:pt x="2198" y="5076"/>
                    </a:lnTo>
                    <a:lnTo>
                      <a:pt x="2259" y="5033"/>
                    </a:lnTo>
                    <a:lnTo>
                      <a:pt x="2321" y="4986"/>
                    </a:lnTo>
                    <a:lnTo>
                      <a:pt x="2382" y="4939"/>
                    </a:lnTo>
                    <a:lnTo>
                      <a:pt x="2443" y="4891"/>
                    </a:lnTo>
                    <a:lnTo>
                      <a:pt x="2504" y="4842"/>
                    </a:lnTo>
                    <a:lnTo>
                      <a:pt x="2565" y="4791"/>
                    </a:lnTo>
                    <a:lnTo>
                      <a:pt x="2626" y="4739"/>
                    </a:lnTo>
                    <a:lnTo>
                      <a:pt x="2687" y="4685"/>
                    </a:lnTo>
                    <a:lnTo>
                      <a:pt x="2748" y="4631"/>
                    </a:lnTo>
                    <a:lnTo>
                      <a:pt x="2810" y="4576"/>
                    </a:lnTo>
                    <a:lnTo>
                      <a:pt x="2871" y="4518"/>
                    </a:lnTo>
                    <a:lnTo>
                      <a:pt x="2932" y="4461"/>
                    </a:lnTo>
                    <a:lnTo>
                      <a:pt x="2993" y="4402"/>
                    </a:lnTo>
                    <a:lnTo>
                      <a:pt x="3054" y="4340"/>
                    </a:lnTo>
                    <a:lnTo>
                      <a:pt x="3114" y="4279"/>
                    </a:lnTo>
                    <a:lnTo>
                      <a:pt x="3175" y="4217"/>
                    </a:lnTo>
                    <a:lnTo>
                      <a:pt x="3236" y="4153"/>
                    </a:lnTo>
                    <a:lnTo>
                      <a:pt x="3297" y="4087"/>
                    </a:lnTo>
                    <a:lnTo>
                      <a:pt x="3358" y="4020"/>
                    </a:lnTo>
                    <a:lnTo>
                      <a:pt x="3420" y="3953"/>
                    </a:lnTo>
                    <a:lnTo>
                      <a:pt x="3481" y="3884"/>
                    </a:lnTo>
                    <a:lnTo>
                      <a:pt x="3542" y="3812"/>
                    </a:lnTo>
                    <a:lnTo>
                      <a:pt x="3603" y="3741"/>
                    </a:lnTo>
                    <a:lnTo>
                      <a:pt x="3664" y="3669"/>
                    </a:lnTo>
                    <a:lnTo>
                      <a:pt x="3725" y="3595"/>
                    </a:lnTo>
                    <a:lnTo>
                      <a:pt x="3786" y="3520"/>
                    </a:lnTo>
                    <a:lnTo>
                      <a:pt x="3848" y="3444"/>
                    </a:lnTo>
                    <a:lnTo>
                      <a:pt x="3909" y="3366"/>
                    </a:lnTo>
                    <a:lnTo>
                      <a:pt x="3970" y="3287"/>
                    </a:lnTo>
                    <a:lnTo>
                      <a:pt x="4031" y="3207"/>
                    </a:lnTo>
                    <a:lnTo>
                      <a:pt x="4092" y="3126"/>
                    </a:lnTo>
                    <a:lnTo>
                      <a:pt x="4153" y="3043"/>
                    </a:lnTo>
                    <a:lnTo>
                      <a:pt x="4214" y="2959"/>
                    </a:lnTo>
                    <a:lnTo>
                      <a:pt x="4276" y="2874"/>
                    </a:lnTo>
                    <a:lnTo>
                      <a:pt x="4337" y="2789"/>
                    </a:lnTo>
                    <a:lnTo>
                      <a:pt x="4398" y="2701"/>
                    </a:lnTo>
                    <a:lnTo>
                      <a:pt x="4459" y="2613"/>
                    </a:lnTo>
                    <a:lnTo>
                      <a:pt x="4520" y="2522"/>
                    </a:lnTo>
                    <a:lnTo>
                      <a:pt x="4581" y="2431"/>
                    </a:lnTo>
                    <a:lnTo>
                      <a:pt x="4641" y="2338"/>
                    </a:lnTo>
                    <a:lnTo>
                      <a:pt x="4702" y="2246"/>
                    </a:lnTo>
                    <a:lnTo>
                      <a:pt x="4763" y="2150"/>
                    </a:lnTo>
                    <a:lnTo>
                      <a:pt x="4824" y="2055"/>
                    </a:lnTo>
                    <a:lnTo>
                      <a:pt x="4885" y="1958"/>
                    </a:lnTo>
                    <a:lnTo>
                      <a:pt x="4947" y="1859"/>
                    </a:lnTo>
                    <a:lnTo>
                      <a:pt x="5008" y="1759"/>
                    </a:lnTo>
                    <a:lnTo>
                      <a:pt x="5069" y="1660"/>
                    </a:lnTo>
                    <a:lnTo>
                      <a:pt x="5130" y="1557"/>
                    </a:lnTo>
                    <a:lnTo>
                      <a:pt x="5191" y="1454"/>
                    </a:lnTo>
                    <a:lnTo>
                      <a:pt x="5252" y="1349"/>
                    </a:lnTo>
                    <a:lnTo>
                      <a:pt x="5313" y="1243"/>
                    </a:lnTo>
                    <a:lnTo>
                      <a:pt x="5375" y="1136"/>
                    </a:lnTo>
                    <a:lnTo>
                      <a:pt x="5436" y="1028"/>
                    </a:lnTo>
                    <a:lnTo>
                      <a:pt x="5497" y="920"/>
                    </a:lnTo>
                    <a:lnTo>
                      <a:pt x="5558" y="808"/>
                    </a:lnTo>
                    <a:lnTo>
                      <a:pt x="5619" y="696"/>
                    </a:lnTo>
                    <a:lnTo>
                      <a:pt x="5680" y="584"/>
                    </a:lnTo>
                    <a:lnTo>
                      <a:pt x="5741" y="469"/>
                    </a:lnTo>
                    <a:lnTo>
                      <a:pt x="5803" y="354"/>
                    </a:lnTo>
                    <a:lnTo>
                      <a:pt x="5864" y="236"/>
                    </a:lnTo>
                    <a:lnTo>
                      <a:pt x="5925" y="118"/>
                    </a:lnTo>
                    <a:lnTo>
                      <a:pt x="598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8" name="Freeform 2182"/>
              <p:cNvSpPr>
                <a:spLocks/>
              </p:cNvSpPr>
              <p:nvPr/>
            </p:nvSpPr>
            <p:spPr bwMode="auto">
              <a:xfrm>
                <a:off x="6011697" y="504500"/>
                <a:ext cx="96580" cy="202500"/>
              </a:xfrm>
              <a:custGeom>
                <a:avLst/>
                <a:gdLst>
                  <a:gd name="T0" fmla="*/ 0 w 122"/>
                  <a:gd name="T1" fmla="*/ 243 h 243"/>
                  <a:gd name="T2" fmla="*/ 61 w 122"/>
                  <a:gd name="T3" fmla="*/ 123 h 243"/>
                  <a:gd name="T4" fmla="*/ 122 w 122"/>
                  <a:gd name="T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43">
                    <a:moveTo>
                      <a:pt x="0" y="243"/>
                    </a:moveTo>
                    <a:lnTo>
                      <a:pt x="61" y="123"/>
                    </a:lnTo>
                    <a:lnTo>
                      <a:pt x="122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3" name="Rectangle 2187"/>
              <p:cNvSpPr>
                <a:spLocks noChangeArrowheads="1"/>
              </p:cNvSpPr>
              <p:nvPr/>
            </p:nvSpPr>
            <p:spPr bwMode="auto">
              <a:xfrm>
                <a:off x="3235010" y="2562000"/>
                <a:ext cx="806446" cy="45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9" name="Rectangle 2183"/>
              <p:cNvSpPr>
                <a:spLocks noChangeArrowheads="1"/>
              </p:cNvSpPr>
              <p:nvPr/>
            </p:nvSpPr>
            <p:spPr bwMode="auto">
              <a:xfrm>
                <a:off x="1590729" y="822000"/>
                <a:ext cx="806446" cy="4550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4206" name="Straight Connector 4205"/>
              <p:cNvCxnSpPr>
                <a:endCxn id="2769" idx="0"/>
              </p:cNvCxnSpPr>
              <p:nvPr/>
            </p:nvCxnSpPr>
            <p:spPr>
              <a:xfrm flipH="1">
                <a:off x="3650307" y="539501"/>
                <a:ext cx="9655" cy="50575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8" name="Straight Connector 4207"/>
              <p:cNvCxnSpPr>
                <a:stCxn id="3688" idx="0"/>
                <a:endCxn id="3687" idx="0"/>
              </p:cNvCxnSpPr>
              <p:nvPr/>
            </p:nvCxnSpPr>
            <p:spPr>
              <a:xfrm flipH="1">
                <a:off x="1192333" y="3052000"/>
                <a:ext cx="49159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3" name="Group 3242"/>
            <p:cNvGrpSpPr/>
            <p:nvPr/>
          </p:nvGrpSpPr>
          <p:grpSpPr>
            <a:xfrm>
              <a:off x="1262054" y="797145"/>
              <a:ext cx="4799672" cy="4959999"/>
              <a:chOff x="1277218" y="996999"/>
              <a:chExt cx="4485785" cy="4520000"/>
            </a:xfrm>
          </p:grpSpPr>
          <p:sp>
            <p:nvSpPr>
              <p:cNvPr id="2604" name="Rectangle 2603"/>
              <p:cNvSpPr/>
              <p:nvPr/>
            </p:nvSpPr>
            <p:spPr>
              <a:xfrm>
                <a:off x="1277218" y="996999"/>
                <a:ext cx="4485785" cy="4520000"/>
              </a:xfrm>
              <a:prstGeom prst="rect">
                <a:avLst/>
              </a:prstGeom>
              <a:solidFill>
                <a:srgbClr val="FFFFFF">
                  <a:alpha val="87843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0" name="Rectangle 2188"/>
              <p:cNvSpPr>
                <a:spLocks noChangeArrowheads="1"/>
              </p:cNvSpPr>
              <p:nvPr/>
            </p:nvSpPr>
            <p:spPr bwMode="auto">
              <a:xfrm>
                <a:off x="3229073" y="2758602"/>
                <a:ext cx="838976" cy="50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</a:rPr>
                  <a:t>A1A2 </a:t>
                </a:r>
                <a:r>
                  <a:rPr kumimoji="0" lang="de-DE" altLang="de-DE" i="0" u="none" strike="noStrike" cap="none" normalizeH="0" baseline="0" dirty="0" err="1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</a:rPr>
                  <a:t>or</a:t>
                </a:r>
                <a:r>
                  <a:rPr kumimoji="0" lang="de-DE" altLang="de-DE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  <a:br>
                  <a:rPr kumimoji="0" lang="de-DE" altLang="de-DE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</a:rPr>
                </a:br>
                <a:r>
                  <a:rPr kumimoji="0" lang="de-DE" altLang="de-DE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</a:rPr>
                  <a:t>B1B2</a:t>
                </a:r>
              </a:p>
            </p:txBody>
          </p:sp>
        </p:grpSp>
        <p:cxnSp>
          <p:nvCxnSpPr>
            <p:cNvPr id="3524" name="Straight Arrow Connector 3523"/>
            <p:cNvCxnSpPr/>
            <p:nvPr/>
          </p:nvCxnSpPr>
          <p:spPr>
            <a:xfrm flipH="1">
              <a:off x="3137982" y="742349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6" name="Oval 3685"/>
            <p:cNvSpPr/>
            <p:nvPr/>
          </p:nvSpPr>
          <p:spPr>
            <a:xfrm>
              <a:off x="3034875" y="3294442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09" name="Straight Arrow Connector 4208"/>
            <p:cNvCxnSpPr/>
            <p:nvPr/>
          </p:nvCxnSpPr>
          <p:spPr>
            <a:xfrm flipH="1">
              <a:off x="5108353" y="754645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0" name="Oval 4209"/>
            <p:cNvSpPr/>
            <p:nvPr/>
          </p:nvSpPr>
          <p:spPr>
            <a:xfrm>
              <a:off x="5004592" y="4064355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7" name="TextBox 4206"/>
            <p:cNvSpPr txBox="1"/>
            <p:nvPr/>
          </p:nvSpPr>
          <p:spPr>
            <a:xfrm>
              <a:off x="3159515" y="946087"/>
              <a:ext cx="2503816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</a:rPr>
                <a:t>Pop.1</a:t>
              </a:r>
              <a:r>
                <a:rPr lang="de-DE" dirty="0" smtClean="0"/>
                <a:t>; </a:t>
              </a:r>
              <a:r>
                <a:rPr lang="de-DE" dirty="0" err="1" smtClean="0">
                  <a:solidFill>
                    <a:srgbClr val="0000FF"/>
                  </a:solidFill>
                </a:rPr>
                <a:t>Locus</a:t>
              </a:r>
              <a:r>
                <a:rPr lang="de-DE" dirty="0" smtClean="0">
                  <a:solidFill>
                    <a:srgbClr val="0000FF"/>
                  </a:solidFill>
                </a:rPr>
                <a:t> 1</a:t>
              </a:r>
              <a:r>
                <a:rPr lang="de-DE" dirty="0" smtClean="0"/>
                <a:t>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12" name="TextBox 4211"/>
            <p:cNvSpPr txBox="1"/>
            <p:nvPr/>
          </p:nvSpPr>
          <p:spPr>
            <a:xfrm>
              <a:off x="5125154" y="2532064"/>
              <a:ext cx="2747307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6600"/>
                  </a:solidFill>
                </a:rPr>
                <a:t>Pop.1</a:t>
              </a:r>
              <a:r>
                <a:rPr lang="de-DE" dirty="0" smtClean="0"/>
                <a:t>; </a:t>
              </a:r>
              <a:r>
                <a:rPr lang="de-DE" dirty="0" err="1" smtClean="0">
                  <a:solidFill>
                    <a:srgbClr val="006600"/>
                  </a:solidFill>
                </a:rPr>
                <a:t>Locus</a:t>
              </a:r>
              <a:r>
                <a:rPr lang="de-DE" dirty="0" smtClean="0">
                  <a:solidFill>
                    <a:srgbClr val="006600"/>
                  </a:solidFill>
                </a:rPr>
                <a:t> 2</a:t>
              </a:r>
              <a:r>
                <a:rPr lang="de-DE" dirty="0" smtClean="0"/>
                <a:t>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 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200" name="Freeform 2180"/>
          <p:cNvSpPr>
            <a:spLocks/>
          </p:cNvSpPr>
          <p:nvPr/>
        </p:nvSpPr>
        <p:spPr bwMode="auto">
          <a:xfrm>
            <a:off x="6148933" y="5792045"/>
            <a:ext cx="96580" cy="197500"/>
          </a:xfrm>
          <a:custGeom>
            <a:avLst/>
            <a:gdLst>
              <a:gd name="T0" fmla="*/ 0 w 122"/>
              <a:gd name="T1" fmla="*/ 0 h 238"/>
              <a:gd name="T2" fmla="*/ 61 w 122"/>
              <a:gd name="T3" fmla="*/ 117 h 238"/>
              <a:gd name="T4" fmla="*/ 122 w 122"/>
              <a:gd name="T5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238">
                <a:moveTo>
                  <a:pt x="0" y="0"/>
                </a:moveTo>
                <a:lnTo>
                  <a:pt x="61" y="117"/>
                </a:lnTo>
                <a:lnTo>
                  <a:pt x="122" y="238"/>
                </a:lnTo>
              </a:path>
            </a:pathLst>
          </a:custGeom>
          <a:noFill/>
          <a:ln w="25400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01" name="TextBox 2200"/>
          <p:cNvSpPr txBox="1"/>
          <p:nvPr/>
        </p:nvSpPr>
        <p:spPr>
          <a:xfrm>
            <a:off x="37643" y="40480"/>
            <a:ext cx="1209019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heterozygotes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2" name="Rectangle 609"/>
          <p:cNvSpPr>
            <a:spLocks noChangeArrowheads="1"/>
          </p:cNvSpPr>
          <p:nvPr/>
        </p:nvSpPr>
        <p:spPr bwMode="auto">
          <a:xfrm>
            <a:off x="731494" y="3264622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0.48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04" name="Rectangle 609"/>
          <p:cNvSpPr>
            <a:spLocks noChangeArrowheads="1"/>
          </p:cNvSpPr>
          <p:nvPr/>
        </p:nvSpPr>
        <p:spPr bwMode="auto">
          <a:xfrm>
            <a:off x="713900" y="4030620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0.32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2647" name="Straight Connector 2646"/>
          <p:cNvCxnSpPr/>
          <p:nvPr/>
        </p:nvCxnSpPr>
        <p:spPr>
          <a:xfrm flipV="1">
            <a:off x="1177168" y="3385225"/>
            <a:ext cx="4915945" cy="275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8" name="Straight Connector 2927"/>
          <p:cNvCxnSpPr/>
          <p:nvPr/>
        </p:nvCxnSpPr>
        <p:spPr>
          <a:xfrm flipV="1">
            <a:off x="1182000" y="4160140"/>
            <a:ext cx="4915945" cy="275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3080"/>
          <p:cNvSpPr txBox="1"/>
          <p:nvPr/>
        </p:nvSpPr>
        <p:spPr>
          <a:xfrm>
            <a:off x="2897623" y="5897724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2" name="TextBox 3361"/>
          <p:cNvSpPr txBox="1"/>
          <p:nvPr/>
        </p:nvSpPr>
        <p:spPr>
          <a:xfrm>
            <a:off x="4831646" y="5872339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en-GB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20" name="TextBox 4219"/>
              <p:cNvSpPr txBox="1"/>
              <p:nvPr/>
            </p:nvSpPr>
            <p:spPr>
              <a:xfrm>
                <a:off x="6414245" y="2356960"/>
                <a:ext cx="5705632" cy="40940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de-DE" dirty="0" smtClean="0">
                    <a:solidFill>
                      <a:srgbClr val="0000FF"/>
                    </a:solidFill>
                  </a:rPr>
                  <a:t>		H=48%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006600"/>
                    </a:solidFill>
                  </a:rPr>
                  <a:t>H=32%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tell</a:t>
                </a:r>
                <a:r>
                  <a:rPr lang="de-DE" dirty="0" smtClean="0"/>
                  <a:t>:  </a:t>
                </a:r>
                <a:br>
                  <a:rPr lang="de-DE" dirty="0" smtClean="0"/>
                </a:br>
                <a:r>
                  <a:rPr lang="de-DE" dirty="0" smtClean="0"/>
                  <a:t>		</a:t>
                </a:r>
                <a:r>
                  <a:rPr lang="de-DE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F=0</a:t>
                </a:r>
                <a:r>
                  <a:rPr lang="de-DE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F=1/3</a:t>
                </a:r>
                <a:r>
                  <a:rPr lang="de-DE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de-DE" dirty="0"/>
              </a:p>
              <a:p>
                <a:r>
                  <a:rPr lang="de-DE" dirty="0" smtClean="0"/>
                  <a:t>		The </a:t>
                </a:r>
                <a:r>
                  <a:rPr lang="de-DE" dirty="0" err="1" smtClean="0"/>
                  <a:t>change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/>
                  <a:t> </a:t>
                </a:r>
                <a:r>
                  <a:rPr lang="de-DE" dirty="0" smtClean="0"/>
                  <a:t>p(A2)=0.4 (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before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D		Drift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p(A2)=0.8 </a:t>
                </a:r>
                <a:r>
                  <a:rPr lang="de-DE" dirty="0" smtClean="0">
                    <a:solidFill>
                      <a:srgbClr val="006600"/>
                    </a:solidFill>
                  </a:rPr>
                  <a:t>after Drift </a:t>
                </a:r>
                <a:r>
                  <a:rPr lang="de-DE" dirty="0" err="1" smtClean="0"/>
                  <a:t>resulted</a:t>
                </a:r>
                <a:r>
                  <a:rPr lang="de-DE" dirty="0" smtClean="0"/>
                  <a:t> in a </a:t>
                </a:r>
                <a:r>
                  <a:rPr lang="de-DE" dirty="0" err="1" smtClean="0"/>
                  <a:t>loss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heterozygosity</a:t>
                </a:r>
                <a:r>
                  <a:rPr lang="de-DE" dirty="0" smtClean="0"/>
                  <a:t> (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spite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ongoing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random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mating</a:t>
                </a:r>
                <a:r>
                  <a:rPr lang="de-DE" dirty="0" smtClean="0"/>
                  <a:t>).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calculate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Drift-</a:t>
                </a:r>
                <a:r>
                  <a:rPr lang="de-DE" dirty="0" err="1" smtClean="0"/>
                  <a:t>induced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inbreeding</a:t>
                </a:r>
                <a:r>
                  <a:rPr lang="de-DE" dirty="0" smtClean="0"/>
                  <a:t> als 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F = (0.48-0.32)/0.48 = </a:t>
                </a:r>
                <a14:m>
                  <m:oMath xmlns:m="http://schemas.openxmlformats.org/officeDocument/2006/math">
                    <m:r>
                      <a:rPr lang="de-DE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0,</m:t>
                    </m:r>
                    <m:acc>
                      <m:accPr>
                        <m:chr m:val="̅"/>
                        <m:ctrlPr>
                          <a:rPr lang="en-GB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 </a:t>
                </a:r>
                <a:endPara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By the way, if </a:t>
                </a:r>
                <a:r>
                  <a:rPr lang="en-GB" dirty="0" smtClean="0"/>
                  <a:t>that</a:t>
                </a:r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was caused by one generation of Drift, then </a:t>
                </a:r>
                <a:r>
                  <a:rPr lang="en-GB" dirty="0" smtClean="0"/>
                  <a:t>that </a:t>
                </a:r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Drift event was as strong as if N</a:t>
                </a:r>
                <a:r>
                  <a:rPr lang="de-DE" baseline="-25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</a:t>
                </a:r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1.5</a:t>
                </a:r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; </a:t>
                </a:r>
                <a:r>
                  <a:rPr lang="el-G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Δ</a:t>
                </a:r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 = 1/(2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GB" baseline="-25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</a:t>
                </a:r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). So ...  </a:t>
                </a:r>
                <a:r>
                  <a:rPr lang="el-G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Δ</a:t>
                </a:r>
                <a:r>
                  <a:rPr lang="en-GB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2∙</m:t>
                        </m:r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0,</m:t>
                    </m:r>
                    <m:acc>
                      <m:accPr>
                        <m:chr m:val="̅"/>
                        <m:ctrlPr>
                          <a:rPr lang="en-GB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endPara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Well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since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Random Drift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erratic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and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with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lot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variation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between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replications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just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one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locus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‘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result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like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here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does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not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give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convincing</a:t>
                </a:r>
                <a:r>
                  <a:rPr lang="de-DE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clue</a:t>
                </a:r>
                <a:r>
                  <a:rPr 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  <a:endPara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20" name="TextBox 4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45" y="2356960"/>
                <a:ext cx="5705632" cy="40940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8" name="TextBox 2187"/>
          <p:cNvSpPr txBox="1"/>
          <p:nvPr/>
        </p:nvSpPr>
        <p:spPr>
          <a:xfrm>
            <a:off x="6409658" y="657813"/>
            <a:ext cx="5705632" cy="14773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Lolium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perenne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-event, at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P450. With two alleles at that locus and allele frequency (p(A2) =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before Drift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the non-inbred setting leads to 48% of heterozygotes.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5"/>
          <p:cNvSpPr txBox="1"/>
          <p:nvPr/>
        </p:nvSpPr>
        <p:spPr>
          <a:xfrm>
            <a:off x="11409830" y="6365558"/>
            <a:ext cx="7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255CE3-06F4-4E80-85AD-A0878CDD5C50}" type="slidenum">
              <a:rPr lang="en-US" sz="2400"/>
              <a:t>9</a:t>
            </a:fld>
            <a:endParaRPr lang="en-US" sz="2400" dirty="0"/>
          </a:p>
        </p:txBody>
      </p:sp>
      <p:grpSp>
        <p:nvGrpSpPr>
          <p:cNvPr id="4218" name="Group 4217"/>
          <p:cNvGrpSpPr/>
          <p:nvPr/>
        </p:nvGrpSpPr>
        <p:grpSpPr>
          <a:xfrm>
            <a:off x="0" y="332145"/>
            <a:ext cx="7906411" cy="6507383"/>
            <a:chOff x="0" y="332145"/>
            <a:chExt cx="7906411" cy="650738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2714" y="332145"/>
              <a:ext cx="7803697" cy="64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6" name="Line 7"/>
            <p:cNvSpPr>
              <a:spLocks noChangeShapeType="1"/>
            </p:cNvSpPr>
            <p:nvPr/>
          </p:nvSpPr>
          <p:spPr bwMode="auto">
            <a:xfrm flipV="1">
              <a:off x="1177171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7" name="Line 8"/>
            <p:cNvSpPr>
              <a:spLocks noChangeShapeType="1"/>
            </p:cNvSpPr>
            <p:nvPr/>
          </p:nvSpPr>
          <p:spPr bwMode="auto">
            <a:xfrm flipV="1">
              <a:off x="6093114" y="744645"/>
              <a:ext cx="0" cy="5092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8" name="Line 9"/>
            <p:cNvSpPr>
              <a:spLocks noChangeShapeType="1"/>
            </p:cNvSpPr>
            <p:nvPr/>
          </p:nvSpPr>
          <p:spPr bwMode="auto">
            <a:xfrm flipH="1">
              <a:off x="1085420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9" name="Line 10"/>
            <p:cNvSpPr>
              <a:spLocks noChangeShapeType="1"/>
            </p:cNvSpPr>
            <p:nvPr/>
          </p:nvSpPr>
          <p:spPr bwMode="auto">
            <a:xfrm>
              <a:off x="6093114" y="58371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0" name="Rectangle 11"/>
            <p:cNvSpPr>
              <a:spLocks noChangeArrowheads="1"/>
            </p:cNvSpPr>
            <p:nvPr/>
          </p:nvSpPr>
          <p:spPr bwMode="auto">
            <a:xfrm>
              <a:off x="624248" y="5954645"/>
              <a:ext cx="487731" cy="4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1" name="Line 12"/>
            <p:cNvSpPr>
              <a:spLocks noChangeShapeType="1"/>
            </p:cNvSpPr>
            <p:nvPr/>
          </p:nvSpPr>
          <p:spPr bwMode="auto">
            <a:xfrm flipH="1">
              <a:off x="1085420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2" name="Line 13"/>
            <p:cNvSpPr>
              <a:spLocks noChangeShapeType="1"/>
            </p:cNvSpPr>
            <p:nvPr/>
          </p:nvSpPr>
          <p:spPr bwMode="auto">
            <a:xfrm>
              <a:off x="6093114" y="532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3" name="Line 14"/>
            <p:cNvSpPr>
              <a:spLocks noChangeShapeType="1"/>
            </p:cNvSpPr>
            <p:nvPr/>
          </p:nvSpPr>
          <p:spPr bwMode="auto">
            <a:xfrm>
              <a:off x="117717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4" name="Line 15"/>
            <p:cNvSpPr>
              <a:spLocks noChangeShapeType="1"/>
            </p:cNvSpPr>
            <p:nvPr/>
          </p:nvSpPr>
          <p:spPr bwMode="auto">
            <a:xfrm>
              <a:off x="12327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5" name="Line 16"/>
            <p:cNvSpPr>
              <a:spLocks noChangeShapeType="1"/>
            </p:cNvSpPr>
            <p:nvPr/>
          </p:nvSpPr>
          <p:spPr bwMode="auto">
            <a:xfrm>
              <a:off x="12640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6" name="Line 17"/>
            <p:cNvSpPr>
              <a:spLocks noChangeShapeType="1"/>
            </p:cNvSpPr>
            <p:nvPr/>
          </p:nvSpPr>
          <p:spPr bwMode="auto">
            <a:xfrm>
              <a:off x="131721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7" name="Line 18"/>
            <p:cNvSpPr>
              <a:spLocks noChangeShapeType="1"/>
            </p:cNvSpPr>
            <p:nvPr/>
          </p:nvSpPr>
          <p:spPr bwMode="auto">
            <a:xfrm>
              <a:off x="134860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8" name="Line 19"/>
            <p:cNvSpPr>
              <a:spLocks noChangeShapeType="1"/>
            </p:cNvSpPr>
            <p:nvPr/>
          </p:nvSpPr>
          <p:spPr bwMode="auto">
            <a:xfrm>
              <a:off x="1401720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19" name="Line 20"/>
            <p:cNvSpPr>
              <a:spLocks noChangeShapeType="1"/>
            </p:cNvSpPr>
            <p:nvPr/>
          </p:nvSpPr>
          <p:spPr bwMode="auto">
            <a:xfrm>
              <a:off x="143310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0" name="Line 21"/>
            <p:cNvSpPr>
              <a:spLocks noChangeShapeType="1"/>
            </p:cNvSpPr>
            <p:nvPr/>
          </p:nvSpPr>
          <p:spPr bwMode="auto">
            <a:xfrm>
              <a:off x="14886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1" name="Line 22"/>
            <p:cNvSpPr>
              <a:spLocks noChangeShapeType="1"/>
            </p:cNvSpPr>
            <p:nvPr/>
          </p:nvSpPr>
          <p:spPr bwMode="auto">
            <a:xfrm>
              <a:off x="1520031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2" name="Line 23"/>
            <p:cNvSpPr>
              <a:spLocks noChangeShapeType="1"/>
            </p:cNvSpPr>
            <p:nvPr/>
          </p:nvSpPr>
          <p:spPr bwMode="auto">
            <a:xfrm>
              <a:off x="157315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3" name="Line 24"/>
            <p:cNvSpPr>
              <a:spLocks noChangeShapeType="1"/>
            </p:cNvSpPr>
            <p:nvPr/>
          </p:nvSpPr>
          <p:spPr bwMode="auto">
            <a:xfrm>
              <a:off x="16045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4" name="Line 25"/>
            <p:cNvSpPr>
              <a:spLocks noChangeShapeType="1"/>
            </p:cNvSpPr>
            <p:nvPr/>
          </p:nvSpPr>
          <p:spPr bwMode="auto">
            <a:xfrm>
              <a:off x="165765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5" name="Line 26"/>
            <p:cNvSpPr>
              <a:spLocks noChangeShapeType="1"/>
            </p:cNvSpPr>
            <p:nvPr/>
          </p:nvSpPr>
          <p:spPr bwMode="auto">
            <a:xfrm>
              <a:off x="168904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6" name="Line 27"/>
            <p:cNvSpPr>
              <a:spLocks noChangeShapeType="1"/>
            </p:cNvSpPr>
            <p:nvPr/>
          </p:nvSpPr>
          <p:spPr bwMode="auto">
            <a:xfrm>
              <a:off x="1744581" y="532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7" name="Line 28"/>
            <p:cNvSpPr>
              <a:spLocks noChangeShapeType="1"/>
            </p:cNvSpPr>
            <p:nvPr/>
          </p:nvSpPr>
          <p:spPr bwMode="auto">
            <a:xfrm>
              <a:off x="177355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8" name="Line 29"/>
            <p:cNvSpPr>
              <a:spLocks noChangeShapeType="1"/>
            </p:cNvSpPr>
            <p:nvPr/>
          </p:nvSpPr>
          <p:spPr bwMode="auto">
            <a:xfrm>
              <a:off x="18290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9" name="Line 30"/>
            <p:cNvSpPr>
              <a:spLocks noChangeShapeType="1"/>
            </p:cNvSpPr>
            <p:nvPr/>
          </p:nvSpPr>
          <p:spPr bwMode="auto">
            <a:xfrm>
              <a:off x="18604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0" name="Line 31"/>
            <p:cNvSpPr>
              <a:spLocks noChangeShapeType="1"/>
            </p:cNvSpPr>
            <p:nvPr/>
          </p:nvSpPr>
          <p:spPr bwMode="auto">
            <a:xfrm>
              <a:off x="191359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1" name="Line 32"/>
            <p:cNvSpPr>
              <a:spLocks noChangeShapeType="1"/>
            </p:cNvSpPr>
            <p:nvPr/>
          </p:nvSpPr>
          <p:spPr bwMode="auto">
            <a:xfrm>
              <a:off x="194498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2" name="Line 33"/>
            <p:cNvSpPr>
              <a:spLocks noChangeShapeType="1"/>
            </p:cNvSpPr>
            <p:nvPr/>
          </p:nvSpPr>
          <p:spPr bwMode="auto">
            <a:xfrm>
              <a:off x="199810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3" name="Line 34"/>
            <p:cNvSpPr>
              <a:spLocks noChangeShapeType="1"/>
            </p:cNvSpPr>
            <p:nvPr/>
          </p:nvSpPr>
          <p:spPr bwMode="auto">
            <a:xfrm>
              <a:off x="202949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4" name="Line 35"/>
            <p:cNvSpPr>
              <a:spLocks noChangeShapeType="1"/>
            </p:cNvSpPr>
            <p:nvPr/>
          </p:nvSpPr>
          <p:spPr bwMode="auto">
            <a:xfrm>
              <a:off x="20850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5" name="Line 36"/>
            <p:cNvSpPr>
              <a:spLocks noChangeShapeType="1"/>
            </p:cNvSpPr>
            <p:nvPr/>
          </p:nvSpPr>
          <p:spPr bwMode="auto">
            <a:xfrm>
              <a:off x="211641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6" name="Line 37"/>
            <p:cNvSpPr>
              <a:spLocks noChangeShapeType="1"/>
            </p:cNvSpPr>
            <p:nvPr/>
          </p:nvSpPr>
          <p:spPr bwMode="auto">
            <a:xfrm>
              <a:off x="216953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7" name="Line 38"/>
            <p:cNvSpPr>
              <a:spLocks noChangeShapeType="1"/>
            </p:cNvSpPr>
            <p:nvPr/>
          </p:nvSpPr>
          <p:spPr bwMode="auto">
            <a:xfrm>
              <a:off x="220092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8" name="Line 39"/>
            <p:cNvSpPr>
              <a:spLocks noChangeShapeType="1"/>
            </p:cNvSpPr>
            <p:nvPr/>
          </p:nvSpPr>
          <p:spPr bwMode="auto">
            <a:xfrm>
              <a:off x="225404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9" name="Line 40"/>
            <p:cNvSpPr>
              <a:spLocks noChangeShapeType="1"/>
            </p:cNvSpPr>
            <p:nvPr/>
          </p:nvSpPr>
          <p:spPr bwMode="auto">
            <a:xfrm>
              <a:off x="228543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0" name="Line 41"/>
            <p:cNvSpPr>
              <a:spLocks noChangeShapeType="1"/>
            </p:cNvSpPr>
            <p:nvPr/>
          </p:nvSpPr>
          <p:spPr bwMode="auto">
            <a:xfrm>
              <a:off x="23409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1" name="Line 42"/>
            <p:cNvSpPr>
              <a:spLocks noChangeShapeType="1"/>
            </p:cNvSpPr>
            <p:nvPr/>
          </p:nvSpPr>
          <p:spPr bwMode="auto">
            <a:xfrm>
              <a:off x="236993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2" name="Line 43"/>
            <p:cNvSpPr>
              <a:spLocks noChangeShapeType="1"/>
            </p:cNvSpPr>
            <p:nvPr/>
          </p:nvSpPr>
          <p:spPr bwMode="auto">
            <a:xfrm>
              <a:off x="24254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3" name="Line 44"/>
            <p:cNvSpPr>
              <a:spLocks noChangeShapeType="1"/>
            </p:cNvSpPr>
            <p:nvPr/>
          </p:nvSpPr>
          <p:spPr bwMode="auto">
            <a:xfrm>
              <a:off x="24568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4" name="Line 45"/>
            <p:cNvSpPr>
              <a:spLocks noChangeShapeType="1"/>
            </p:cNvSpPr>
            <p:nvPr/>
          </p:nvSpPr>
          <p:spPr bwMode="auto">
            <a:xfrm>
              <a:off x="250998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5" name="Line 46"/>
            <p:cNvSpPr>
              <a:spLocks noChangeShapeType="1"/>
            </p:cNvSpPr>
            <p:nvPr/>
          </p:nvSpPr>
          <p:spPr bwMode="auto">
            <a:xfrm>
              <a:off x="254136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6" name="Line 47"/>
            <p:cNvSpPr>
              <a:spLocks noChangeShapeType="1"/>
            </p:cNvSpPr>
            <p:nvPr/>
          </p:nvSpPr>
          <p:spPr bwMode="auto">
            <a:xfrm>
              <a:off x="259448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7" name="Line 48"/>
            <p:cNvSpPr>
              <a:spLocks noChangeShapeType="1"/>
            </p:cNvSpPr>
            <p:nvPr/>
          </p:nvSpPr>
          <p:spPr bwMode="auto">
            <a:xfrm>
              <a:off x="262587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8" name="Line 49"/>
            <p:cNvSpPr>
              <a:spLocks noChangeShapeType="1"/>
            </p:cNvSpPr>
            <p:nvPr/>
          </p:nvSpPr>
          <p:spPr bwMode="auto">
            <a:xfrm>
              <a:off x="26814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49" name="Line 50"/>
            <p:cNvSpPr>
              <a:spLocks noChangeShapeType="1"/>
            </p:cNvSpPr>
            <p:nvPr/>
          </p:nvSpPr>
          <p:spPr bwMode="auto">
            <a:xfrm>
              <a:off x="271280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0" name="Line 51"/>
            <p:cNvSpPr>
              <a:spLocks noChangeShapeType="1"/>
            </p:cNvSpPr>
            <p:nvPr/>
          </p:nvSpPr>
          <p:spPr bwMode="auto">
            <a:xfrm>
              <a:off x="276591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1" name="Line 52"/>
            <p:cNvSpPr>
              <a:spLocks noChangeShapeType="1"/>
            </p:cNvSpPr>
            <p:nvPr/>
          </p:nvSpPr>
          <p:spPr bwMode="auto">
            <a:xfrm>
              <a:off x="279730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2" name="Line 53"/>
            <p:cNvSpPr>
              <a:spLocks noChangeShapeType="1"/>
            </p:cNvSpPr>
            <p:nvPr/>
          </p:nvSpPr>
          <p:spPr bwMode="auto">
            <a:xfrm>
              <a:off x="285042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3" name="Line 54"/>
            <p:cNvSpPr>
              <a:spLocks noChangeShapeType="1"/>
            </p:cNvSpPr>
            <p:nvPr/>
          </p:nvSpPr>
          <p:spPr bwMode="auto">
            <a:xfrm>
              <a:off x="288181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4" name="Line 55"/>
            <p:cNvSpPr>
              <a:spLocks noChangeShapeType="1"/>
            </p:cNvSpPr>
            <p:nvPr/>
          </p:nvSpPr>
          <p:spPr bwMode="auto">
            <a:xfrm>
              <a:off x="29373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5" name="Line 56"/>
            <p:cNvSpPr>
              <a:spLocks noChangeShapeType="1"/>
            </p:cNvSpPr>
            <p:nvPr/>
          </p:nvSpPr>
          <p:spPr bwMode="auto">
            <a:xfrm>
              <a:off x="296873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6" name="Line 57"/>
            <p:cNvSpPr>
              <a:spLocks noChangeShapeType="1"/>
            </p:cNvSpPr>
            <p:nvPr/>
          </p:nvSpPr>
          <p:spPr bwMode="auto">
            <a:xfrm>
              <a:off x="302185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7" name="Line 58"/>
            <p:cNvSpPr>
              <a:spLocks noChangeShapeType="1"/>
            </p:cNvSpPr>
            <p:nvPr/>
          </p:nvSpPr>
          <p:spPr bwMode="auto">
            <a:xfrm>
              <a:off x="30532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8" name="Line 59"/>
            <p:cNvSpPr>
              <a:spLocks noChangeShapeType="1"/>
            </p:cNvSpPr>
            <p:nvPr/>
          </p:nvSpPr>
          <p:spPr bwMode="auto">
            <a:xfrm>
              <a:off x="310636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9" name="Line 60"/>
            <p:cNvSpPr>
              <a:spLocks noChangeShapeType="1"/>
            </p:cNvSpPr>
            <p:nvPr/>
          </p:nvSpPr>
          <p:spPr bwMode="auto">
            <a:xfrm>
              <a:off x="313775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0" name="Line 61"/>
            <p:cNvSpPr>
              <a:spLocks noChangeShapeType="1"/>
            </p:cNvSpPr>
            <p:nvPr/>
          </p:nvSpPr>
          <p:spPr bwMode="auto">
            <a:xfrm>
              <a:off x="319087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1" name="Line 62"/>
            <p:cNvSpPr>
              <a:spLocks noChangeShapeType="1"/>
            </p:cNvSpPr>
            <p:nvPr/>
          </p:nvSpPr>
          <p:spPr bwMode="auto">
            <a:xfrm>
              <a:off x="322226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2" name="Line 63"/>
            <p:cNvSpPr>
              <a:spLocks noChangeShapeType="1"/>
            </p:cNvSpPr>
            <p:nvPr/>
          </p:nvSpPr>
          <p:spPr bwMode="auto">
            <a:xfrm>
              <a:off x="32777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3" name="Line 64"/>
            <p:cNvSpPr>
              <a:spLocks noChangeShapeType="1"/>
            </p:cNvSpPr>
            <p:nvPr/>
          </p:nvSpPr>
          <p:spPr bwMode="auto">
            <a:xfrm>
              <a:off x="330918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4" name="Line 65"/>
            <p:cNvSpPr>
              <a:spLocks noChangeShapeType="1"/>
            </p:cNvSpPr>
            <p:nvPr/>
          </p:nvSpPr>
          <p:spPr bwMode="auto">
            <a:xfrm>
              <a:off x="336230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5" name="Line 66"/>
            <p:cNvSpPr>
              <a:spLocks noChangeShapeType="1"/>
            </p:cNvSpPr>
            <p:nvPr/>
          </p:nvSpPr>
          <p:spPr bwMode="auto">
            <a:xfrm>
              <a:off x="339369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6" name="Line 67"/>
            <p:cNvSpPr>
              <a:spLocks noChangeShapeType="1"/>
            </p:cNvSpPr>
            <p:nvPr/>
          </p:nvSpPr>
          <p:spPr bwMode="auto">
            <a:xfrm>
              <a:off x="344681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7" name="Line 68"/>
            <p:cNvSpPr>
              <a:spLocks noChangeShapeType="1"/>
            </p:cNvSpPr>
            <p:nvPr/>
          </p:nvSpPr>
          <p:spPr bwMode="auto">
            <a:xfrm>
              <a:off x="347819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8" name="Line 69"/>
            <p:cNvSpPr>
              <a:spLocks noChangeShapeType="1"/>
            </p:cNvSpPr>
            <p:nvPr/>
          </p:nvSpPr>
          <p:spPr bwMode="auto">
            <a:xfrm>
              <a:off x="35337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9" name="Line 70"/>
            <p:cNvSpPr>
              <a:spLocks noChangeShapeType="1"/>
            </p:cNvSpPr>
            <p:nvPr/>
          </p:nvSpPr>
          <p:spPr bwMode="auto">
            <a:xfrm>
              <a:off x="356512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0" name="Line 71"/>
            <p:cNvSpPr>
              <a:spLocks noChangeShapeType="1"/>
            </p:cNvSpPr>
            <p:nvPr/>
          </p:nvSpPr>
          <p:spPr bwMode="auto">
            <a:xfrm>
              <a:off x="361824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1" name="Line 72"/>
            <p:cNvSpPr>
              <a:spLocks noChangeShapeType="1"/>
            </p:cNvSpPr>
            <p:nvPr/>
          </p:nvSpPr>
          <p:spPr bwMode="auto">
            <a:xfrm>
              <a:off x="36496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2" name="Line 73"/>
            <p:cNvSpPr>
              <a:spLocks noChangeShapeType="1"/>
            </p:cNvSpPr>
            <p:nvPr/>
          </p:nvSpPr>
          <p:spPr bwMode="auto">
            <a:xfrm>
              <a:off x="370274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3" name="Line 74"/>
            <p:cNvSpPr>
              <a:spLocks noChangeShapeType="1"/>
            </p:cNvSpPr>
            <p:nvPr/>
          </p:nvSpPr>
          <p:spPr bwMode="auto">
            <a:xfrm>
              <a:off x="373413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4" name="Line 75"/>
            <p:cNvSpPr>
              <a:spLocks noChangeShapeType="1"/>
            </p:cNvSpPr>
            <p:nvPr/>
          </p:nvSpPr>
          <p:spPr bwMode="auto">
            <a:xfrm>
              <a:off x="37896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5" name="Line 76"/>
            <p:cNvSpPr>
              <a:spLocks noChangeShapeType="1"/>
            </p:cNvSpPr>
            <p:nvPr/>
          </p:nvSpPr>
          <p:spPr bwMode="auto">
            <a:xfrm>
              <a:off x="381864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6" name="Line 77"/>
            <p:cNvSpPr>
              <a:spLocks noChangeShapeType="1"/>
            </p:cNvSpPr>
            <p:nvPr/>
          </p:nvSpPr>
          <p:spPr bwMode="auto">
            <a:xfrm>
              <a:off x="38741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7" name="Line 78"/>
            <p:cNvSpPr>
              <a:spLocks noChangeShapeType="1"/>
            </p:cNvSpPr>
            <p:nvPr/>
          </p:nvSpPr>
          <p:spPr bwMode="auto">
            <a:xfrm>
              <a:off x="390556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8" name="Line 79"/>
            <p:cNvSpPr>
              <a:spLocks noChangeShapeType="1"/>
            </p:cNvSpPr>
            <p:nvPr/>
          </p:nvSpPr>
          <p:spPr bwMode="auto">
            <a:xfrm>
              <a:off x="395868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79" name="Line 80"/>
            <p:cNvSpPr>
              <a:spLocks noChangeShapeType="1"/>
            </p:cNvSpPr>
            <p:nvPr/>
          </p:nvSpPr>
          <p:spPr bwMode="auto">
            <a:xfrm>
              <a:off x="399007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0" name="Line 81"/>
            <p:cNvSpPr>
              <a:spLocks noChangeShapeType="1"/>
            </p:cNvSpPr>
            <p:nvPr/>
          </p:nvSpPr>
          <p:spPr bwMode="auto">
            <a:xfrm>
              <a:off x="404319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1" name="Line 82"/>
            <p:cNvSpPr>
              <a:spLocks noChangeShapeType="1"/>
            </p:cNvSpPr>
            <p:nvPr/>
          </p:nvSpPr>
          <p:spPr bwMode="auto">
            <a:xfrm>
              <a:off x="407458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2" name="Line 83"/>
            <p:cNvSpPr>
              <a:spLocks noChangeShapeType="1"/>
            </p:cNvSpPr>
            <p:nvPr/>
          </p:nvSpPr>
          <p:spPr bwMode="auto">
            <a:xfrm>
              <a:off x="41301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3" name="Line 84"/>
            <p:cNvSpPr>
              <a:spLocks noChangeShapeType="1"/>
            </p:cNvSpPr>
            <p:nvPr/>
          </p:nvSpPr>
          <p:spPr bwMode="auto">
            <a:xfrm>
              <a:off x="416150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4" name="Line 85"/>
            <p:cNvSpPr>
              <a:spLocks noChangeShapeType="1"/>
            </p:cNvSpPr>
            <p:nvPr/>
          </p:nvSpPr>
          <p:spPr bwMode="auto">
            <a:xfrm>
              <a:off x="421462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5" name="Line 86"/>
            <p:cNvSpPr>
              <a:spLocks noChangeShapeType="1"/>
            </p:cNvSpPr>
            <p:nvPr/>
          </p:nvSpPr>
          <p:spPr bwMode="auto">
            <a:xfrm>
              <a:off x="424601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6" name="Line 87"/>
            <p:cNvSpPr>
              <a:spLocks noChangeShapeType="1"/>
            </p:cNvSpPr>
            <p:nvPr/>
          </p:nvSpPr>
          <p:spPr bwMode="auto">
            <a:xfrm>
              <a:off x="429913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7" name="Line 88"/>
            <p:cNvSpPr>
              <a:spLocks noChangeShapeType="1"/>
            </p:cNvSpPr>
            <p:nvPr/>
          </p:nvSpPr>
          <p:spPr bwMode="auto">
            <a:xfrm>
              <a:off x="433052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8" name="Line 89"/>
            <p:cNvSpPr>
              <a:spLocks noChangeShapeType="1"/>
            </p:cNvSpPr>
            <p:nvPr/>
          </p:nvSpPr>
          <p:spPr bwMode="auto">
            <a:xfrm>
              <a:off x="43860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9" name="Line 90"/>
            <p:cNvSpPr>
              <a:spLocks noChangeShapeType="1"/>
            </p:cNvSpPr>
            <p:nvPr/>
          </p:nvSpPr>
          <p:spPr bwMode="auto">
            <a:xfrm>
              <a:off x="441502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0" name="Line 91"/>
            <p:cNvSpPr>
              <a:spLocks noChangeShapeType="1"/>
            </p:cNvSpPr>
            <p:nvPr/>
          </p:nvSpPr>
          <p:spPr bwMode="auto">
            <a:xfrm>
              <a:off x="44705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1" name="Line 92"/>
            <p:cNvSpPr>
              <a:spLocks noChangeShapeType="1"/>
            </p:cNvSpPr>
            <p:nvPr/>
          </p:nvSpPr>
          <p:spPr bwMode="auto">
            <a:xfrm>
              <a:off x="450195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2" name="Line 93"/>
            <p:cNvSpPr>
              <a:spLocks noChangeShapeType="1"/>
            </p:cNvSpPr>
            <p:nvPr/>
          </p:nvSpPr>
          <p:spPr bwMode="auto">
            <a:xfrm>
              <a:off x="455507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3" name="Line 94"/>
            <p:cNvSpPr>
              <a:spLocks noChangeShapeType="1"/>
            </p:cNvSpPr>
            <p:nvPr/>
          </p:nvSpPr>
          <p:spPr bwMode="auto">
            <a:xfrm>
              <a:off x="458645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4" name="Line 95"/>
            <p:cNvSpPr>
              <a:spLocks noChangeShapeType="1"/>
            </p:cNvSpPr>
            <p:nvPr/>
          </p:nvSpPr>
          <p:spPr bwMode="auto">
            <a:xfrm>
              <a:off x="463957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5" name="Line 96"/>
            <p:cNvSpPr>
              <a:spLocks noChangeShapeType="1"/>
            </p:cNvSpPr>
            <p:nvPr/>
          </p:nvSpPr>
          <p:spPr bwMode="auto">
            <a:xfrm>
              <a:off x="4670967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6" name="Line 97"/>
            <p:cNvSpPr>
              <a:spLocks noChangeShapeType="1"/>
            </p:cNvSpPr>
            <p:nvPr/>
          </p:nvSpPr>
          <p:spPr bwMode="auto">
            <a:xfrm>
              <a:off x="47265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7" name="Line 98"/>
            <p:cNvSpPr>
              <a:spLocks noChangeShapeType="1"/>
            </p:cNvSpPr>
            <p:nvPr/>
          </p:nvSpPr>
          <p:spPr bwMode="auto">
            <a:xfrm>
              <a:off x="475789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8" name="Line 99"/>
            <p:cNvSpPr>
              <a:spLocks noChangeShapeType="1"/>
            </p:cNvSpPr>
            <p:nvPr/>
          </p:nvSpPr>
          <p:spPr bwMode="auto">
            <a:xfrm>
              <a:off x="481100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9" name="Line 100"/>
            <p:cNvSpPr>
              <a:spLocks noChangeShapeType="1"/>
            </p:cNvSpPr>
            <p:nvPr/>
          </p:nvSpPr>
          <p:spPr bwMode="auto">
            <a:xfrm>
              <a:off x="484239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0" name="Line 101"/>
            <p:cNvSpPr>
              <a:spLocks noChangeShapeType="1"/>
            </p:cNvSpPr>
            <p:nvPr/>
          </p:nvSpPr>
          <p:spPr bwMode="auto">
            <a:xfrm>
              <a:off x="489551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1" name="Line 102"/>
            <p:cNvSpPr>
              <a:spLocks noChangeShapeType="1"/>
            </p:cNvSpPr>
            <p:nvPr/>
          </p:nvSpPr>
          <p:spPr bwMode="auto">
            <a:xfrm>
              <a:off x="492690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2" name="Line 103"/>
            <p:cNvSpPr>
              <a:spLocks noChangeShapeType="1"/>
            </p:cNvSpPr>
            <p:nvPr/>
          </p:nvSpPr>
          <p:spPr bwMode="auto">
            <a:xfrm>
              <a:off x="49824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3" name="Line 104"/>
            <p:cNvSpPr>
              <a:spLocks noChangeShapeType="1"/>
            </p:cNvSpPr>
            <p:nvPr/>
          </p:nvSpPr>
          <p:spPr bwMode="auto">
            <a:xfrm>
              <a:off x="5013828" y="532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4" name="Line 105"/>
            <p:cNvSpPr>
              <a:spLocks noChangeShapeType="1"/>
            </p:cNvSpPr>
            <p:nvPr/>
          </p:nvSpPr>
          <p:spPr bwMode="auto">
            <a:xfrm>
              <a:off x="506694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5" name="Line 106"/>
            <p:cNvSpPr>
              <a:spLocks noChangeShapeType="1"/>
            </p:cNvSpPr>
            <p:nvPr/>
          </p:nvSpPr>
          <p:spPr bwMode="auto">
            <a:xfrm>
              <a:off x="509833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6" name="Line 107"/>
            <p:cNvSpPr>
              <a:spLocks noChangeShapeType="1"/>
            </p:cNvSpPr>
            <p:nvPr/>
          </p:nvSpPr>
          <p:spPr bwMode="auto">
            <a:xfrm>
              <a:off x="515145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7" name="Line 108"/>
            <p:cNvSpPr>
              <a:spLocks noChangeShapeType="1"/>
            </p:cNvSpPr>
            <p:nvPr/>
          </p:nvSpPr>
          <p:spPr bwMode="auto">
            <a:xfrm>
              <a:off x="5182843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8" name="Line 109"/>
            <p:cNvSpPr>
              <a:spLocks noChangeShapeType="1"/>
            </p:cNvSpPr>
            <p:nvPr/>
          </p:nvSpPr>
          <p:spPr bwMode="auto">
            <a:xfrm>
              <a:off x="523596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9" name="Line 110"/>
            <p:cNvSpPr>
              <a:spLocks noChangeShapeType="1"/>
            </p:cNvSpPr>
            <p:nvPr/>
          </p:nvSpPr>
          <p:spPr bwMode="auto">
            <a:xfrm>
              <a:off x="5267351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0" name="Line 111"/>
            <p:cNvSpPr>
              <a:spLocks noChangeShapeType="1"/>
            </p:cNvSpPr>
            <p:nvPr/>
          </p:nvSpPr>
          <p:spPr bwMode="auto">
            <a:xfrm>
              <a:off x="53228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1" name="Line 112"/>
            <p:cNvSpPr>
              <a:spLocks noChangeShapeType="1"/>
            </p:cNvSpPr>
            <p:nvPr/>
          </p:nvSpPr>
          <p:spPr bwMode="auto">
            <a:xfrm>
              <a:off x="5354274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2" name="Line 113"/>
            <p:cNvSpPr>
              <a:spLocks noChangeShapeType="1"/>
            </p:cNvSpPr>
            <p:nvPr/>
          </p:nvSpPr>
          <p:spPr bwMode="auto">
            <a:xfrm>
              <a:off x="540739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3" name="Line 114"/>
            <p:cNvSpPr>
              <a:spLocks noChangeShapeType="1"/>
            </p:cNvSpPr>
            <p:nvPr/>
          </p:nvSpPr>
          <p:spPr bwMode="auto">
            <a:xfrm>
              <a:off x="543878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4" name="Line 115"/>
            <p:cNvSpPr>
              <a:spLocks noChangeShapeType="1"/>
            </p:cNvSpPr>
            <p:nvPr/>
          </p:nvSpPr>
          <p:spPr bwMode="auto">
            <a:xfrm>
              <a:off x="549190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5" name="Line 116"/>
            <p:cNvSpPr>
              <a:spLocks noChangeShapeType="1"/>
            </p:cNvSpPr>
            <p:nvPr/>
          </p:nvSpPr>
          <p:spPr bwMode="auto">
            <a:xfrm>
              <a:off x="5523289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6" name="Line 117"/>
            <p:cNvSpPr>
              <a:spLocks noChangeShapeType="1"/>
            </p:cNvSpPr>
            <p:nvPr/>
          </p:nvSpPr>
          <p:spPr bwMode="auto">
            <a:xfrm>
              <a:off x="5578823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7" name="Line 118"/>
            <p:cNvSpPr>
              <a:spLocks noChangeShapeType="1"/>
            </p:cNvSpPr>
            <p:nvPr/>
          </p:nvSpPr>
          <p:spPr bwMode="auto">
            <a:xfrm>
              <a:off x="5610212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8" name="Line 119"/>
            <p:cNvSpPr>
              <a:spLocks noChangeShapeType="1"/>
            </p:cNvSpPr>
            <p:nvPr/>
          </p:nvSpPr>
          <p:spPr bwMode="auto">
            <a:xfrm>
              <a:off x="566333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9" name="Line 120"/>
            <p:cNvSpPr>
              <a:spLocks noChangeShapeType="1"/>
            </p:cNvSpPr>
            <p:nvPr/>
          </p:nvSpPr>
          <p:spPr bwMode="auto">
            <a:xfrm>
              <a:off x="5694720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0" name="Line 121"/>
            <p:cNvSpPr>
              <a:spLocks noChangeShapeType="1"/>
            </p:cNvSpPr>
            <p:nvPr/>
          </p:nvSpPr>
          <p:spPr bwMode="auto">
            <a:xfrm>
              <a:off x="574783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1" name="Line 122"/>
            <p:cNvSpPr>
              <a:spLocks noChangeShapeType="1"/>
            </p:cNvSpPr>
            <p:nvPr/>
          </p:nvSpPr>
          <p:spPr bwMode="auto">
            <a:xfrm>
              <a:off x="577922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2" name="Line 123"/>
            <p:cNvSpPr>
              <a:spLocks noChangeShapeType="1"/>
            </p:cNvSpPr>
            <p:nvPr/>
          </p:nvSpPr>
          <p:spPr bwMode="auto">
            <a:xfrm>
              <a:off x="5834761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3" name="Line 124"/>
            <p:cNvSpPr>
              <a:spLocks noChangeShapeType="1"/>
            </p:cNvSpPr>
            <p:nvPr/>
          </p:nvSpPr>
          <p:spPr bwMode="auto">
            <a:xfrm>
              <a:off x="5863735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4" name="Line 125"/>
            <p:cNvSpPr>
              <a:spLocks noChangeShapeType="1"/>
            </p:cNvSpPr>
            <p:nvPr/>
          </p:nvSpPr>
          <p:spPr bwMode="auto">
            <a:xfrm>
              <a:off x="5919269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5" name="Line 126"/>
            <p:cNvSpPr>
              <a:spLocks noChangeShapeType="1"/>
            </p:cNvSpPr>
            <p:nvPr/>
          </p:nvSpPr>
          <p:spPr bwMode="auto">
            <a:xfrm>
              <a:off x="5950658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6" name="Line 127"/>
            <p:cNvSpPr>
              <a:spLocks noChangeShapeType="1"/>
            </p:cNvSpPr>
            <p:nvPr/>
          </p:nvSpPr>
          <p:spPr bwMode="auto">
            <a:xfrm>
              <a:off x="6003777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7" name="Line 128"/>
            <p:cNvSpPr>
              <a:spLocks noChangeShapeType="1"/>
            </p:cNvSpPr>
            <p:nvPr/>
          </p:nvSpPr>
          <p:spPr bwMode="auto">
            <a:xfrm>
              <a:off x="6035166" y="532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8" name="Line 129"/>
            <p:cNvSpPr>
              <a:spLocks noChangeShapeType="1"/>
            </p:cNvSpPr>
            <p:nvPr/>
          </p:nvSpPr>
          <p:spPr bwMode="auto">
            <a:xfrm>
              <a:off x="6088285" y="532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0" name="Line 131"/>
            <p:cNvSpPr>
              <a:spLocks noChangeShapeType="1"/>
            </p:cNvSpPr>
            <p:nvPr/>
          </p:nvSpPr>
          <p:spPr bwMode="auto">
            <a:xfrm flipH="1">
              <a:off x="1085420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1" name="Line 132"/>
            <p:cNvSpPr>
              <a:spLocks noChangeShapeType="1"/>
            </p:cNvSpPr>
            <p:nvPr/>
          </p:nvSpPr>
          <p:spPr bwMode="auto">
            <a:xfrm>
              <a:off x="6093114" y="4819645"/>
              <a:ext cx="917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2" name="Line 133"/>
            <p:cNvSpPr>
              <a:spLocks noChangeShapeType="1"/>
            </p:cNvSpPr>
            <p:nvPr/>
          </p:nvSpPr>
          <p:spPr bwMode="auto">
            <a:xfrm>
              <a:off x="117717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3" name="Line 134"/>
            <p:cNvSpPr>
              <a:spLocks noChangeShapeType="1"/>
            </p:cNvSpPr>
            <p:nvPr/>
          </p:nvSpPr>
          <p:spPr bwMode="auto">
            <a:xfrm>
              <a:off x="12327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4" name="Line 135"/>
            <p:cNvSpPr>
              <a:spLocks noChangeShapeType="1"/>
            </p:cNvSpPr>
            <p:nvPr/>
          </p:nvSpPr>
          <p:spPr bwMode="auto">
            <a:xfrm>
              <a:off x="12640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5" name="Line 136"/>
            <p:cNvSpPr>
              <a:spLocks noChangeShapeType="1"/>
            </p:cNvSpPr>
            <p:nvPr/>
          </p:nvSpPr>
          <p:spPr bwMode="auto">
            <a:xfrm>
              <a:off x="131721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6" name="Line 137"/>
            <p:cNvSpPr>
              <a:spLocks noChangeShapeType="1"/>
            </p:cNvSpPr>
            <p:nvPr/>
          </p:nvSpPr>
          <p:spPr bwMode="auto">
            <a:xfrm>
              <a:off x="134860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7" name="Line 138"/>
            <p:cNvSpPr>
              <a:spLocks noChangeShapeType="1"/>
            </p:cNvSpPr>
            <p:nvPr/>
          </p:nvSpPr>
          <p:spPr bwMode="auto">
            <a:xfrm>
              <a:off x="1401720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8" name="Line 139"/>
            <p:cNvSpPr>
              <a:spLocks noChangeShapeType="1"/>
            </p:cNvSpPr>
            <p:nvPr/>
          </p:nvSpPr>
          <p:spPr bwMode="auto">
            <a:xfrm>
              <a:off x="143310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39" name="Line 140"/>
            <p:cNvSpPr>
              <a:spLocks noChangeShapeType="1"/>
            </p:cNvSpPr>
            <p:nvPr/>
          </p:nvSpPr>
          <p:spPr bwMode="auto">
            <a:xfrm>
              <a:off x="14886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0" name="Line 141"/>
            <p:cNvSpPr>
              <a:spLocks noChangeShapeType="1"/>
            </p:cNvSpPr>
            <p:nvPr/>
          </p:nvSpPr>
          <p:spPr bwMode="auto">
            <a:xfrm>
              <a:off x="1520031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1" name="Line 142"/>
            <p:cNvSpPr>
              <a:spLocks noChangeShapeType="1"/>
            </p:cNvSpPr>
            <p:nvPr/>
          </p:nvSpPr>
          <p:spPr bwMode="auto">
            <a:xfrm>
              <a:off x="157315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2" name="Line 143"/>
            <p:cNvSpPr>
              <a:spLocks noChangeShapeType="1"/>
            </p:cNvSpPr>
            <p:nvPr/>
          </p:nvSpPr>
          <p:spPr bwMode="auto">
            <a:xfrm>
              <a:off x="16045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3" name="Line 144"/>
            <p:cNvSpPr>
              <a:spLocks noChangeShapeType="1"/>
            </p:cNvSpPr>
            <p:nvPr/>
          </p:nvSpPr>
          <p:spPr bwMode="auto">
            <a:xfrm>
              <a:off x="165765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4" name="Line 145"/>
            <p:cNvSpPr>
              <a:spLocks noChangeShapeType="1"/>
            </p:cNvSpPr>
            <p:nvPr/>
          </p:nvSpPr>
          <p:spPr bwMode="auto">
            <a:xfrm>
              <a:off x="168904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5" name="Line 146"/>
            <p:cNvSpPr>
              <a:spLocks noChangeShapeType="1"/>
            </p:cNvSpPr>
            <p:nvPr/>
          </p:nvSpPr>
          <p:spPr bwMode="auto">
            <a:xfrm>
              <a:off x="1744581" y="4819645"/>
              <a:ext cx="2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6" name="Line 147"/>
            <p:cNvSpPr>
              <a:spLocks noChangeShapeType="1"/>
            </p:cNvSpPr>
            <p:nvPr/>
          </p:nvSpPr>
          <p:spPr bwMode="auto">
            <a:xfrm>
              <a:off x="177355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7" name="Line 148"/>
            <p:cNvSpPr>
              <a:spLocks noChangeShapeType="1"/>
            </p:cNvSpPr>
            <p:nvPr/>
          </p:nvSpPr>
          <p:spPr bwMode="auto">
            <a:xfrm>
              <a:off x="18290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8" name="Line 149"/>
            <p:cNvSpPr>
              <a:spLocks noChangeShapeType="1"/>
            </p:cNvSpPr>
            <p:nvPr/>
          </p:nvSpPr>
          <p:spPr bwMode="auto">
            <a:xfrm>
              <a:off x="18604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9" name="Line 150"/>
            <p:cNvSpPr>
              <a:spLocks noChangeShapeType="1"/>
            </p:cNvSpPr>
            <p:nvPr/>
          </p:nvSpPr>
          <p:spPr bwMode="auto">
            <a:xfrm>
              <a:off x="191359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0" name="Line 151"/>
            <p:cNvSpPr>
              <a:spLocks noChangeShapeType="1"/>
            </p:cNvSpPr>
            <p:nvPr/>
          </p:nvSpPr>
          <p:spPr bwMode="auto">
            <a:xfrm>
              <a:off x="194498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1" name="Line 152"/>
            <p:cNvSpPr>
              <a:spLocks noChangeShapeType="1"/>
            </p:cNvSpPr>
            <p:nvPr/>
          </p:nvSpPr>
          <p:spPr bwMode="auto">
            <a:xfrm>
              <a:off x="199810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2" name="Line 153"/>
            <p:cNvSpPr>
              <a:spLocks noChangeShapeType="1"/>
            </p:cNvSpPr>
            <p:nvPr/>
          </p:nvSpPr>
          <p:spPr bwMode="auto">
            <a:xfrm>
              <a:off x="202949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3" name="Line 154"/>
            <p:cNvSpPr>
              <a:spLocks noChangeShapeType="1"/>
            </p:cNvSpPr>
            <p:nvPr/>
          </p:nvSpPr>
          <p:spPr bwMode="auto">
            <a:xfrm>
              <a:off x="20850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4" name="Line 155"/>
            <p:cNvSpPr>
              <a:spLocks noChangeShapeType="1"/>
            </p:cNvSpPr>
            <p:nvPr/>
          </p:nvSpPr>
          <p:spPr bwMode="auto">
            <a:xfrm>
              <a:off x="211641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5" name="Line 156"/>
            <p:cNvSpPr>
              <a:spLocks noChangeShapeType="1"/>
            </p:cNvSpPr>
            <p:nvPr/>
          </p:nvSpPr>
          <p:spPr bwMode="auto">
            <a:xfrm>
              <a:off x="216953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6" name="Line 157"/>
            <p:cNvSpPr>
              <a:spLocks noChangeShapeType="1"/>
            </p:cNvSpPr>
            <p:nvPr/>
          </p:nvSpPr>
          <p:spPr bwMode="auto">
            <a:xfrm>
              <a:off x="220092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7" name="Line 158"/>
            <p:cNvSpPr>
              <a:spLocks noChangeShapeType="1"/>
            </p:cNvSpPr>
            <p:nvPr/>
          </p:nvSpPr>
          <p:spPr bwMode="auto">
            <a:xfrm>
              <a:off x="225404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8" name="Line 159"/>
            <p:cNvSpPr>
              <a:spLocks noChangeShapeType="1"/>
            </p:cNvSpPr>
            <p:nvPr/>
          </p:nvSpPr>
          <p:spPr bwMode="auto">
            <a:xfrm>
              <a:off x="228543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59" name="Line 160"/>
            <p:cNvSpPr>
              <a:spLocks noChangeShapeType="1"/>
            </p:cNvSpPr>
            <p:nvPr/>
          </p:nvSpPr>
          <p:spPr bwMode="auto">
            <a:xfrm>
              <a:off x="23409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0" name="Line 161"/>
            <p:cNvSpPr>
              <a:spLocks noChangeShapeType="1"/>
            </p:cNvSpPr>
            <p:nvPr/>
          </p:nvSpPr>
          <p:spPr bwMode="auto">
            <a:xfrm>
              <a:off x="236993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1" name="Line 162"/>
            <p:cNvSpPr>
              <a:spLocks noChangeShapeType="1"/>
            </p:cNvSpPr>
            <p:nvPr/>
          </p:nvSpPr>
          <p:spPr bwMode="auto">
            <a:xfrm>
              <a:off x="24254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2" name="Line 163"/>
            <p:cNvSpPr>
              <a:spLocks noChangeShapeType="1"/>
            </p:cNvSpPr>
            <p:nvPr/>
          </p:nvSpPr>
          <p:spPr bwMode="auto">
            <a:xfrm>
              <a:off x="24568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3" name="Line 164"/>
            <p:cNvSpPr>
              <a:spLocks noChangeShapeType="1"/>
            </p:cNvSpPr>
            <p:nvPr/>
          </p:nvSpPr>
          <p:spPr bwMode="auto">
            <a:xfrm>
              <a:off x="250998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4" name="Line 165"/>
            <p:cNvSpPr>
              <a:spLocks noChangeShapeType="1"/>
            </p:cNvSpPr>
            <p:nvPr/>
          </p:nvSpPr>
          <p:spPr bwMode="auto">
            <a:xfrm>
              <a:off x="254136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5" name="Line 166"/>
            <p:cNvSpPr>
              <a:spLocks noChangeShapeType="1"/>
            </p:cNvSpPr>
            <p:nvPr/>
          </p:nvSpPr>
          <p:spPr bwMode="auto">
            <a:xfrm>
              <a:off x="259448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6" name="Line 167"/>
            <p:cNvSpPr>
              <a:spLocks noChangeShapeType="1"/>
            </p:cNvSpPr>
            <p:nvPr/>
          </p:nvSpPr>
          <p:spPr bwMode="auto">
            <a:xfrm>
              <a:off x="262587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7" name="Line 168"/>
            <p:cNvSpPr>
              <a:spLocks noChangeShapeType="1"/>
            </p:cNvSpPr>
            <p:nvPr/>
          </p:nvSpPr>
          <p:spPr bwMode="auto">
            <a:xfrm>
              <a:off x="26814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8" name="Line 169"/>
            <p:cNvSpPr>
              <a:spLocks noChangeShapeType="1"/>
            </p:cNvSpPr>
            <p:nvPr/>
          </p:nvSpPr>
          <p:spPr bwMode="auto">
            <a:xfrm>
              <a:off x="2712800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69" name="Line 170"/>
            <p:cNvSpPr>
              <a:spLocks noChangeShapeType="1"/>
            </p:cNvSpPr>
            <p:nvPr/>
          </p:nvSpPr>
          <p:spPr bwMode="auto">
            <a:xfrm>
              <a:off x="276591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0" name="Line 171"/>
            <p:cNvSpPr>
              <a:spLocks noChangeShapeType="1"/>
            </p:cNvSpPr>
            <p:nvPr/>
          </p:nvSpPr>
          <p:spPr bwMode="auto">
            <a:xfrm>
              <a:off x="279730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1" name="Line 172"/>
            <p:cNvSpPr>
              <a:spLocks noChangeShapeType="1"/>
            </p:cNvSpPr>
            <p:nvPr/>
          </p:nvSpPr>
          <p:spPr bwMode="auto">
            <a:xfrm>
              <a:off x="285042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2" name="Line 173"/>
            <p:cNvSpPr>
              <a:spLocks noChangeShapeType="1"/>
            </p:cNvSpPr>
            <p:nvPr/>
          </p:nvSpPr>
          <p:spPr bwMode="auto">
            <a:xfrm>
              <a:off x="288181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3" name="Line 174"/>
            <p:cNvSpPr>
              <a:spLocks noChangeShapeType="1"/>
            </p:cNvSpPr>
            <p:nvPr/>
          </p:nvSpPr>
          <p:spPr bwMode="auto">
            <a:xfrm>
              <a:off x="29373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4" name="Line 175"/>
            <p:cNvSpPr>
              <a:spLocks noChangeShapeType="1"/>
            </p:cNvSpPr>
            <p:nvPr/>
          </p:nvSpPr>
          <p:spPr bwMode="auto">
            <a:xfrm>
              <a:off x="2968738" y="4819645"/>
              <a:ext cx="2414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5" name="Line 176"/>
            <p:cNvSpPr>
              <a:spLocks noChangeShapeType="1"/>
            </p:cNvSpPr>
            <p:nvPr/>
          </p:nvSpPr>
          <p:spPr bwMode="auto">
            <a:xfrm>
              <a:off x="302185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6" name="Line 177"/>
            <p:cNvSpPr>
              <a:spLocks noChangeShapeType="1"/>
            </p:cNvSpPr>
            <p:nvPr/>
          </p:nvSpPr>
          <p:spPr bwMode="auto">
            <a:xfrm>
              <a:off x="30532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7" name="Line 178"/>
            <p:cNvSpPr>
              <a:spLocks noChangeShapeType="1"/>
            </p:cNvSpPr>
            <p:nvPr/>
          </p:nvSpPr>
          <p:spPr bwMode="auto">
            <a:xfrm>
              <a:off x="310636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8" name="Line 179"/>
            <p:cNvSpPr>
              <a:spLocks noChangeShapeType="1"/>
            </p:cNvSpPr>
            <p:nvPr/>
          </p:nvSpPr>
          <p:spPr bwMode="auto">
            <a:xfrm>
              <a:off x="313775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79" name="Line 180"/>
            <p:cNvSpPr>
              <a:spLocks noChangeShapeType="1"/>
            </p:cNvSpPr>
            <p:nvPr/>
          </p:nvSpPr>
          <p:spPr bwMode="auto">
            <a:xfrm>
              <a:off x="319087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0" name="Line 181"/>
            <p:cNvSpPr>
              <a:spLocks noChangeShapeType="1"/>
            </p:cNvSpPr>
            <p:nvPr/>
          </p:nvSpPr>
          <p:spPr bwMode="auto">
            <a:xfrm>
              <a:off x="322226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1" name="Line 182"/>
            <p:cNvSpPr>
              <a:spLocks noChangeShapeType="1"/>
            </p:cNvSpPr>
            <p:nvPr/>
          </p:nvSpPr>
          <p:spPr bwMode="auto">
            <a:xfrm>
              <a:off x="32777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2" name="Line 183"/>
            <p:cNvSpPr>
              <a:spLocks noChangeShapeType="1"/>
            </p:cNvSpPr>
            <p:nvPr/>
          </p:nvSpPr>
          <p:spPr bwMode="auto">
            <a:xfrm>
              <a:off x="330918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3" name="Line 184"/>
            <p:cNvSpPr>
              <a:spLocks noChangeShapeType="1"/>
            </p:cNvSpPr>
            <p:nvPr/>
          </p:nvSpPr>
          <p:spPr bwMode="auto">
            <a:xfrm>
              <a:off x="336230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4" name="Line 185"/>
            <p:cNvSpPr>
              <a:spLocks noChangeShapeType="1"/>
            </p:cNvSpPr>
            <p:nvPr/>
          </p:nvSpPr>
          <p:spPr bwMode="auto">
            <a:xfrm>
              <a:off x="3393691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5" name="Line 186"/>
            <p:cNvSpPr>
              <a:spLocks noChangeShapeType="1"/>
            </p:cNvSpPr>
            <p:nvPr/>
          </p:nvSpPr>
          <p:spPr bwMode="auto">
            <a:xfrm>
              <a:off x="344681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6" name="Line 187"/>
            <p:cNvSpPr>
              <a:spLocks noChangeShapeType="1"/>
            </p:cNvSpPr>
            <p:nvPr/>
          </p:nvSpPr>
          <p:spPr bwMode="auto">
            <a:xfrm>
              <a:off x="347819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7" name="Line 188"/>
            <p:cNvSpPr>
              <a:spLocks noChangeShapeType="1"/>
            </p:cNvSpPr>
            <p:nvPr/>
          </p:nvSpPr>
          <p:spPr bwMode="auto">
            <a:xfrm>
              <a:off x="3533733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8" name="Line 189"/>
            <p:cNvSpPr>
              <a:spLocks noChangeShapeType="1"/>
            </p:cNvSpPr>
            <p:nvPr/>
          </p:nvSpPr>
          <p:spPr bwMode="auto">
            <a:xfrm>
              <a:off x="3565122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9" name="Line 190"/>
            <p:cNvSpPr>
              <a:spLocks noChangeShapeType="1"/>
            </p:cNvSpPr>
            <p:nvPr/>
          </p:nvSpPr>
          <p:spPr bwMode="auto">
            <a:xfrm>
              <a:off x="361824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0" name="Line 191"/>
            <p:cNvSpPr>
              <a:spLocks noChangeShapeType="1"/>
            </p:cNvSpPr>
            <p:nvPr/>
          </p:nvSpPr>
          <p:spPr bwMode="auto">
            <a:xfrm>
              <a:off x="3649629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1" name="Line 192"/>
            <p:cNvSpPr>
              <a:spLocks noChangeShapeType="1"/>
            </p:cNvSpPr>
            <p:nvPr/>
          </p:nvSpPr>
          <p:spPr bwMode="auto">
            <a:xfrm>
              <a:off x="370274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2" name="Line 193"/>
            <p:cNvSpPr>
              <a:spLocks noChangeShapeType="1"/>
            </p:cNvSpPr>
            <p:nvPr/>
          </p:nvSpPr>
          <p:spPr bwMode="auto">
            <a:xfrm>
              <a:off x="3734137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3" name="Line 194"/>
            <p:cNvSpPr>
              <a:spLocks noChangeShapeType="1"/>
            </p:cNvSpPr>
            <p:nvPr/>
          </p:nvSpPr>
          <p:spPr bwMode="auto">
            <a:xfrm>
              <a:off x="3789671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4" name="Line 195"/>
            <p:cNvSpPr>
              <a:spLocks noChangeShapeType="1"/>
            </p:cNvSpPr>
            <p:nvPr/>
          </p:nvSpPr>
          <p:spPr bwMode="auto">
            <a:xfrm>
              <a:off x="381864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5" name="Line 196"/>
            <p:cNvSpPr>
              <a:spLocks noChangeShapeType="1"/>
            </p:cNvSpPr>
            <p:nvPr/>
          </p:nvSpPr>
          <p:spPr bwMode="auto">
            <a:xfrm>
              <a:off x="3874179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6" name="Line 197"/>
            <p:cNvSpPr>
              <a:spLocks noChangeShapeType="1"/>
            </p:cNvSpPr>
            <p:nvPr/>
          </p:nvSpPr>
          <p:spPr bwMode="auto">
            <a:xfrm>
              <a:off x="3905568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7" name="Line 198"/>
            <p:cNvSpPr>
              <a:spLocks noChangeShapeType="1"/>
            </p:cNvSpPr>
            <p:nvPr/>
          </p:nvSpPr>
          <p:spPr bwMode="auto">
            <a:xfrm>
              <a:off x="395868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8" name="Line 199"/>
            <p:cNvSpPr>
              <a:spLocks noChangeShapeType="1"/>
            </p:cNvSpPr>
            <p:nvPr/>
          </p:nvSpPr>
          <p:spPr bwMode="auto">
            <a:xfrm>
              <a:off x="3990075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99" name="Line 200"/>
            <p:cNvSpPr>
              <a:spLocks noChangeShapeType="1"/>
            </p:cNvSpPr>
            <p:nvPr/>
          </p:nvSpPr>
          <p:spPr bwMode="auto">
            <a:xfrm>
              <a:off x="404319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0" name="Line 201"/>
            <p:cNvSpPr>
              <a:spLocks noChangeShapeType="1"/>
            </p:cNvSpPr>
            <p:nvPr/>
          </p:nvSpPr>
          <p:spPr bwMode="auto">
            <a:xfrm>
              <a:off x="4074583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1" name="Line 202"/>
            <p:cNvSpPr>
              <a:spLocks noChangeShapeType="1"/>
            </p:cNvSpPr>
            <p:nvPr/>
          </p:nvSpPr>
          <p:spPr bwMode="auto">
            <a:xfrm>
              <a:off x="4130117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2" name="Line 203"/>
            <p:cNvSpPr>
              <a:spLocks noChangeShapeType="1"/>
            </p:cNvSpPr>
            <p:nvPr/>
          </p:nvSpPr>
          <p:spPr bwMode="auto">
            <a:xfrm>
              <a:off x="4161506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3" name="Line 204"/>
            <p:cNvSpPr>
              <a:spLocks noChangeShapeType="1"/>
            </p:cNvSpPr>
            <p:nvPr/>
          </p:nvSpPr>
          <p:spPr bwMode="auto">
            <a:xfrm>
              <a:off x="4214625" y="4819645"/>
              <a:ext cx="482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04" name="Line 205"/>
            <p:cNvSpPr>
              <a:spLocks noChangeShapeType="1"/>
            </p:cNvSpPr>
            <p:nvPr/>
          </p:nvSpPr>
          <p:spPr bwMode="auto">
            <a:xfrm>
              <a:off x="4246014" y="4819645"/>
              <a:ext cx="2656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3" name="Right Triangle 2322"/>
            <p:cNvSpPr>
              <a:spLocks noChangeAspect="1"/>
            </p:cNvSpPr>
            <p:nvPr/>
          </p:nvSpPr>
          <p:spPr>
            <a:xfrm>
              <a:off x="0" y="6623628"/>
              <a:ext cx="226195" cy="215900"/>
            </a:xfrm>
            <a:prstGeom prst="rtTriangl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FFFF00"/>
                </a:gs>
                <a:gs pos="99000">
                  <a:srgbClr val="FFFF00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66" name="Group 2765"/>
            <p:cNvGrpSpPr/>
            <p:nvPr/>
          </p:nvGrpSpPr>
          <p:grpSpPr>
            <a:xfrm>
              <a:off x="124444" y="532145"/>
              <a:ext cx="6263240" cy="6177500"/>
              <a:chOff x="139608" y="292000"/>
              <a:chExt cx="6263240" cy="6177500"/>
            </a:xfrm>
          </p:grpSpPr>
          <p:grpSp>
            <p:nvGrpSpPr>
              <p:cNvPr id="6" name="Group 407"/>
              <p:cNvGrpSpPr>
                <a:grpSpLocks/>
              </p:cNvGrpSpPr>
              <p:nvPr/>
            </p:nvGrpSpPr>
            <p:grpSpPr bwMode="auto">
              <a:xfrm>
                <a:off x="1100583" y="3559500"/>
                <a:ext cx="5099446" cy="1020000"/>
                <a:chOff x="411" y="1391"/>
                <a:chExt cx="2112" cy="408"/>
              </a:xfrm>
            </p:grpSpPr>
            <p:sp>
              <p:nvSpPr>
                <p:cNvPr id="3805" name="Line 207"/>
                <p:cNvSpPr>
                  <a:spLocks noChangeShapeType="1"/>
                </p:cNvSpPr>
                <p:nvPr/>
              </p:nvSpPr>
              <p:spPr bwMode="auto">
                <a:xfrm>
                  <a:off x="17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6" name="Line 208"/>
                <p:cNvSpPr>
                  <a:spLocks noChangeShapeType="1"/>
                </p:cNvSpPr>
                <p:nvPr/>
              </p:nvSpPr>
              <p:spPr bwMode="auto">
                <a:xfrm>
                  <a:off x="17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7" name="Line 209"/>
                <p:cNvSpPr>
                  <a:spLocks noChangeShapeType="1"/>
                </p:cNvSpPr>
                <p:nvPr/>
              </p:nvSpPr>
              <p:spPr bwMode="auto">
                <a:xfrm>
                  <a:off x="17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8" name="Line 210"/>
                <p:cNvSpPr>
                  <a:spLocks noChangeShapeType="1"/>
                </p:cNvSpPr>
                <p:nvPr/>
              </p:nvSpPr>
              <p:spPr bwMode="auto">
                <a:xfrm>
                  <a:off x="17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9" name="Line 211"/>
                <p:cNvSpPr>
                  <a:spLocks noChangeShapeType="1"/>
                </p:cNvSpPr>
                <p:nvPr/>
              </p:nvSpPr>
              <p:spPr bwMode="auto">
                <a:xfrm>
                  <a:off x="18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0" name="Line 212"/>
                <p:cNvSpPr>
                  <a:spLocks noChangeShapeType="1"/>
                </p:cNvSpPr>
                <p:nvPr/>
              </p:nvSpPr>
              <p:spPr bwMode="auto">
                <a:xfrm>
                  <a:off x="18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1" name="Line 213"/>
                <p:cNvSpPr>
                  <a:spLocks noChangeShapeType="1"/>
                </p:cNvSpPr>
                <p:nvPr/>
              </p:nvSpPr>
              <p:spPr bwMode="auto">
                <a:xfrm>
                  <a:off x="18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2" name="Line 214"/>
                <p:cNvSpPr>
                  <a:spLocks noChangeShapeType="1"/>
                </p:cNvSpPr>
                <p:nvPr/>
              </p:nvSpPr>
              <p:spPr bwMode="auto">
                <a:xfrm>
                  <a:off x="18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3" name="Line 215"/>
                <p:cNvSpPr>
                  <a:spLocks noChangeShapeType="1"/>
                </p:cNvSpPr>
                <p:nvPr/>
              </p:nvSpPr>
              <p:spPr bwMode="auto">
                <a:xfrm>
                  <a:off x="18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4" name="Line 216"/>
                <p:cNvSpPr>
                  <a:spLocks noChangeShapeType="1"/>
                </p:cNvSpPr>
                <p:nvPr/>
              </p:nvSpPr>
              <p:spPr bwMode="auto">
                <a:xfrm>
                  <a:off x="189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5" name="Line 217"/>
                <p:cNvSpPr>
                  <a:spLocks noChangeShapeType="1"/>
                </p:cNvSpPr>
                <p:nvPr/>
              </p:nvSpPr>
              <p:spPr bwMode="auto">
                <a:xfrm>
                  <a:off x="191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6" name="Line 218"/>
                <p:cNvSpPr>
                  <a:spLocks noChangeShapeType="1"/>
                </p:cNvSpPr>
                <p:nvPr/>
              </p:nvSpPr>
              <p:spPr bwMode="auto">
                <a:xfrm>
                  <a:off x="193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7" name="Line 219"/>
                <p:cNvSpPr>
                  <a:spLocks noChangeShapeType="1"/>
                </p:cNvSpPr>
                <p:nvPr/>
              </p:nvSpPr>
              <p:spPr bwMode="auto">
                <a:xfrm>
                  <a:off x="1954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8" name="Line 220"/>
                <p:cNvSpPr>
                  <a:spLocks noChangeShapeType="1"/>
                </p:cNvSpPr>
                <p:nvPr/>
              </p:nvSpPr>
              <p:spPr bwMode="auto">
                <a:xfrm>
                  <a:off x="1967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9" name="Line 221"/>
                <p:cNvSpPr>
                  <a:spLocks noChangeShapeType="1"/>
                </p:cNvSpPr>
                <p:nvPr/>
              </p:nvSpPr>
              <p:spPr bwMode="auto">
                <a:xfrm>
                  <a:off x="1989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0" name="Line 222"/>
                <p:cNvSpPr>
                  <a:spLocks noChangeShapeType="1"/>
                </p:cNvSpPr>
                <p:nvPr/>
              </p:nvSpPr>
              <p:spPr bwMode="auto">
                <a:xfrm>
                  <a:off x="2002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1" name="Line 223"/>
                <p:cNvSpPr>
                  <a:spLocks noChangeShapeType="1"/>
                </p:cNvSpPr>
                <p:nvPr/>
              </p:nvSpPr>
              <p:spPr bwMode="auto">
                <a:xfrm>
                  <a:off x="202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2" name="Line 224"/>
                <p:cNvSpPr>
                  <a:spLocks noChangeShapeType="1"/>
                </p:cNvSpPr>
                <p:nvPr/>
              </p:nvSpPr>
              <p:spPr bwMode="auto">
                <a:xfrm>
                  <a:off x="2038" y="1799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3" name="Line 225"/>
                <p:cNvSpPr>
                  <a:spLocks noChangeShapeType="1"/>
                </p:cNvSpPr>
                <p:nvPr/>
              </p:nvSpPr>
              <p:spPr bwMode="auto">
                <a:xfrm>
                  <a:off x="206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4" name="Line 226"/>
                <p:cNvSpPr>
                  <a:spLocks noChangeShapeType="1"/>
                </p:cNvSpPr>
                <p:nvPr/>
              </p:nvSpPr>
              <p:spPr bwMode="auto">
                <a:xfrm>
                  <a:off x="207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5" name="Line 227"/>
                <p:cNvSpPr>
                  <a:spLocks noChangeShapeType="1"/>
                </p:cNvSpPr>
                <p:nvPr/>
              </p:nvSpPr>
              <p:spPr bwMode="auto">
                <a:xfrm>
                  <a:off x="2095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6" name="Line 228"/>
                <p:cNvSpPr>
                  <a:spLocks noChangeShapeType="1"/>
                </p:cNvSpPr>
                <p:nvPr/>
              </p:nvSpPr>
              <p:spPr bwMode="auto">
                <a:xfrm>
                  <a:off x="2108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7" name="Line 229"/>
                <p:cNvSpPr>
                  <a:spLocks noChangeShapeType="1"/>
                </p:cNvSpPr>
                <p:nvPr/>
              </p:nvSpPr>
              <p:spPr bwMode="auto">
                <a:xfrm>
                  <a:off x="2130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8" name="Line 230"/>
                <p:cNvSpPr>
                  <a:spLocks noChangeShapeType="1"/>
                </p:cNvSpPr>
                <p:nvPr/>
              </p:nvSpPr>
              <p:spPr bwMode="auto">
                <a:xfrm>
                  <a:off x="2143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9" name="Line 231"/>
                <p:cNvSpPr>
                  <a:spLocks noChangeShapeType="1"/>
                </p:cNvSpPr>
                <p:nvPr/>
              </p:nvSpPr>
              <p:spPr bwMode="auto">
                <a:xfrm>
                  <a:off x="216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0" name="Line 232"/>
                <p:cNvSpPr>
                  <a:spLocks noChangeShapeType="1"/>
                </p:cNvSpPr>
                <p:nvPr/>
              </p:nvSpPr>
              <p:spPr bwMode="auto">
                <a:xfrm>
                  <a:off x="217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1" name="Line 233"/>
                <p:cNvSpPr>
                  <a:spLocks noChangeShapeType="1"/>
                </p:cNvSpPr>
                <p:nvPr/>
              </p:nvSpPr>
              <p:spPr bwMode="auto">
                <a:xfrm>
                  <a:off x="2201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2" name="Line 234"/>
                <p:cNvSpPr>
                  <a:spLocks noChangeShapeType="1"/>
                </p:cNvSpPr>
                <p:nvPr/>
              </p:nvSpPr>
              <p:spPr bwMode="auto">
                <a:xfrm>
                  <a:off x="2214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3" name="Line 235"/>
                <p:cNvSpPr>
                  <a:spLocks noChangeShapeType="1"/>
                </p:cNvSpPr>
                <p:nvPr/>
              </p:nvSpPr>
              <p:spPr bwMode="auto">
                <a:xfrm>
                  <a:off x="2236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4" name="Line 236"/>
                <p:cNvSpPr>
                  <a:spLocks noChangeShapeType="1"/>
                </p:cNvSpPr>
                <p:nvPr/>
              </p:nvSpPr>
              <p:spPr bwMode="auto">
                <a:xfrm>
                  <a:off x="2249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5" name="Line 237"/>
                <p:cNvSpPr>
                  <a:spLocks noChangeShapeType="1"/>
                </p:cNvSpPr>
                <p:nvPr/>
              </p:nvSpPr>
              <p:spPr bwMode="auto">
                <a:xfrm>
                  <a:off x="227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6" name="Line 238"/>
                <p:cNvSpPr>
                  <a:spLocks noChangeShapeType="1"/>
                </p:cNvSpPr>
                <p:nvPr/>
              </p:nvSpPr>
              <p:spPr bwMode="auto">
                <a:xfrm>
                  <a:off x="228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7" name="Line 239"/>
                <p:cNvSpPr>
                  <a:spLocks noChangeShapeType="1"/>
                </p:cNvSpPr>
                <p:nvPr/>
              </p:nvSpPr>
              <p:spPr bwMode="auto">
                <a:xfrm>
                  <a:off x="2307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8" name="Line 240"/>
                <p:cNvSpPr>
                  <a:spLocks noChangeShapeType="1"/>
                </p:cNvSpPr>
                <p:nvPr/>
              </p:nvSpPr>
              <p:spPr bwMode="auto">
                <a:xfrm>
                  <a:off x="232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9" name="Line 241"/>
                <p:cNvSpPr>
                  <a:spLocks noChangeShapeType="1"/>
                </p:cNvSpPr>
                <p:nvPr/>
              </p:nvSpPr>
              <p:spPr bwMode="auto">
                <a:xfrm>
                  <a:off x="2342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0" name="Line 242"/>
                <p:cNvSpPr>
                  <a:spLocks noChangeShapeType="1"/>
                </p:cNvSpPr>
                <p:nvPr/>
              </p:nvSpPr>
              <p:spPr bwMode="auto">
                <a:xfrm>
                  <a:off x="2355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1" name="Line 243"/>
                <p:cNvSpPr>
                  <a:spLocks noChangeShapeType="1"/>
                </p:cNvSpPr>
                <p:nvPr/>
              </p:nvSpPr>
              <p:spPr bwMode="auto">
                <a:xfrm>
                  <a:off x="237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2" name="Line 244"/>
                <p:cNvSpPr>
                  <a:spLocks noChangeShapeType="1"/>
                </p:cNvSpPr>
                <p:nvPr/>
              </p:nvSpPr>
              <p:spPr bwMode="auto">
                <a:xfrm>
                  <a:off x="2390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3" name="Line 245"/>
                <p:cNvSpPr>
                  <a:spLocks noChangeShapeType="1"/>
                </p:cNvSpPr>
                <p:nvPr/>
              </p:nvSpPr>
              <p:spPr bwMode="auto">
                <a:xfrm>
                  <a:off x="241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4" name="Line 246"/>
                <p:cNvSpPr>
                  <a:spLocks noChangeShapeType="1"/>
                </p:cNvSpPr>
                <p:nvPr/>
              </p:nvSpPr>
              <p:spPr bwMode="auto">
                <a:xfrm>
                  <a:off x="2426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5" name="Line 247"/>
                <p:cNvSpPr>
                  <a:spLocks noChangeShapeType="1"/>
                </p:cNvSpPr>
                <p:nvPr/>
              </p:nvSpPr>
              <p:spPr bwMode="auto">
                <a:xfrm>
                  <a:off x="2448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6" name="Line 248"/>
                <p:cNvSpPr>
                  <a:spLocks noChangeShapeType="1"/>
                </p:cNvSpPr>
                <p:nvPr/>
              </p:nvSpPr>
              <p:spPr bwMode="auto">
                <a:xfrm>
                  <a:off x="2461" y="1799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7" name="Line 249"/>
                <p:cNvSpPr>
                  <a:spLocks noChangeShapeType="1"/>
                </p:cNvSpPr>
                <p:nvPr/>
              </p:nvSpPr>
              <p:spPr bwMode="auto">
                <a:xfrm>
                  <a:off x="2483" y="179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9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411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0" name="Line 252"/>
                <p:cNvSpPr>
                  <a:spLocks noChangeShapeType="1"/>
                </p:cNvSpPr>
                <p:nvPr/>
              </p:nvSpPr>
              <p:spPr bwMode="auto">
                <a:xfrm>
                  <a:off x="2485" y="1595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1" name="Line 253"/>
                <p:cNvSpPr>
                  <a:spLocks noChangeShapeType="1"/>
                </p:cNvSpPr>
                <p:nvPr/>
              </p:nvSpPr>
              <p:spPr bwMode="auto">
                <a:xfrm>
                  <a:off x="4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2" name="Line 254"/>
                <p:cNvSpPr>
                  <a:spLocks noChangeShapeType="1"/>
                </p:cNvSpPr>
                <p:nvPr/>
              </p:nvSpPr>
              <p:spPr bwMode="auto">
                <a:xfrm>
                  <a:off x="4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3" name="Line 255"/>
                <p:cNvSpPr>
                  <a:spLocks noChangeShapeType="1"/>
                </p:cNvSpPr>
                <p:nvPr/>
              </p:nvSpPr>
              <p:spPr bwMode="auto">
                <a:xfrm>
                  <a:off x="4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4" name="Line 256"/>
                <p:cNvSpPr>
                  <a:spLocks noChangeShapeType="1"/>
                </p:cNvSpPr>
                <p:nvPr/>
              </p:nvSpPr>
              <p:spPr bwMode="auto">
                <a:xfrm>
                  <a:off x="5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5" name="Line 257"/>
                <p:cNvSpPr>
                  <a:spLocks noChangeShapeType="1"/>
                </p:cNvSpPr>
                <p:nvPr/>
              </p:nvSpPr>
              <p:spPr bwMode="auto">
                <a:xfrm>
                  <a:off x="5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6" name="Line 258"/>
                <p:cNvSpPr>
                  <a:spLocks noChangeShapeType="1"/>
                </p:cNvSpPr>
                <p:nvPr/>
              </p:nvSpPr>
              <p:spPr bwMode="auto">
                <a:xfrm>
                  <a:off x="5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7" name="Line 259"/>
                <p:cNvSpPr>
                  <a:spLocks noChangeShapeType="1"/>
                </p:cNvSpPr>
                <p:nvPr/>
              </p:nvSpPr>
              <p:spPr bwMode="auto">
                <a:xfrm>
                  <a:off x="5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8" name="Line 260"/>
                <p:cNvSpPr>
                  <a:spLocks noChangeShapeType="1"/>
                </p:cNvSpPr>
                <p:nvPr/>
              </p:nvSpPr>
              <p:spPr bwMode="auto">
                <a:xfrm>
                  <a:off x="5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9" name="Line 261"/>
                <p:cNvSpPr>
                  <a:spLocks noChangeShapeType="1"/>
                </p:cNvSpPr>
                <p:nvPr/>
              </p:nvSpPr>
              <p:spPr bwMode="auto">
                <a:xfrm>
                  <a:off x="5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0" name="Line 262"/>
                <p:cNvSpPr>
                  <a:spLocks noChangeShapeType="1"/>
                </p:cNvSpPr>
                <p:nvPr/>
              </p:nvSpPr>
              <p:spPr bwMode="auto">
                <a:xfrm>
                  <a:off x="6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1" name="Line 263"/>
                <p:cNvSpPr>
                  <a:spLocks noChangeShapeType="1"/>
                </p:cNvSpPr>
                <p:nvPr/>
              </p:nvSpPr>
              <p:spPr bwMode="auto">
                <a:xfrm>
                  <a:off x="6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2" name="Line 264"/>
                <p:cNvSpPr>
                  <a:spLocks noChangeShapeType="1"/>
                </p:cNvSpPr>
                <p:nvPr/>
              </p:nvSpPr>
              <p:spPr bwMode="auto">
                <a:xfrm>
                  <a:off x="6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3" name="Line 265"/>
                <p:cNvSpPr>
                  <a:spLocks noChangeShapeType="1"/>
                </p:cNvSpPr>
                <p:nvPr/>
              </p:nvSpPr>
              <p:spPr bwMode="auto">
                <a:xfrm>
                  <a:off x="6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4" name="Line 266"/>
                <p:cNvSpPr>
                  <a:spLocks noChangeShapeType="1"/>
                </p:cNvSpPr>
                <p:nvPr/>
              </p:nvSpPr>
              <p:spPr bwMode="auto">
                <a:xfrm>
                  <a:off x="684" y="159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5" name="Line 267"/>
                <p:cNvSpPr>
                  <a:spLocks noChangeShapeType="1"/>
                </p:cNvSpPr>
                <p:nvPr/>
              </p:nvSpPr>
              <p:spPr bwMode="auto">
                <a:xfrm>
                  <a:off x="6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6" name="Line 268"/>
                <p:cNvSpPr>
                  <a:spLocks noChangeShapeType="1"/>
                </p:cNvSpPr>
                <p:nvPr/>
              </p:nvSpPr>
              <p:spPr bwMode="auto">
                <a:xfrm>
                  <a:off x="7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7" name="Line 269"/>
                <p:cNvSpPr>
                  <a:spLocks noChangeShapeType="1"/>
                </p:cNvSpPr>
                <p:nvPr/>
              </p:nvSpPr>
              <p:spPr bwMode="auto">
                <a:xfrm>
                  <a:off x="7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8" name="Line 270"/>
                <p:cNvSpPr>
                  <a:spLocks noChangeShapeType="1"/>
                </p:cNvSpPr>
                <p:nvPr/>
              </p:nvSpPr>
              <p:spPr bwMode="auto">
                <a:xfrm>
                  <a:off x="7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9" name="Line 271"/>
                <p:cNvSpPr>
                  <a:spLocks noChangeShapeType="1"/>
                </p:cNvSpPr>
                <p:nvPr/>
              </p:nvSpPr>
              <p:spPr bwMode="auto">
                <a:xfrm>
                  <a:off x="7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0" name="Line 272"/>
                <p:cNvSpPr>
                  <a:spLocks noChangeShapeType="1"/>
                </p:cNvSpPr>
                <p:nvPr/>
              </p:nvSpPr>
              <p:spPr bwMode="auto">
                <a:xfrm>
                  <a:off x="7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1" name="Line 273"/>
                <p:cNvSpPr>
                  <a:spLocks noChangeShapeType="1"/>
                </p:cNvSpPr>
                <p:nvPr/>
              </p:nvSpPr>
              <p:spPr bwMode="auto">
                <a:xfrm>
                  <a:off x="8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2" name="Line 274"/>
                <p:cNvSpPr>
                  <a:spLocks noChangeShapeType="1"/>
                </p:cNvSpPr>
                <p:nvPr/>
              </p:nvSpPr>
              <p:spPr bwMode="auto">
                <a:xfrm>
                  <a:off x="8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3" name="Line 275"/>
                <p:cNvSpPr>
                  <a:spLocks noChangeShapeType="1"/>
                </p:cNvSpPr>
                <p:nvPr/>
              </p:nvSpPr>
              <p:spPr bwMode="auto">
                <a:xfrm>
                  <a:off x="8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4" name="Line 276"/>
                <p:cNvSpPr>
                  <a:spLocks noChangeShapeType="1"/>
                </p:cNvSpPr>
                <p:nvPr/>
              </p:nvSpPr>
              <p:spPr bwMode="auto">
                <a:xfrm>
                  <a:off x="8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5" name="Line 277"/>
                <p:cNvSpPr>
                  <a:spLocks noChangeShapeType="1"/>
                </p:cNvSpPr>
                <p:nvPr/>
              </p:nvSpPr>
              <p:spPr bwMode="auto">
                <a:xfrm>
                  <a:off x="8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6" name="Line 278"/>
                <p:cNvSpPr>
                  <a:spLocks noChangeShapeType="1"/>
                </p:cNvSpPr>
                <p:nvPr/>
              </p:nvSpPr>
              <p:spPr bwMode="auto">
                <a:xfrm>
                  <a:off x="8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7" name="Line 279"/>
                <p:cNvSpPr>
                  <a:spLocks noChangeShapeType="1"/>
                </p:cNvSpPr>
                <p:nvPr/>
              </p:nvSpPr>
              <p:spPr bwMode="auto">
                <a:xfrm>
                  <a:off x="9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8" name="Line 280"/>
                <p:cNvSpPr>
                  <a:spLocks noChangeShapeType="1"/>
                </p:cNvSpPr>
                <p:nvPr/>
              </p:nvSpPr>
              <p:spPr bwMode="auto">
                <a:xfrm>
                  <a:off x="9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9" name="Line 281"/>
                <p:cNvSpPr>
                  <a:spLocks noChangeShapeType="1"/>
                </p:cNvSpPr>
                <p:nvPr/>
              </p:nvSpPr>
              <p:spPr bwMode="auto">
                <a:xfrm>
                  <a:off x="9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0" name="Line 282"/>
                <p:cNvSpPr>
                  <a:spLocks noChangeShapeType="1"/>
                </p:cNvSpPr>
                <p:nvPr/>
              </p:nvSpPr>
              <p:spPr bwMode="auto">
                <a:xfrm>
                  <a:off x="9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1" name="Line 283"/>
                <p:cNvSpPr>
                  <a:spLocks noChangeShapeType="1"/>
                </p:cNvSpPr>
                <p:nvPr/>
              </p:nvSpPr>
              <p:spPr bwMode="auto">
                <a:xfrm>
                  <a:off x="9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2" name="Line 284"/>
                <p:cNvSpPr>
                  <a:spLocks noChangeShapeType="1"/>
                </p:cNvSpPr>
                <p:nvPr/>
              </p:nvSpPr>
              <p:spPr bwMode="auto">
                <a:xfrm>
                  <a:off x="10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3" name="Line 285"/>
                <p:cNvSpPr>
                  <a:spLocks noChangeShapeType="1"/>
                </p:cNvSpPr>
                <p:nvPr/>
              </p:nvSpPr>
              <p:spPr bwMode="auto">
                <a:xfrm>
                  <a:off x="10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4" name="Line 286"/>
                <p:cNvSpPr>
                  <a:spLocks noChangeShapeType="1"/>
                </p:cNvSpPr>
                <p:nvPr/>
              </p:nvSpPr>
              <p:spPr bwMode="auto">
                <a:xfrm>
                  <a:off x="10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5" name="Line 287"/>
                <p:cNvSpPr>
                  <a:spLocks noChangeShapeType="1"/>
                </p:cNvSpPr>
                <p:nvPr/>
              </p:nvSpPr>
              <p:spPr bwMode="auto">
                <a:xfrm>
                  <a:off x="10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6" name="Line 288"/>
                <p:cNvSpPr>
                  <a:spLocks noChangeShapeType="1"/>
                </p:cNvSpPr>
                <p:nvPr/>
              </p:nvSpPr>
              <p:spPr bwMode="auto">
                <a:xfrm>
                  <a:off x="10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7" name="Line 289"/>
                <p:cNvSpPr>
                  <a:spLocks noChangeShapeType="1"/>
                </p:cNvSpPr>
                <p:nvPr/>
              </p:nvSpPr>
              <p:spPr bwMode="auto">
                <a:xfrm>
                  <a:off x="10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8" name="Line 290"/>
                <p:cNvSpPr>
                  <a:spLocks noChangeShapeType="1"/>
                </p:cNvSpPr>
                <p:nvPr/>
              </p:nvSpPr>
              <p:spPr bwMode="auto">
                <a:xfrm>
                  <a:off x="11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9" name="Line 291"/>
                <p:cNvSpPr>
                  <a:spLocks noChangeShapeType="1"/>
                </p:cNvSpPr>
                <p:nvPr/>
              </p:nvSpPr>
              <p:spPr bwMode="auto">
                <a:xfrm>
                  <a:off x="11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0" name="Line 292"/>
                <p:cNvSpPr>
                  <a:spLocks noChangeShapeType="1"/>
                </p:cNvSpPr>
                <p:nvPr/>
              </p:nvSpPr>
              <p:spPr bwMode="auto">
                <a:xfrm>
                  <a:off x="11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1" name="Line 293"/>
                <p:cNvSpPr>
                  <a:spLocks noChangeShapeType="1"/>
                </p:cNvSpPr>
                <p:nvPr/>
              </p:nvSpPr>
              <p:spPr bwMode="auto">
                <a:xfrm>
                  <a:off x="11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2" name="Line 294"/>
                <p:cNvSpPr>
                  <a:spLocks noChangeShapeType="1"/>
                </p:cNvSpPr>
                <p:nvPr/>
              </p:nvSpPr>
              <p:spPr bwMode="auto">
                <a:xfrm>
                  <a:off x="11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3" name="Line 295"/>
                <p:cNvSpPr>
                  <a:spLocks noChangeShapeType="1"/>
                </p:cNvSpPr>
                <p:nvPr/>
              </p:nvSpPr>
              <p:spPr bwMode="auto">
                <a:xfrm>
                  <a:off x="1191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4" name="Line 296"/>
                <p:cNvSpPr>
                  <a:spLocks noChangeShapeType="1"/>
                </p:cNvSpPr>
                <p:nvPr/>
              </p:nvSpPr>
              <p:spPr bwMode="auto">
                <a:xfrm>
                  <a:off x="12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5" name="Line 297"/>
                <p:cNvSpPr>
                  <a:spLocks noChangeShapeType="1"/>
                </p:cNvSpPr>
                <p:nvPr/>
              </p:nvSpPr>
              <p:spPr bwMode="auto">
                <a:xfrm>
                  <a:off x="12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6" name="Line 298"/>
                <p:cNvSpPr>
                  <a:spLocks noChangeShapeType="1"/>
                </p:cNvSpPr>
                <p:nvPr/>
              </p:nvSpPr>
              <p:spPr bwMode="auto">
                <a:xfrm>
                  <a:off x="12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7" name="Line 299"/>
                <p:cNvSpPr>
                  <a:spLocks noChangeShapeType="1"/>
                </p:cNvSpPr>
                <p:nvPr/>
              </p:nvSpPr>
              <p:spPr bwMode="auto">
                <a:xfrm>
                  <a:off x="12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8" name="Line 300"/>
                <p:cNvSpPr>
                  <a:spLocks noChangeShapeType="1"/>
                </p:cNvSpPr>
                <p:nvPr/>
              </p:nvSpPr>
              <p:spPr bwMode="auto">
                <a:xfrm>
                  <a:off x="12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9" name="Line 301"/>
                <p:cNvSpPr>
                  <a:spLocks noChangeShapeType="1"/>
                </p:cNvSpPr>
                <p:nvPr/>
              </p:nvSpPr>
              <p:spPr bwMode="auto">
                <a:xfrm>
                  <a:off x="12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0" name="Line 302"/>
                <p:cNvSpPr>
                  <a:spLocks noChangeShapeType="1"/>
                </p:cNvSpPr>
                <p:nvPr/>
              </p:nvSpPr>
              <p:spPr bwMode="auto">
                <a:xfrm>
                  <a:off x="13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1" name="Line 303"/>
                <p:cNvSpPr>
                  <a:spLocks noChangeShapeType="1"/>
                </p:cNvSpPr>
                <p:nvPr/>
              </p:nvSpPr>
              <p:spPr bwMode="auto">
                <a:xfrm>
                  <a:off x="13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2" name="Line 304"/>
                <p:cNvSpPr>
                  <a:spLocks noChangeShapeType="1"/>
                </p:cNvSpPr>
                <p:nvPr/>
              </p:nvSpPr>
              <p:spPr bwMode="auto">
                <a:xfrm>
                  <a:off x="13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3" name="Line 305"/>
                <p:cNvSpPr>
                  <a:spLocks noChangeShapeType="1"/>
                </p:cNvSpPr>
                <p:nvPr/>
              </p:nvSpPr>
              <p:spPr bwMode="auto">
                <a:xfrm>
                  <a:off x="13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4" name="Line 306"/>
                <p:cNvSpPr>
                  <a:spLocks noChangeShapeType="1"/>
                </p:cNvSpPr>
                <p:nvPr/>
              </p:nvSpPr>
              <p:spPr bwMode="auto">
                <a:xfrm>
                  <a:off x="13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5" name="Line 307"/>
                <p:cNvSpPr>
                  <a:spLocks noChangeShapeType="1"/>
                </p:cNvSpPr>
                <p:nvPr/>
              </p:nvSpPr>
              <p:spPr bwMode="auto">
                <a:xfrm>
                  <a:off x="14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6" name="Line 308"/>
                <p:cNvSpPr>
                  <a:spLocks noChangeShapeType="1"/>
                </p:cNvSpPr>
                <p:nvPr/>
              </p:nvSpPr>
              <p:spPr bwMode="auto">
                <a:xfrm>
                  <a:off x="14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7" name="Line 309"/>
                <p:cNvSpPr>
                  <a:spLocks noChangeShapeType="1"/>
                </p:cNvSpPr>
                <p:nvPr/>
              </p:nvSpPr>
              <p:spPr bwMode="auto">
                <a:xfrm>
                  <a:off x="143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8" name="Line 310"/>
                <p:cNvSpPr>
                  <a:spLocks noChangeShapeType="1"/>
                </p:cNvSpPr>
                <p:nvPr/>
              </p:nvSpPr>
              <p:spPr bwMode="auto">
                <a:xfrm>
                  <a:off x="14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9" name="Line 311"/>
                <p:cNvSpPr>
                  <a:spLocks noChangeShapeType="1"/>
                </p:cNvSpPr>
                <p:nvPr/>
              </p:nvSpPr>
              <p:spPr bwMode="auto">
                <a:xfrm>
                  <a:off x="14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0" name="Line 312"/>
                <p:cNvSpPr>
                  <a:spLocks noChangeShapeType="1"/>
                </p:cNvSpPr>
                <p:nvPr/>
              </p:nvSpPr>
              <p:spPr bwMode="auto">
                <a:xfrm>
                  <a:off x="14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1" name="Line 313"/>
                <p:cNvSpPr>
                  <a:spLocks noChangeShapeType="1"/>
                </p:cNvSpPr>
                <p:nvPr/>
              </p:nvSpPr>
              <p:spPr bwMode="auto">
                <a:xfrm>
                  <a:off x="15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2" name="Line 314"/>
                <p:cNvSpPr>
                  <a:spLocks noChangeShapeType="1"/>
                </p:cNvSpPr>
                <p:nvPr/>
              </p:nvSpPr>
              <p:spPr bwMode="auto">
                <a:xfrm>
                  <a:off x="153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3" name="Line 315"/>
                <p:cNvSpPr>
                  <a:spLocks noChangeShapeType="1"/>
                </p:cNvSpPr>
                <p:nvPr/>
              </p:nvSpPr>
              <p:spPr bwMode="auto">
                <a:xfrm>
                  <a:off x="15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4" name="Line 316"/>
                <p:cNvSpPr>
                  <a:spLocks noChangeShapeType="1"/>
                </p:cNvSpPr>
                <p:nvPr/>
              </p:nvSpPr>
              <p:spPr bwMode="auto">
                <a:xfrm>
                  <a:off x="15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5" name="Line 317"/>
                <p:cNvSpPr>
                  <a:spLocks noChangeShapeType="1"/>
                </p:cNvSpPr>
                <p:nvPr/>
              </p:nvSpPr>
              <p:spPr bwMode="auto">
                <a:xfrm>
                  <a:off x="15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6" name="Line 318"/>
                <p:cNvSpPr>
                  <a:spLocks noChangeShapeType="1"/>
                </p:cNvSpPr>
                <p:nvPr/>
              </p:nvSpPr>
              <p:spPr bwMode="auto">
                <a:xfrm>
                  <a:off x="16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7" name="Line 319"/>
                <p:cNvSpPr>
                  <a:spLocks noChangeShapeType="1"/>
                </p:cNvSpPr>
                <p:nvPr/>
              </p:nvSpPr>
              <p:spPr bwMode="auto">
                <a:xfrm>
                  <a:off x="16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8" name="Line 320"/>
                <p:cNvSpPr>
                  <a:spLocks noChangeShapeType="1"/>
                </p:cNvSpPr>
                <p:nvPr/>
              </p:nvSpPr>
              <p:spPr bwMode="auto">
                <a:xfrm>
                  <a:off x="16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9" name="Line 321"/>
                <p:cNvSpPr>
                  <a:spLocks noChangeShapeType="1"/>
                </p:cNvSpPr>
                <p:nvPr/>
              </p:nvSpPr>
              <p:spPr bwMode="auto">
                <a:xfrm>
                  <a:off x="16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0" name="Line 322"/>
                <p:cNvSpPr>
                  <a:spLocks noChangeShapeType="1"/>
                </p:cNvSpPr>
                <p:nvPr/>
              </p:nvSpPr>
              <p:spPr bwMode="auto">
                <a:xfrm>
                  <a:off x="16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1" name="Line 323"/>
                <p:cNvSpPr>
                  <a:spLocks noChangeShapeType="1"/>
                </p:cNvSpPr>
                <p:nvPr/>
              </p:nvSpPr>
              <p:spPr bwMode="auto">
                <a:xfrm>
                  <a:off x="16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2" name="Line 324"/>
                <p:cNvSpPr>
                  <a:spLocks noChangeShapeType="1"/>
                </p:cNvSpPr>
                <p:nvPr/>
              </p:nvSpPr>
              <p:spPr bwMode="auto">
                <a:xfrm>
                  <a:off x="17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3" name="Line 325"/>
                <p:cNvSpPr>
                  <a:spLocks noChangeShapeType="1"/>
                </p:cNvSpPr>
                <p:nvPr/>
              </p:nvSpPr>
              <p:spPr bwMode="auto">
                <a:xfrm>
                  <a:off x="17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4" name="Line 326"/>
                <p:cNvSpPr>
                  <a:spLocks noChangeShapeType="1"/>
                </p:cNvSpPr>
                <p:nvPr/>
              </p:nvSpPr>
              <p:spPr bwMode="auto">
                <a:xfrm>
                  <a:off x="17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5" name="Line 327"/>
                <p:cNvSpPr>
                  <a:spLocks noChangeShapeType="1"/>
                </p:cNvSpPr>
                <p:nvPr/>
              </p:nvSpPr>
              <p:spPr bwMode="auto">
                <a:xfrm>
                  <a:off x="17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6" name="Line 328"/>
                <p:cNvSpPr>
                  <a:spLocks noChangeShapeType="1"/>
                </p:cNvSpPr>
                <p:nvPr/>
              </p:nvSpPr>
              <p:spPr bwMode="auto">
                <a:xfrm>
                  <a:off x="17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7" name="Line 329"/>
                <p:cNvSpPr>
                  <a:spLocks noChangeShapeType="1"/>
                </p:cNvSpPr>
                <p:nvPr/>
              </p:nvSpPr>
              <p:spPr bwMode="auto">
                <a:xfrm>
                  <a:off x="17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8" name="Line 330"/>
                <p:cNvSpPr>
                  <a:spLocks noChangeShapeType="1"/>
                </p:cNvSpPr>
                <p:nvPr/>
              </p:nvSpPr>
              <p:spPr bwMode="auto">
                <a:xfrm>
                  <a:off x="18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9" name="Line 331"/>
                <p:cNvSpPr>
                  <a:spLocks noChangeShapeType="1"/>
                </p:cNvSpPr>
                <p:nvPr/>
              </p:nvSpPr>
              <p:spPr bwMode="auto">
                <a:xfrm>
                  <a:off x="18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0" name="Line 332"/>
                <p:cNvSpPr>
                  <a:spLocks noChangeShapeType="1"/>
                </p:cNvSpPr>
                <p:nvPr/>
              </p:nvSpPr>
              <p:spPr bwMode="auto">
                <a:xfrm>
                  <a:off x="18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1" name="Line 333"/>
                <p:cNvSpPr>
                  <a:spLocks noChangeShapeType="1"/>
                </p:cNvSpPr>
                <p:nvPr/>
              </p:nvSpPr>
              <p:spPr bwMode="auto">
                <a:xfrm>
                  <a:off x="18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2" name="Line 334"/>
                <p:cNvSpPr>
                  <a:spLocks noChangeShapeType="1"/>
                </p:cNvSpPr>
                <p:nvPr/>
              </p:nvSpPr>
              <p:spPr bwMode="auto">
                <a:xfrm>
                  <a:off x="18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3" name="Line 335"/>
                <p:cNvSpPr>
                  <a:spLocks noChangeShapeType="1"/>
                </p:cNvSpPr>
                <p:nvPr/>
              </p:nvSpPr>
              <p:spPr bwMode="auto">
                <a:xfrm>
                  <a:off x="189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4" name="Line 336"/>
                <p:cNvSpPr>
                  <a:spLocks noChangeShapeType="1"/>
                </p:cNvSpPr>
                <p:nvPr/>
              </p:nvSpPr>
              <p:spPr bwMode="auto">
                <a:xfrm>
                  <a:off x="191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5" name="Line 337"/>
                <p:cNvSpPr>
                  <a:spLocks noChangeShapeType="1"/>
                </p:cNvSpPr>
                <p:nvPr/>
              </p:nvSpPr>
              <p:spPr bwMode="auto">
                <a:xfrm>
                  <a:off x="193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6" name="Line 338"/>
                <p:cNvSpPr>
                  <a:spLocks noChangeShapeType="1"/>
                </p:cNvSpPr>
                <p:nvPr/>
              </p:nvSpPr>
              <p:spPr bwMode="auto">
                <a:xfrm>
                  <a:off x="1954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7" name="Line 339"/>
                <p:cNvSpPr>
                  <a:spLocks noChangeShapeType="1"/>
                </p:cNvSpPr>
                <p:nvPr/>
              </p:nvSpPr>
              <p:spPr bwMode="auto">
                <a:xfrm>
                  <a:off x="1967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8" name="Line 340"/>
                <p:cNvSpPr>
                  <a:spLocks noChangeShapeType="1"/>
                </p:cNvSpPr>
                <p:nvPr/>
              </p:nvSpPr>
              <p:spPr bwMode="auto">
                <a:xfrm>
                  <a:off x="1989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9" name="Line 341"/>
                <p:cNvSpPr>
                  <a:spLocks noChangeShapeType="1"/>
                </p:cNvSpPr>
                <p:nvPr/>
              </p:nvSpPr>
              <p:spPr bwMode="auto">
                <a:xfrm>
                  <a:off x="2002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0" name="Line 342"/>
                <p:cNvSpPr>
                  <a:spLocks noChangeShapeType="1"/>
                </p:cNvSpPr>
                <p:nvPr/>
              </p:nvSpPr>
              <p:spPr bwMode="auto">
                <a:xfrm>
                  <a:off x="202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1" name="Line 343"/>
                <p:cNvSpPr>
                  <a:spLocks noChangeShapeType="1"/>
                </p:cNvSpPr>
                <p:nvPr/>
              </p:nvSpPr>
              <p:spPr bwMode="auto">
                <a:xfrm>
                  <a:off x="2038" y="1595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2" name="Line 344"/>
                <p:cNvSpPr>
                  <a:spLocks noChangeShapeType="1"/>
                </p:cNvSpPr>
                <p:nvPr/>
              </p:nvSpPr>
              <p:spPr bwMode="auto">
                <a:xfrm>
                  <a:off x="206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3" name="Line 345"/>
                <p:cNvSpPr>
                  <a:spLocks noChangeShapeType="1"/>
                </p:cNvSpPr>
                <p:nvPr/>
              </p:nvSpPr>
              <p:spPr bwMode="auto">
                <a:xfrm>
                  <a:off x="207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4" name="Line 346"/>
                <p:cNvSpPr>
                  <a:spLocks noChangeShapeType="1"/>
                </p:cNvSpPr>
                <p:nvPr/>
              </p:nvSpPr>
              <p:spPr bwMode="auto">
                <a:xfrm>
                  <a:off x="2095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5" name="Line 347"/>
                <p:cNvSpPr>
                  <a:spLocks noChangeShapeType="1"/>
                </p:cNvSpPr>
                <p:nvPr/>
              </p:nvSpPr>
              <p:spPr bwMode="auto">
                <a:xfrm>
                  <a:off x="2108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6" name="Line 348"/>
                <p:cNvSpPr>
                  <a:spLocks noChangeShapeType="1"/>
                </p:cNvSpPr>
                <p:nvPr/>
              </p:nvSpPr>
              <p:spPr bwMode="auto">
                <a:xfrm>
                  <a:off x="2130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7" name="Line 349"/>
                <p:cNvSpPr>
                  <a:spLocks noChangeShapeType="1"/>
                </p:cNvSpPr>
                <p:nvPr/>
              </p:nvSpPr>
              <p:spPr bwMode="auto">
                <a:xfrm>
                  <a:off x="2143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8" name="Line 350"/>
                <p:cNvSpPr>
                  <a:spLocks noChangeShapeType="1"/>
                </p:cNvSpPr>
                <p:nvPr/>
              </p:nvSpPr>
              <p:spPr bwMode="auto">
                <a:xfrm>
                  <a:off x="216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9" name="Line 351"/>
                <p:cNvSpPr>
                  <a:spLocks noChangeShapeType="1"/>
                </p:cNvSpPr>
                <p:nvPr/>
              </p:nvSpPr>
              <p:spPr bwMode="auto">
                <a:xfrm>
                  <a:off x="217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0" name="Line 352"/>
                <p:cNvSpPr>
                  <a:spLocks noChangeShapeType="1"/>
                </p:cNvSpPr>
                <p:nvPr/>
              </p:nvSpPr>
              <p:spPr bwMode="auto">
                <a:xfrm>
                  <a:off x="2201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1" name="Line 353"/>
                <p:cNvSpPr>
                  <a:spLocks noChangeShapeType="1"/>
                </p:cNvSpPr>
                <p:nvPr/>
              </p:nvSpPr>
              <p:spPr bwMode="auto">
                <a:xfrm>
                  <a:off x="2214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2" name="Line 354"/>
                <p:cNvSpPr>
                  <a:spLocks noChangeShapeType="1"/>
                </p:cNvSpPr>
                <p:nvPr/>
              </p:nvSpPr>
              <p:spPr bwMode="auto">
                <a:xfrm>
                  <a:off x="2236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3" name="Line 355"/>
                <p:cNvSpPr>
                  <a:spLocks noChangeShapeType="1"/>
                </p:cNvSpPr>
                <p:nvPr/>
              </p:nvSpPr>
              <p:spPr bwMode="auto">
                <a:xfrm>
                  <a:off x="2249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4" name="Line 356"/>
                <p:cNvSpPr>
                  <a:spLocks noChangeShapeType="1"/>
                </p:cNvSpPr>
                <p:nvPr/>
              </p:nvSpPr>
              <p:spPr bwMode="auto">
                <a:xfrm>
                  <a:off x="227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5" name="Line 357"/>
                <p:cNvSpPr>
                  <a:spLocks noChangeShapeType="1"/>
                </p:cNvSpPr>
                <p:nvPr/>
              </p:nvSpPr>
              <p:spPr bwMode="auto">
                <a:xfrm>
                  <a:off x="228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6" name="Line 358"/>
                <p:cNvSpPr>
                  <a:spLocks noChangeShapeType="1"/>
                </p:cNvSpPr>
                <p:nvPr/>
              </p:nvSpPr>
              <p:spPr bwMode="auto">
                <a:xfrm>
                  <a:off x="2307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7" name="Line 359"/>
                <p:cNvSpPr>
                  <a:spLocks noChangeShapeType="1"/>
                </p:cNvSpPr>
                <p:nvPr/>
              </p:nvSpPr>
              <p:spPr bwMode="auto">
                <a:xfrm>
                  <a:off x="232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8" name="Line 360"/>
                <p:cNvSpPr>
                  <a:spLocks noChangeShapeType="1"/>
                </p:cNvSpPr>
                <p:nvPr/>
              </p:nvSpPr>
              <p:spPr bwMode="auto">
                <a:xfrm>
                  <a:off x="2342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9" name="Line 361"/>
                <p:cNvSpPr>
                  <a:spLocks noChangeShapeType="1"/>
                </p:cNvSpPr>
                <p:nvPr/>
              </p:nvSpPr>
              <p:spPr bwMode="auto">
                <a:xfrm>
                  <a:off x="2355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0" name="Line 362"/>
                <p:cNvSpPr>
                  <a:spLocks noChangeShapeType="1"/>
                </p:cNvSpPr>
                <p:nvPr/>
              </p:nvSpPr>
              <p:spPr bwMode="auto">
                <a:xfrm>
                  <a:off x="237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1" name="Line 363"/>
                <p:cNvSpPr>
                  <a:spLocks noChangeShapeType="1"/>
                </p:cNvSpPr>
                <p:nvPr/>
              </p:nvSpPr>
              <p:spPr bwMode="auto">
                <a:xfrm>
                  <a:off x="2390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2" name="Line 364"/>
                <p:cNvSpPr>
                  <a:spLocks noChangeShapeType="1"/>
                </p:cNvSpPr>
                <p:nvPr/>
              </p:nvSpPr>
              <p:spPr bwMode="auto">
                <a:xfrm>
                  <a:off x="241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3" name="Line 365"/>
                <p:cNvSpPr>
                  <a:spLocks noChangeShapeType="1"/>
                </p:cNvSpPr>
                <p:nvPr/>
              </p:nvSpPr>
              <p:spPr bwMode="auto">
                <a:xfrm>
                  <a:off x="2426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4" name="Line 366"/>
                <p:cNvSpPr>
                  <a:spLocks noChangeShapeType="1"/>
                </p:cNvSpPr>
                <p:nvPr/>
              </p:nvSpPr>
              <p:spPr bwMode="auto">
                <a:xfrm>
                  <a:off x="2448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5" name="Line 367"/>
                <p:cNvSpPr>
                  <a:spLocks noChangeShapeType="1"/>
                </p:cNvSpPr>
                <p:nvPr/>
              </p:nvSpPr>
              <p:spPr bwMode="auto">
                <a:xfrm>
                  <a:off x="2461" y="1595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6" name="Line 368"/>
                <p:cNvSpPr>
                  <a:spLocks noChangeShapeType="1"/>
                </p:cNvSpPr>
                <p:nvPr/>
              </p:nvSpPr>
              <p:spPr bwMode="auto">
                <a:xfrm>
                  <a:off x="2483" y="1595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8" name="Line 370"/>
                <p:cNvSpPr>
                  <a:spLocks noChangeShapeType="1"/>
                </p:cNvSpPr>
                <p:nvPr/>
              </p:nvSpPr>
              <p:spPr bwMode="auto">
                <a:xfrm flipH="1">
                  <a:off x="411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9" name="Line 371"/>
                <p:cNvSpPr>
                  <a:spLocks noChangeShapeType="1"/>
                </p:cNvSpPr>
                <p:nvPr/>
              </p:nvSpPr>
              <p:spPr bwMode="auto">
                <a:xfrm>
                  <a:off x="2485" y="1391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0" name="Line 372"/>
                <p:cNvSpPr>
                  <a:spLocks noChangeShapeType="1"/>
                </p:cNvSpPr>
                <p:nvPr/>
              </p:nvSpPr>
              <p:spPr bwMode="auto">
                <a:xfrm>
                  <a:off x="4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1" name="Line 373"/>
                <p:cNvSpPr>
                  <a:spLocks noChangeShapeType="1"/>
                </p:cNvSpPr>
                <p:nvPr/>
              </p:nvSpPr>
              <p:spPr bwMode="auto">
                <a:xfrm>
                  <a:off x="4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2" name="Line 374"/>
                <p:cNvSpPr>
                  <a:spLocks noChangeShapeType="1"/>
                </p:cNvSpPr>
                <p:nvPr/>
              </p:nvSpPr>
              <p:spPr bwMode="auto">
                <a:xfrm>
                  <a:off x="4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3" name="Line 375"/>
                <p:cNvSpPr>
                  <a:spLocks noChangeShapeType="1"/>
                </p:cNvSpPr>
                <p:nvPr/>
              </p:nvSpPr>
              <p:spPr bwMode="auto">
                <a:xfrm>
                  <a:off x="5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4" name="Line 376"/>
                <p:cNvSpPr>
                  <a:spLocks noChangeShapeType="1"/>
                </p:cNvSpPr>
                <p:nvPr/>
              </p:nvSpPr>
              <p:spPr bwMode="auto">
                <a:xfrm>
                  <a:off x="5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5" name="Line 377"/>
                <p:cNvSpPr>
                  <a:spLocks noChangeShapeType="1"/>
                </p:cNvSpPr>
                <p:nvPr/>
              </p:nvSpPr>
              <p:spPr bwMode="auto">
                <a:xfrm>
                  <a:off x="5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6" name="Line 378"/>
                <p:cNvSpPr>
                  <a:spLocks noChangeShapeType="1"/>
                </p:cNvSpPr>
                <p:nvPr/>
              </p:nvSpPr>
              <p:spPr bwMode="auto">
                <a:xfrm>
                  <a:off x="5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7" name="Line 379"/>
                <p:cNvSpPr>
                  <a:spLocks noChangeShapeType="1"/>
                </p:cNvSpPr>
                <p:nvPr/>
              </p:nvSpPr>
              <p:spPr bwMode="auto">
                <a:xfrm>
                  <a:off x="5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8" name="Line 380"/>
                <p:cNvSpPr>
                  <a:spLocks noChangeShapeType="1"/>
                </p:cNvSpPr>
                <p:nvPr/>
              </p:nvSpPr>
              <p:spPr bwMode="auto">
                <a:xfrm>
                  <a:off x="5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9" name="Line 381"/>
                <p:cNvSpPr>
                  <a:spLocks noChangeShapeType="1"/>
                </p:cNvSpPr>
                <p:nvPr/>
              </p:nvSpPr>
              <p:spPr bwMode="auto">
                <a:xfrm>
                  <a:off x="6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0" name="Line 382"/>
                <p:cNvSpPr>
                  <a:spLocks noChangeShapeType="1"/>
                </p:cNvSpPr>
                <p:nvPr/>
              </p:nvSpPr>
              <p:spPr bwMode="auto">
                <a:xfrm>
                  <a:off x="6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1" name="Line 383"/>
                <p:cNvSpPr>
                  <a:spLocks noChangeShapeType="1"/>
                </p:cNvSpPr>
                <p:nvPr/>
              </p:nvSpPr>
              <p:spPr bwMode="auto">
                <a:xfrm>
                  <a:off x="6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2" name="Line 384"/>
                <p:cNvSpPr>
                  <a:spLocks noChangeShapeType="1"/>
                </p:cNvSpPr>
                <p:nvPr/>
              </p:nvSpPr>
              <p:spPr bwMode="auto">
                <a:xfrm>
                  <a:off x="6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3" name="Line 385"/>
                <p:cNvSpPr>
                  <a:spLocks noChangeShapeType="1"/>
                </p:cNvSpPr>
                <p:nvPr/>
              </p:nvSpPr>
              <p:spPr bwMode="auto">
                <a:xfrm>
                  <a:off x="684" y="1391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4" name="Line 386"/>
                <p:cNvSpPr>
                  <a:spLocks noChangeShapeType="1"/>
                </p:cNvSpPr>
                <p:nvPr/>
              </p:nvSpPr>
              <p:spPr bwMode="auto">
                <a:xfrm>
                  <a:off x="6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5" name="Line 387"/>
                <p:cNvSpPr>
                  <a:spLocks noChangeShapeType="1"/>
                </p:cNvSpPr>
                <p:nvPr/>
              </p:nvSpPr>
              <p:spPr bwMode="auto">
                <a:xfrm>
                  <a:off x="7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6" name="Line 388"/>
                <p:cNvSpPr>
                  <a:spLocks noChangeShapeType="1"/>
                </p:cNvSpPr>
                <p:nvPr/>
              </p:nvSpPr>
              <p:spPr bwMode="auto">
                <a:xfrm>
                  <a:off x="7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7" name="Line 389"/>
                <p:cNvSpPr>
                  <a:spLocks noChangeShapeType="1"/>
                </p:cNvSpPr>
                <p:nvPr/>
              </p:nvSpPr>
              <p:spPr bwMode="auto">
                <a:xfrm>
                  <a:off x="7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8" name="Line 390"/>
                <p:cNvSpPr>
                  <a:spLocks noChangeShapeType="1"/>
                </p:cNvSpPr>
                <p:nvPr/>
              </p:nvSpPr>
              <p:spPr bwMode="auto">
                <a:xfrm>
                  <a:off x="7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9" name="Line 391"/>
                <p:cNvSpPr>
                  <a:spLocks noChangeShapeType="1"/>
                </p:cNvSpPr>
                <p:nvPr/>
              </p:nvSpPr>
              <p:spPr bwMode="auto">
                <a:xfrm>
                  <a:off x="7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0" name="Line 392"/>
                <p:cNvSpPr>
                  <a:spLocks noChangeShapeType="1"/>
                </p:cNvSpPr>
                <p:nvPr/>
              </p:nvSpPr>
              <p:spPr bwMode="auto">
                <a:xfrm>
                  <a:off x="8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1" name="Line 393"/>
                <p:cNvSpPr>
                  <a:spLocks noChangeShapeType="1"/>
                </p:cNvSpPr>
                <p:nvPr/>
              </p:nvSpPr>
              <p:spPr bwMode="auto">
                <a:xfrm>
                  <a:off x="8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2" name="Line 394"/>
                <p:cNvSpPr>
                  <a:spLocks noChangeShapeType="1"/>
                </p:cNvSpPr>
                <p:nvPr/>
              </p:nvSpPr>
              <p:spPr bwMode="auto">
                <a:xfrm>
                  <a:off x="8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3" name="Line 395"/>
                <p:cNvSpPr>
                  <a:spLocks noChangeShapeType="1"/>
                </p:cNvSpPr>
                <p:nvPr/>
              </p:nvSpPr>
              <p:spPr bwMode="auto">
                <a:xfrm>
                  <a:off x="8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4" name="Line 396"/>
                <p:cNvSpPr>
                  <a:spLocks noChangeShapeType="1"/>
                </p:cNvSpPr>
                <p:nvPr/>
              </p:nvSpPr>
              <p:spPr bwMode="auto">
                <a:xfrm>
                  <a:off x="8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5" name="Line 397"/>
                <p:cNvSpPr>
                  <a:spLocks noChangeShapeType="1"/>
                </p:cNvSpPr>
                <p:nvPr/>
              </p:nvSpPr>
              <p:spPr bwMode="auto">
                <a:xfrm>
                  <a:off x="8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6" name="Line 398"/>
                <p:cNvSpPr>
                  <a:spLocks noChangeShapeType="1"/>
                </p:cNvSpPr>
                <p:nvPr/>
              </p:nvSpPr>
              <p:spPr bwMode="auto">
                <a:xfrm>
                  <a:off x="9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7" name="Line 399"/>
                <p:cNvSpPr>
                  <a:spLocks noChangeShapeType="1"/>
                </p:cNvSpPr>
                <p:nvPr/>
              </p:nvSpPr>
              <p:spPr bwMode="auto">
                <a:xfrm>
                  <a:off x="9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8" name="Line 400"/>
                <p:cNvSpPr>
                  <a:spLocks noChangeShapeType="1"/>
                </p:cNvSpPr>
                <p:nvPr/>
              </p:nvSpPr>
              <p:spPr bwMode="auto">
                <a:xfrm>
                  <a:off x="9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9" name="Line 401"/>
                <p:cNvSpPr>
                  <a:spLocks noChangeShapeType="1"/>
                </p:cNvSpPr>
                <p:nvPr/>
              </p:nvSpPr>
              <p:spPr bwMode="auto">
                <a:xfrm>
                  <a:off x="9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0" name="Line 402"/>
                <p:cNvSpPr>
                  <a:spLocks noChangeShapeType="1"/>
                </p:cNvSpPr>
                <p:nvPr/>
              </p:nvSpPr>
              <p:spPr bwMode="auto">
                <a:xfrm>
                  <a:off x="9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1" name="Line 403"/>
                <p:cNvSpPr>
                  <a:spLocks noChangeShapeType="1"/>
                </p:cNvSpPr>
                <p:nvPr/>
              </p:nvSpPr>
              <p:spPr bwMode="auto">
                <a:xfrm>
                  <a:off x="10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2" name="Line 404"/>
                <p:cNvSpPr>
                  <a:spLocks noChangeShapeType="1"/>
                </p:cNvSpPr>
                <p:nvPr/>
              </p:nvSpPr>
              <p:spPr bwMode="auto">
                <a:xfrm>
                  <a:off x="10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3" name="Line 405"/>
                <p:cNvSpPr>
                  <a:spLocks noChangeShapeType="1"/>
                </p:cNvSpPr>
                <p:nvPr/>
              </p:nvSpPr>
              <p:spPr bwMode="auto">
                <a:xfrm>
                  <a:off x="10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4" name="Line 406"/>
                <p:cNvSpPr>
                  <a:spLocks noChangeShapeType="1"/>
                </p:cNvSpPr>
                <p:nvPr/>
              </p:nvSpPr>
              <p:spPr bwMode="auto">
                <a:xfrm>
                  <a:off x="10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7" name="Group 608"/>
              <p:cNvGrpSpPr>
                <a:grpSpLocks/>
              </p:cNvGrpSpPr>
              <p:nvPr/>
            </p:nvGrpSpPr>
            <p:grpSpPr bwMode="auto">
              <a:xfrm>
                <a:off x="1100583" y="3052000"/>
                <a:ext cx="5099446" cy="507500"/>
                <a:chOff x="411" y="1188"/>
                <a:chExt cx="2112" cy="203"/>
              </a:xfrm>
            </p:grpSpPr>
            <p:sp>
              <p:nvSpPr>
                <p:cNvPr id="3605" name="Line 408"/>
                <p:cNvSpPr>
                  <a:spLocks noChangeShapeType="1"/>
                </p:cNvSpPr>
                <p:nvPr/>
              </p:nvSpPr>
              <p:spPr bwMode="auto">
                <a:xfrm>
                  <a:off x="10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6" name="Line 409"/>
                <p:cNvSpPr>
                  <a:spLocks noChangeShapeType="1"/>
                </p:cNvSpPr>
                <p:nvPr/>
              </p:nvSpPr>
              <p:spPr bwMode="auto">
                <a:xfrm>
                  <a:off x="10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7" name="Line 410"/>
                <p:cNvSpPr>
                  <a:spLocks noChangeShapeType="1"/>
                </p:cNvSpPr>
                <p:nvPr/>
              </p:nvSpPr>
              <p:spPr bwMode="auto">
                <a:xfrm>
                  <a:off x="11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8" name="Line 411"/>
                <p:cNvSpPr>
                  <a:spLocks noChangeShapeType="1"/>
                </p:cNvSpPr>
                <p:nvPr/>
              </p:nvSpPr>
              <p:spPr bwMode="auto">
                <a:xfrm>
                  <a:off x="11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9" name="Line 412"/>
                <p:cNvSpPr>
                  <a:spLocks noChangeShapeType="1"/>
                </p:cNvSpPr>
                <p:nvPr/>
              </p:nvSpPr>
              <p:spPr bwMode="auto">
                <a:xfrm>
                  <a:off x="11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0" name="Line 413"/>
                <p:cNvSpPr>
                  <a:spLocks noChangeShapeType="1"/>
                </p:cNvSpPr>
                <p:nvPr/>
              </p:nvSpPr>
              <p:spPr bwMode="auto">
                <a:xfrm>
                  <a:off x="11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1" name="Line 414"/>
                <p:cNvSpPr>
                  <a:spLocks noChangeShapeType="1"/>
                </p:cNvSpPr>
                <p:nvPr/>
              </p:nvSpPr>
              <p:spPr bwMode="auto">
                <a:xfrm>
                  <a:off x="11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2" name="Line 415"/>
                <p:cNvSpPr>
                  <a:spLocks noChangeShapeType="1"/>
                </p:cNvSpPr>
                <p:nvPr/>
              </p:nvSpPr>
              <p:spPr bwMode="auto">
                <a:xfrm>
                  <a:off x="1191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3" name="Line 416"/>
                <p:cNvSpPr>
                  <a:spLocks noChangeShapeType="1"/>
                </p:cNvSpPr>
                <p:nvPr/>
              </p:nvSpPr>
              <p:spPr bwMode="auto">
                <a:xfrm>
                  <a:off x="12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4" name="Line 417"/>
                <p:cNvSpPr>
                  <a:spLocks noChangeShapeType="1"/>
                </p:cNvSpPr>
                <p:nvPr/>
              </p:nvSpPr>
              <p:spPr bwMode="auto">
                <a:xfrm>
                  <a:off x="12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5" name="Line 418"/>
                <p:cNvSpPr>
                  <a:spLocks noChangeShapeType="1"/>
                </p:cNvSpPr>
                <p:nvPr/>
              </p:nvSpPr>
              <p:spPr bwMode="auto">
                <a:xfrm>
                  <a:off x="12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6" name="Line 419"/>
                <p:cNvSpPr>
                  <a:spLocks noChangeShapeType="1"/>
                </p:cNvSpPr>
                <p:nvPr/>
              </p:nvSpPr>
              <p:spPr bwMode="auto">
                <a:xfrm>
                  <a:off x="12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7" name="Line 420"/>
                <p:cNvSpPr>
                  <a:spLocks noChangeShapeType="1"/>
                </p:cNvSpPr>
                <p:nvPr/>
              </p:nvSpPr>
              <p:spPr bwMode="auto">
                <a:xfrm>
                  <a:off x="12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8" name="Line 421"/>
                <p:cNvSpPr>
                  <a:spLocks noChangeShapeType="1"/>
                </p:cNvSpPr>
                <p:nvPr/>
              </p:nvSpPr>
              <p:spPr bwMode="auto">
                <a:xfrm>
                  <a:off x="12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9" name="Line 422"/>
                <p:cNvSpPr>
                  <a:spLocks noChangeShapeType="1"/>
                </p:cNvSpPr>
                <p:nvPr/>
              </p:nvSpPr>
              <p:spPr bwMode="auto">
                <a:xfrm>
                  <a:off x="13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0" name="Line 423"/>
                <p:cNvSpPr>
                  <a:spLocks noChangeShapeType="1"/>
                </p:cNvSpPr>
                <p:nvPr/>
              </p:nvSpPr>
              <p:spPr bwMode="auto">
                <a:xfrm>
                  <a:off x="13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1" name="Line 424"/>
                <p:cNvSpPr>
                  <a:spLocks noChangeShapeType="1"/>
                </p:cNvSpPr>
                <p:nvPr/>
              </p:nvSpPr>
              <p:spPr bwMode="auto">
                <a:xfrm>
                  <a:off x="13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2" name="Line 425"/>
                <p:cNvSpPr>
                  <a:spLocks noChangeShapeType="1"/>
                </p:cNvSpPr>
                <p:nvPr/>
              </p:nvSpPr>
              <p:spPr bwMode="auto">
                <a:xfrm>
                  <a:off x="13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3" name="Line 426"/>
                <p:cNvSpPr>
                  <a:spLocks noChangeShapeType="1"/>
                </p:cNvSpPr>
                <p:nvPr/>
              </p:nvSpPr>
              <p:spPr bwMode="auto">
                <a:xfrm>
                  <a:off x="13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4" name="Line 427"/>
                <p:cNvSpPr>
                  <a:spLocks noChangeShapeType="1"/>
                </p:cNvSpPr>
                <p:nvPr/>
              </p:nvSpPr>
              <p:spPr bwMode="auto">
                <a:xfrm>
                  <a:off x="14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5" name="Line 428"/>
                <p:cNvSpPr>
                  <a:spLocks noChangeShapeType="1"/>
                </p:cNvSpPr>
                <p:nvPr/>
              </p:nvSpPr>
              <p:spPr bwMode="auto">
                <a:xfrm>
                  <a:off x="14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6" name="Line 429"/>
                <p:cNvSpPr>
                  <a:spLocks noChangeShapeType="1"/>
                </p:cNvSpPr>
                <p:nvPr/>
              </p:nvSpPr>
              <p:spPr bwMode="auto">
                <a:xfrm>
                  <a:off x="143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7" name="Line 430"/>
                <p:cNvSpPr>
                  <a:spLocks noChangeShapeType="1"/>
                </p:cNvSpPr>
                <p:nvPr/>
              </p:nvSpPr>
              <p:spPr bwMode="auto">
                <a:xfrm>
                  <a:off x="14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8" name="Line 431"/>
                <p:cNvSpPr>
                  <a:spLocks noChangeShapeType="1"/>
                </p:cNvSpPr>
                <p:nvPr/>
              </p:nvSpPr>
              <p:spPr bwMode="auto">
                <a:xfrm>
                  <a:off x="14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9" name="Line 432"/>
                <p:cNvSpPr>
                  <a:spLocks noChangeShapeType="1"/>
                </p:cNvSpPr>
                <p:nvPr/>
              </p:nvSpPr>
              <p:spPr bwMode="auto">
                <a:xfrm>
                  <a:off x="14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0" name="Line 433"/>
                <p:cNvSpPr>
                  <a:spLocks noChangeShapeType="1"/>
                </p:cNvSpPr>
                <p:nvPr/>
              </p:nvSpPr>
              <p:spPr bwMode="auto">
                <a:xfrm>
                  <a:off x="15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1" name="Line 434"/>
                <p:cNvSpPr>
                  <a:spLocks noChangeShapeType="1"/>
                </p:cNvSpPr>
                <p:nvPr/>
              </p:nvSpPr>
              <p:spPr bwMode="auto">
                <a:xfrm>
                  <a:off x="153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2" name="Line 435"/>
                <p:cNvSpPr>
                  <a:spLocks noChangeShapeType="1"/>
                </p:cNvSpPr>
                <p:nvPr/>
              </p:nvSpPr>
              <p:spPr bwMode="auto">
                <a:xfrm>
                  <a:off x="15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3" name="Line 436"/>
                <p:cNvSpPr>
                  <a:spLocks noChangeShapeType="1"/>
                </p:cNvSpPr>
                <p:nvPr/>
              </p:nvSpPr>
              <p:spPr bwMode="auto">
                <a:xfrm>
                  <a:off x="15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4" name="Line 437"/>
                <p:cNvSpPr>
                  <a:spLocks noChangeShapeType="1"/>
                </p:cNvSpPr>
                <p:nvPr/>
              </p:nvSpPr>
              <p:spPr bwMode="auto">
                <a:xfrm>
                  <a:off x="15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5" name="Line 438"/>
                <p:cNvSpPr>
                  <a:spLocks noChangeShapeType="1"/>
                </p:cNvSpPr>
                <p:nvPr/>
              </p:nvSpPr>
              <p:spPr bwMode="auto">
                <a:xfrm>
                  <a:off x="16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6" name="Line 439"/>
                <p:cNvSpPr>
                  <a:spLocks noChangeShapeType="1"/>
                </p:cNvSpPr>
                <p:nvPr/>
              </p:nvSpPr>
              <p:spPr bwMode="auto">
                <a:xfrm>
                  <a:off x="16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7" name="Line 440"/>
                <p:cNvSpPr>
                  <a:spLocks noChangeShapeType="1"/>
                </p:cNvSpPr>
                <p:nvPr/>
              </p:nvSpPr>
              <p:spPr bwMode="auto">
                <a:xfrm>
                  <a:off x="16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8" name="Line 441"/>
                <p:cNvSpPr>
                  <a:spLocks noChangeShapeType="1"/>
                </p:cNvSpPr>
                <p:nvPr/>
              </p:nvSpPr>
              <p:spPr bwMode="auto">
                <a:xfrm>
                  <a:off x="16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9" name="Line 442"/>
                <p:cNvSpPr>
                  <a:spLocks noChangeShapeType="1"/>
                </p:cNvSpPr>
                <p:nvPr/>
              </p:nvSpPr>
              <p:spPr bwMode="auto">
                <a:xfrm>
                  <a:off x="16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0" name="Line 443"/>
                <p:cNvSpPr>
                  <a:spLocks noChangeShapeType="1"/>
                </p:cNvSpPr>
                <p:nvPr/>
              </p:nvSpPr>
              <p:spPr bwMode="auto">
                <a:xfrm>
                  <a:off x="16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1" name="Line 444"/>
                <p:cNvSpPr>
                  <a:spLocks noChangeShapeType="1"/>
                </p:cNvSpPr>
                <p:nvPr/>
              </p:nvSpPr>
              <p:spPr bwMode="auto">
                <a:xfrm>
                  <a:off x="17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2" name="Line 445"/>
                <p:cNvSpPr>
                  <a:spLocks noChangeShapeType="1"/>
                </p:cNvSpPr>
                <p:nvPr/>
              </p:nvSpPr>
              <p:spPr bwMode="auto">
                <a:xfrm>
                  <a:off x="17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3" name="Line 446"/>
                <p:cNvSpPr>
                  <a:spLocks noChangeShapeType="1"/>
                </p:cNvSpPr>
                <p:nvPr/>
              </p:nvSpPr>
              <p:spPr bwMode="auto">
                <a:xfrm>
                  <a:off x="17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4" name="Line 447"/>
                <p:cNvSpPr>
                  <a:spLocks noChangeShapeType="1"/>
                </p:cNvSpPr>
                <p:nvPr/>
              </p:nvSpPr>
              <p:spPr bwMode="auto">
                <a:xfrm>
                  <a:off x="17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5" name="Line 448"/>
                <p:cNvSpPr>
                  <a:spLocks noChangeShapeType="1"/>
                </p:cNvSpPr>
                <p:nvPr/>
              </p:nvSpPr>
              <p:spPr bwMode="auto">
                <a:xfrm>
                  <a:off x="17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6" name="Line 449"/>
                <p:cNvSpPr>
                  <a:spLocks noChangeShapeType="1"/>
                </p:cNvSpPr>
                <p:nvPr/>
              </p:nvSpPr>
              <p:spPr bwMode="auto">
                <a:xfrm>
                  <a:off x="17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7" name="Line 450"/>
                <p:cNvSpPr>
                  <a:spLocks noChangeShapeType="1"/>
                </p:cNvSpPr>
                <p:nvPr/>
              </p:nvSpPr>
              <p:spPr bwMode="auto">
                <a:xfrm>
                  <a:off x="18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8" name="Line 451"/>
                <p:cNvSpPr>
                  <a:spLocks noChangeShapeType="1"/>
                </p:cNvSpPr>
                <p:nvPr/>
              </p:nvSpPr>
              <p:spPr bwMode="auto">
                <a:xfrm>
                  <a:off x="18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9" name="Line 452"/>
                <p:cNvSpPr>
                  <a:spLocks noChangeShapeType="1"/>
                </p:cNvSpPr>
                <p:nvPr/>
              </p:nvSpPr>
              <p:spPr bwMode="auto">
                <a:xfrm>
                  <a:off x="18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0" name="Line 453"/>
                <p:cNvSpPr>
                  <a:spLocks noChangeShapeType="1"/>
                </p:cNvSpPr>
                <p:nvPr/>
              </p:nvSpPr>
              <p:spPr bwMode="auto">
                <a:xfrm>
                  <a:off x="18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1" name="Line 454"/>
                <p:cNvSpPr>
                  <a:spLocks noChangeShapeType="1"/>
                </p:cNvSpPr>
                <p:nvPr/>
              </p:nvSpPr>
              <p:spPr bwMode="auto">
                <a:xfrm>
                  <a:off x="18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2" name="Line 455"/>
                <p:cNvSpPr>
                  <a:spLocks noChangeShapeType="1"/>
                </p:cNvSpPr>
                <p:nvPr/>
              </p:nvSpPr>
              <p:spPr bwMode="auto">
                <a:xfrm>
                  <a:off x="189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3" name="Line 456"/>
                <p:cNvSpPr>
                  <a:spLocks noChangeShapeType="1"/>
                </p:cNvSpPr>
                <p:nvPr/>
              </p:nvSpPr>
              <p:spPr bwMode="auto">
                <a:xfrm>
                  <a:off x="191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4" name="Line 457"/>
                <p:cNvSpPr>
                  <a:spLocks noChangeShapeType="1"/>
                </p:cNvSpPr>
                <p:nvPr/>
              </p:nvSpPr>
              <p:spPr bwMode="auto">
                <a:xfrm>
                  <a:off x="193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5" name="Line 458"/>
                <p:cNvSpPr>
                  <a:spLocks noChangeShapeType="1"/>
                </p:cNvSpPr>
                <p:nvPr/>
              </p:nvSpPr>
              <p:spPr bwMode="auto">
                <a:xfrm>
                  <a:off x="1954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6" name="Line 459"/>
                <p:cNvSpPr>
                  <a:spLocks noChangeShapeType="1"/>
                </p:cNvSpPr>
                <p:nvPr/>
              </p:nvSpPr>
              <p:spPr bwMode="auto">
                <a:xfrm>
                  <a:off x="1967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7" name="Line 460"/>
                <p:cNvSpPr>
                  <a:spLocks noChangeShapeType="1"/>
                </p:cNvSpPr>
                <p:nvPr/>
              </p:nvSpPr>
              <p:spPr bwMode="auto">
                <a:xfrm>
                  <a:off x="1989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8" name="Line 461"/>
                <p:cNvSpPr>
                  <a:spLocks noChangeShapeType="1"/>
                </p:cNvSpPr>
                <p:nvPr/>
              </p:nvSpPr>
              <p:spPr bwMode="auto">
                <a:xfrm>
                  <a:off x="2002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9" name="Line 462"/>
                <p:cNvSpPr>
                  <a:spLocks noChangeShapeType="1"/>
                </p:cNvSpPr>
                <p:nvPr/>
              </p:nvSpPr>
              <p:spPr bwMode="auto">
                <a:xfrm>
                  <a:off x="202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0" name="Line 463"/>
                <p:cNvSpPr>
                  <a:spLocks noChangeShapeType="1"/>
                </p:cNvSpPr>
                <p:nvPr/>
              </p:nvSpPr>
              <p:spPr bwMode="auto">
                <a:xfrm>
                  <a:off x="2038" y="1391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1" name="Line 464"/>
                <p:cNvSpPr>
                  <a:spLocks noChangeShapeType="1"/>
                </p:cNvSpPr>
                <p:nvPr/>
              </p:nvSpPr>
              <p:spPr bwMode="auto">
                <a:xfrm>
                  <a:off x="206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2" name="Line 465"/>
                <p:cNvSpPr>
                  <a:spLocks noChangeShapeType="1"/>
                </p:cNvSpPr>
                <p:nvPr/>
              </p:nvSpPr>
              <p:spPr bwMode="auto">
                <a:xfrm>
                  <a:off x="207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3" name="Line 466"/>
                <p:cNvSpPr>
                  <a:spLocks noChangeShapeType="1"/>
                </p:cNvSpPr>
                <p:nvPr/>
              </p:nvSpPr>
              <p:spPr bwMode="auto">
                <a:xfrm>
                  <a:off x="2095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4" name="Line 467"/>
                <p:cNvSpPr>
                  <a:spLocks noChangeShapeType="1"/>
                </p:cNvSpPr>
                <p:nvPr/>
              </p:nvSpPr>
              <p:spPr bwMode="auto">
                <a:xfrm>
                  <a:off x="2108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5" name="Line 468"/>
                <p:cNvSpPr>
                  <a:spLocks noChangeShapeType="1"/>
                </p:cNvSpPr>
                <p:nvPr/>
              </p:nvSpPr>
              <p:spPr bwMode="auto">
                <a:xfrm>
                  <a:off x="2130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6" name="Line 469"/>
                <p:cNvSpPr>
                  <a:spLocks noChangeShapeType="1"/>
                </p:cNvSpPr>
                <p:nvPr/>
              </p:nvSpPr>
              <p:spPr bwMode="auto">
                <a:xfrm>
                  <a:off x="2143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7" name="Line 470"/>
                <p:cNvSpPr>
                  <a:spLocks noChangeShapeType="1"/>
                </p:cNvSpPr>
                <p:nvPr/>
              </p:nvSpPr>
              <p:spPr bwMode="auto">
                <a:xfrm>
                  <a:off x="216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8" name="Line 471"/>
                <p:cNvSpPr>
                  <a:spLocks noChangeShapeType="1"/>
                </p:cNvSpPr>
                <p:nvPr/>
              </p:nvSpPr>
              <p:spPr bwMode="auto">
                <a:xfrm>
                  <a:off x="217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9" name="Line 472"/>
                <p:cNvSpPr>
                  <a:spLocks noChangeShapeType="1"/>
                </p:cNvSpPr>
                <p:nvPr/>
              </p:nvSpPr>
              <p:spPr bwMode="auto">
                <a:xfrm>
                  <a:off x="2201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0" name="Line 473"/>
                <p:cNvSpPr>
                  <a:spLocks noChangeShapeType="1"/>
                </p:cNvSpPr>
                <p:nvPr/>
              </p:nvSpPr>
              <p:spPr bwMode="auto">
                <a:xfrm>
                  <a:off x="2214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1" name="Line 474"/>
                <p:cNvSpPr>
                  <a:spLocks noChangeShapeType="1"/>
                </p:cNvSpPr>
                <p:nvPr/>
              </p:nvSpPr>
              <p:spPr bwMode="auto">
                <a:xfrm>
                  <a:off x="2236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2" name="Line 475"/>
                <p:cNvSpPr>
                  <a:spLocks noChangeShapeType="1"/>
                </p:cNvSpPr>
                <p:nvPr/>
              </p:nvSpPr>
              <p:spPr bwMode="auto">
                <a:xfrm>
                  <a:off x="2249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3" name="Line 476"/>
                <p:cNvSpPr>
                  <a:spLocks noChangeShapeType="1"/>
                </p:cNvSpPr>
                <p:nvPr/>
              </p:nvSpPr>
              <p:spPr bwMode="auto">
                <a:xfrm>
                  <a:off x="227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4" name="Line 477"/>
                <p:cNvSpPr>
                  <a:spLocks noChangeShapeType="1"/>
                </p:cNvSpPr>
                <p:nvPr/>
              </p:nvSpPr>
              <p:spPr bwMode="auto">
                <a:xfrm>
                  <a:off x="228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5" name="Line 478"/>
                <p:cNvSpPr>
                  <a:spLocks noChangeShapeType="1"/>
                </p:cNvSpPr>
                <p:nvPr/>
              </p:nvSpPr>
              <p:spPr bwMode="auto">
                <a:xfrm>
                  <a:off x="2307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6" name="Line 479"/>
                <p:cNvSpPr>
                  <a:spLocks noChangeShapeType="1"/>
                </p:cNvSpPr>
                <p:nvPr/>
              </p:nvSpPr>
              <p:spPr bwMode="auto">
                <a:xfrm>
                  <a:off x="232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7" name="Line 480"/>
                <p:cNvSpPr>
                  <a:spLocks noChangeShapeType="1"/>
                </p:cNvSpPr>
                <p:nvPr/>
              </p:nvSpPr>
              <p:spPr bwMode="auto">
                <a:xfrm>
                  <a:off x="2342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8" name="Line 481"/>
                <p:cNvSpPr>
                  <a:spLocks noChangeShapeType="1"/>
                </p:cNvSpPr>
                <p:nvPr/>
              </p:nvSpPr>
              <p:spPr bwMode="auto">
                <a:xfrm>
                  <a:off x="2355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9" name="Line 482"/>
                <p:cNvSpPr>
                  <a:spLocks noChangeShapeType="1"/>
                </p:cNvSpPr>
                <p:nvPr/>
              </p:nvSpPr>
              <p:spPr bwMode="auto">
                <a:xfrm>
                  <a:off x="237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0" name="Line 483"/>
                <p:cNvSpPr>
                  <a:spLocks noChangeShapeType="1"/>
                </p:cNvSpPr>
                <p:nvPr/>
              </p:nvSpPr>
              <p:spPr bwMode="auto">
                <a:xfrm>
                  <a:off x="2390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1" name="Line 484"/>
                <p:cNvSpPr>
                  <a:spLocks noChangeShapeType="1"/>
                </p:cNvSpPr>
                <p:nvPr/>
              </p:nvSpPr>
              <p:spPr bwMode="auto">
                <a:xfrm>
                  <a:off x="241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2" name="Line 485"/>
                <p:cNvSpPr>
                  <a:spLocks noChangeShapeType="1"/>
                </p:cNvSpPr>
                <p:nvPr/>
              </p:nvSpPr>
              <p:spPr bwMode="auto">
                <a:xfrm>
                  <a:off x="2426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3" name="Line 486"/>
                <p:cNvSpPr>
                  <a:spLocks noChangeShapeType="1"/>
                </p:cNvSpPr>
                <p:nvPr/>
              </p:nvSpPr>
              <p:spPr bwMode="auto">
                <a:xfrm>
                  <a:off x="2448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4" name="Line 487"/>
                <p:cNvSpPr>
                  <a:spLocks noChangeShapeType="1"/>
                </p:cNvSpPr>
                <p:nvPr/>
              </p:nvSpPr>
              <p:spPr bwMode="auto">
                <a:xfrm>
                  <a:off x="2461" y="1391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5" name="Line 488"/>
                <p:cNvSpPr>
                  <a:spLocks noChangeShapeType="1"/>
                </p:cNvSpPr>
                <p:nvPr/>
              </p:nvSpPr>
              <p:spPr bwMode="auto">
                <a:xfrm>
                  <a:off x="2483" y="139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7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411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8" name="Line 491"/>
                <p:cNvSpPr>
                  <a:spLocks noChangeShapeType="1"/>
                </p:cNvSpPr>
                <p:nvPr/>
              </p:nvSpPr>
              <p:spPr bwMode="auto">
                <a:xfrm>
                  <a:off x="2485" y="1188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9" name="Line 492"/>
                <p:cNvSpPr>
                  <a:spLocks noChangeShapeType="1"/>
                </p:cNvSpPr>
                <p:nvPr/>
              </p:nvSpPr>
              <p:spPr bwMode="auto">
                <a:xfrm>
                  <a:off x="4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0" name="Line 493"/>
                <p:cNvSpPr>
                  <a:spLocks noChangeShapeType="1"/>
                </p:cNvSpPr>
                <p:nvPr/>
              </p:nvSpPr>
              <p:spPr bwMode="auto">
                <a:xfrm>
                  <a:off x="4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1" name="Line 494"/>
                <p:cNvSpPr>
                  <a:spLocks noChangeShapeType="1"/>
                </p:cNvSpPr>
                <p:nvPr/>
              </p:nvSpPr>
              <p:spPr bwMode="auto">
                <a:xfrm>
                  <a:off x="4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2" name="Line 495"/>
                <p:cNvSpPr>
                  <a:spLocks noChangeShapeType="1"/>
                </p:cNvSpPr>
                <p:nvPr/>
              </p:nvSpPr>
              <p:spPr bwMode="auto">
                <a:xfrm>
                  <a:off x="5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3" name="Line 496"/>
                <p:cNvSpPr>
                  <a:spLocks noChangeShapeType="1"/>
                </p:cNvSpPr>
                <p:nvPr/>
              </p:nvSpPr>
              <p:spPr bwMode="auto">
                <a:xfrm>
                  <a:off x="5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4" name="Line 497"/>
                <p:cNvSpPr>
                  <a:spLocks noChangeShapeType="1"/>
                </p:cNvSpPr>
                <p:nvPr/>
              </p:nvSpPr>
              <p:spPr bwMode="auto">
                <a:xfrm>
                  <a:off x="5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5" name="Line 498"/>
                <p:cNvSpPr>
                  <a:spLocks noChangeShapeType="1"/>
                </p:cNvSpPr>
                <p:nvPr/>
              </p:nvSpPr>
              <p:spPr bwMode="auto">
                <a:xfrm>
                  <a:off x="5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6" name="Line 499"/>
                <p:cNvSpPr>
                  <a:spLocks noChangeShapeType="1"/>
                </p:cNvSpPr>
                <p:nvPr/>
              </p:nvSpPr>
              <p:spPr bwMode="auto">
                <a:xfrm>
                  <a:off x="5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7" name="Line 500"/>
                <p:cNvSpPr>
                  <a:spLocks noChangeShapeType="1"/>
                </p:cNvSpPr>
                <p:nvPr/>
              </p:nvSpPr>
              <p:spPr bwMode="auto">
                <a:xfrm>
                  <a:off x="5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8" name="Line 501"/>
                <p:cNvSpPr>
                  <a:spLocks noChangeShapeType="1"/>
                </p:cNvSpPr>
                <p:nvPr/>
              </p:nvSpPr>
              <p:spPr bwMode="auto">
                <a:xfrm>
                  <a:off x="6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9" name="Line 502"/>
                <p:cNvSpPr>
                  <a:spLocks noChangeShapeType="1"/>
                </p:cNvSpPr>
                <p:nvPr/>
              </p:nvSpPr>
              <p:spPr bwMode="auto">
                <a:xfrm>
                  <a:off x="6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0" name="Line 503"/>
                <p:cNvSpPr>
                  <a:spLocks noChangeShapeType="1"/>
                </p:cNvSpPr>
                <p:nvPr/>
              </p:nvSpPr>
              <p:spPr bwMode="auto">
                <a:xfrm>
                  <a:off x="6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1" name="Line 504"/>
                <p:cNvSpPr>
                  <a:spLocks noChangeShapeType="1"/>
                </p:cNvSpPr>
                <p:nvPr/>
              </p:nvSpPr>
              <p:spPr bwMode="auto">
                <a:xfrm>
                  <a:off x="6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2" name="Line 505"/>
                <p:cNvSpPr>
                  <a:spLocks noChangeShapeType="1"/>
                </p:cNvSpPr>
                <p:nvPr/>
              </p:nvSpPr>
              <p:spPr bwMode="auto">
                <a:xfrm>
                  <a:off x="684" y="1188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3" name="Line 506"/>
                <p:cNvSpPr>
                  <a:spLocks noChangeShapeType="1"/>
                </p:cNvSpPr>
                <p:nvPr/>
              </p:nvSpPr>
              <p:spPr bwMode="auto">
                <a:xfrm>
                  <a:off x="6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4" name="Line 507"/>
                <p:cNvSpPr>
                  <a:spLocks noChangeShapeType="1"/>
                </p:cNvSpPr>
                <p:nvPr/>
              </p:nvSpPr>
              <p:spPr bwMode="auto">
                <a:xfrm>
                  <a:off x="7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5" name="Line 508"/>
                <p:cNvSpPr>
                  <a:spLocks noChangeShapeType="1"/>
                </p:cNvSpPr>
                <p:nvPr/>
              </p:nvSpPr>
              <p:spPr bwMode="auto">
                <a:xfrm>
                  <a:off x="7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6" name="Line 509"/>
                <p:cNvSpPr>
                  <a:spLocks noChangeShapeType="1"/>
                </p:cNvSpPr>
                <p:nvPr/>
              </p:nvSpPr>
              <p:spPr bwMode="auto">
                <a:xfrm>
                  <a:off x="7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7" name="Line 510"/>
                <p:cNvSpPr>
                  <a:spLocks noChangeShapeType="1"/>
                </p:cNvSpPr>
                <p:nvPr/>
              </p:nvSpPr>
              <p:spPr bwMode="auto">
                <a:xfrm>
                  <a:off x="7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8" name="Line 511"/>
                <p:cNvSpPr>
                  <a:spLocks noChangeShapeType="1"/>
                </p:cNvSpPr>
                <p:nvPr/>
              </p:nvSpPr>
              <p:spPr bwMode="auto">
                <a:xfrm>
                  <a:off x="7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9" name="Line 512"/>
                <p:cNvSpPr>
                  <a:spLocks noChangeShapeType="1"/>
                </p:cNvSpPr>
                <p:nvPr/>
              </p:nvSpPr>
              <p:spPr bwMode="auto">
                <a:xfrm>
                  <a:off x="8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0" name="Line 513"/>
                <p:cNvSpPr>
                  <a:spLocks noChangeShapeType="1"/>
                </p:cNvSpPr>
                <p:nvPr/>
              </p:nvSpPr>
              <p:spPr bwMode="auto">
                <a:xfrm>
                  <a:off x="8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1" name="Line 514"/>
                <p:cNvSpPr>
                  <a:spLocks noChangeShapeType="1"/>
                </p:cNvSpPr>
                <p:nvPr/>
              </p:nvSpPr>
              <p:spPr bwMode="auto">
                <a:xfrm>
                  <a:off x="8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2" name="Line 515"/>
                <p:cNvSpPr>
                  <a:spLocks noChangeShapeType="1"/>
                </p:cNvSpPr>
                <p:nvPr/>
              </p:nvSpPr>
              <p:spPr bwMode="auto">
                <a:xfrm>
                  <a:off x="8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3" name="Line 516"/>
                <p:cNvSpPr>
                  <a:spLocks noChangeShapeType="1"/>
                </p:cNvSpPr>
                <p:nvPr/>
              </p:nvSpPr>
              <p:spPr bwMode="auto">
                <a:xfrm>
                  <a:off x="8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4" name="Line 517"/>
                <p:cNvSpPr>
                  <a:spLocks noChangeShapeType="1"/>
                </p:cNvSpPr>
                <p:nvPr/>
              </p:nvSpPr>
              <p:spPr bwMode="auto">
                <a:xfrm>
                  <a:off x="8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5" name="Line 518"/>
                <p:cNvSpPr>
                  <a:spLocks noChangeShapeType="1"/>
                </p:cNvSpPr>
                <p:nvPr/>
              </p:nvSpPr>
              <p:spPr bwMode="auto">
                <a:xfrm>
                  <a:off x="9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6" name="Line 519"/>
                <p:cNvSpPr>
                  <a:spLocks noChangeShapeType="1"/>
                </p:cNvSpPr>
                <p:nvPr/>
              </p:nvSpPr>
              <p:spPr bwMode="auto">
                <a:xfrm>
                  <a:off x="9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7" name="Line 520"/>
                <p:cNvSpPr>
                  <a:spLocks noChangeShapeType="1"/>
                </p:cNvSpPr>
                <p:nvPr/>
              </p:nvSpPr>
              <p:spPr bwMode="auto">
                <a:xfrm>
                  <a:off x="9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8" name="Line 521"/>
                <p:cNvSpPr>
                  <a:spLocks noChangeShapeType="1"/>
                </p:cNvSpPr>
                <p:nvPr/>
              </p:nvSpPr>
              <p:spPr bwMode="auto">
                <a:xfrm>
                  <a:off x="9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9" name="Line 522"/>
                <p:cNvSpPr>
                  <a:spLocks noChangeShapeType="1"/>
                </p:cNvSpPr>
                <p:nvPr/>
              </p:nvSpPr>
              <p:spPr bwMode="auto">
                <a:xfrm>
                  <a:off x="9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0" name="Line 523"/>
                <p:cNvSpPr>
                  <a:spLocks noChangeShapeType="1"/>
                </p:cNvSpPr>
                <p:nvPr/>
              </p:nvSpPr>
              <p:spPr bwMode="auto">
                <a:xfrm>
                  <a:off x="10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1" name="Line 524"/>
                <p:cNvSpPr>
                  <a:spLocks noChangeShapeType="1"/>
                </p:cNvSpPr>
                <p:nvPr/>
              </p:nvSpPr>
              <p:spPr bwMode="auto">
                <a:xfrm>
                  <a:off x="10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2" name="Line 525"/>
                <p:cNvSpPr>
                  <a:spLocks noChangeShapeType="1"/>
                </p:cNvSpPr>
                <p:nvPr/>
              </p:nvSpPr>
              <p:spPr bwMode="auto">
                <a:xfrm>
                  <a:off x="10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3" name="Line 526"/>
                <p:cNvSpPr>
                  <a:spLocks noChangeShapeType="1"/>
                </p:cNvSpPr>
                <p:nvPr/>
              </p:nvSpPr>
              <p:spPr bwMode="auto">
                <a:xfrm>
                  <a:off x="10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4" name="Line 527"/>
                <p:cNvSpPr>
                  <a:spLocks noChangeShapeType="1"/>
                </p:cNvSpPr>
                <p:nvPr/>
              </p:nvSpPr>
              <p:spPr bwMode="auto">
                <a:xfrm>
                  <a:off x="10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5" name="Line 528"/>
                <p:cNvSpPr>
                  <a:spLocks noChangeShapeType="1"/>
                </p:cNvSpPr>
                <p:nvPr/>
              </p:nvSpPr>
              <p:spPr bwMode="auto">
                <a:xfrm>
                  <a:off x="10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6" name="Line 529"/>
                <p:cNvSpPr>
                  <a:spLocks noChangeShapeType="1"/>
                </p:cNvSpPr>
                <p:nvPr/>
              </p:nvSpPr>
              <p:spPr bwMode="auto">
                <a:xfrm>
                  <a:off x="11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7" name="Line 530"/>
                <p:cNvSpPr>
                  <a:spLocks noChangeShapeType="1"/>
                </p:cNvSpPr>
                <p:nvPr/>
              </p:nvSpPr>
              <p:spPr bwMode="auto">
                <a:xfrm>
                  <a:off x="11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8" name="Line 531"/>
                <p:cNvSpPr>
                  <a:spLocks noChangeShapeType="1"/>
                </p:cNvSpPr>
                <p:nvPr/>
              </p:nvSpPr>
              <p:spPr bwMode="auto">
                <a:xfrm>
                  <a:off x="11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9" name="Line 532"/>
                <p:cNvSpPr>
                  <a:spLocks noChangeShapeType="1"/>
                </p:cNvSpPr>
                <p:nvPr/>
              </p:nvSpPr>
              <p:spPr bwMode="auto">
                <a:xfrm>
                  <a:off x="11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0" name="Line 533"/>
                <p:cNvSpPr>
                  <a:spLocks noChangeShapeType="1"/>
                </p:cNvSpPr>
                <p:nvPr/>
              </p:nvSpPr>
              <p:spPr bwMode="auto">
                <a:xfrm>
                  <a:off x="11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1" name="Line 534"/>
                <p:cNvSpPr>
                  <a:spLocks noChangeShapeType="1"/>
                </p:cNvSpPr>
                <p:nvPr/>
              </p:nvSpPr>
              <p:spPr bwMode="auto">
                <a:xfrm>
                  <a:off x="1191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2" name="Line 535"/>
                <p:cNvSpPr>
                  <a:spLocks noChangeShapeType="1"/>
                </p:cNvSpPr>
                <p:nvPr/>
              </p:nvSpPr>
              <p:spPr bwMode="auto">
                <a:xfrm>
                  <a:off x="12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3" name="Line 536"/>
                <p:cNvSpPr>
                  <a:spLocks noChangeShapeType="1"/>
                </p:cNvSpPr>
                <p:nvPr/>
              </p:nvSpPr>
              <p:spPr bwMode="auto">
                <a:xfrm>
                  <a:off x="12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4" name="Line 537"/>
                <p:cNvSpPr>
                  <a:spLocks noChangeShapeType="1"/>
                </p:cNvSpPr>
                <p:nvPr/>
              </p:nvSpPr>
              <p:spPr bwMode="auto">
                <a:xfrm>
                  <a:off x="12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5" name="Line 538"/>
                <p:cNvSpPr>
                  <a:spLocks noChangeShapeType="1"/>
                </p:cNvSpPr>
                <p:nvPr/>
              </p:nvSpPr>
              <p:spPr bwMode="auto">
                <a:xfrm>
                  <a:off x="12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6" name="Line 539"/>
                <p:cNvSpPr>
                  <a:spLocks noChangeShapeType="1"/>
                </p:cNvSpPr>
                <p:nvPr/>
              </p:nvSpPr>
              <p:spPr bwMode="auto">
                <a:xfrm>
                  <a:off x="12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7" name="Line 540"/>
                <p:cNvSpPr>
                  <a:spLocks noChangeShapeType="1"/>
                </p:cNvSpPr>
                <p:nvPr/>
              </p:nvSpPr>
              <p:spPr bwMode="auto">
                <a:xfrm>
                  <a:off x="12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8" name="Line 541"/>
                <p:cNvSpPr>
                  <a:spLocks noChangeShapeType="1"/>
                </p:cNvSpPr>
                <p:nvPr/>
              </p:nvSpPr>
              <p:spPr bwMode="auto">
                <a:xfrm>
                  <a:off x="13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9" name="Line 542"/>
                <p:cNvSpPr>
                  <a:spLocks noChangeShapeType="1"/>
                </p:cNvSpPr>
                <p:nvPr/>
              </p:nvSpPr>
              <p:spPr bwMode="auto">
                <a:xfrm>
                  <a:off x="13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0" name="Line 543"/>
                <p:cNvSpPr>
                  <a:spLocks noChangeShapeType="1"/>
                </p:cNvSpPr>
                <p:nvPr/>
              </p:nvSpPr>
              <p:spPr bwMode="auto">
                <a:xfrm>
                  <a:off x="13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1" name="Line 544"/>
                <p:cNvSpPr>
                  <a:spLocks noChangeShapeType="1"/>
                </p:cNvSpPr>
                <p:nvPr/>
              </p:nvSpPr>
              <p:spPr bwMode="auto">
                <a:xfrm>
                  <a:off x="13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2" name="Line 545"/>
                <p:cNvSpPr>
                  <a:spLocks noChangeShapeType="1"/>
                </p:cNvSpPr>
                <p:nvPr/>
              </p:nvSpPr>
              <p:spPr bwMode="auto">
                <a:xfrm>
                  <a:off x="13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3" name="Line 546"/>
                <p:cNvSpPr>
                  <a:spLocks noChangeShapeType="1"/>
                </p:cNvSpPr>
                <p:nvPr/>
              </p:nvSpPr>
              <p:spPr bwMode="auto">
                <a:xfrm>
                  <a:off x="14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4" name="Line 547"/>
                <p:cNvSpPr>
                  <a:spLocks noChangeShapeType="1"/>
                </p:cNvSpPr>
                <p:nvPr/>
              </p:nvSpPr>
              <p:spPr bwMode="auto">
                <a:xfrm>
                  <a:off x="14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5" name="Line 548"/>
                <p:cNvSpPr>
                  <a:spLocks noChangeShapeType="1"/>
                </p:cNvSpPr>
                <p:nvPr/>
              </p:nvSpPr>
              <p:spPr bwMode="auto">
                <a:xfrm>
                  <a:off x="143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6" name="Line 549"/>
                <p:cNvSpPr>
                  <a:spLocks noChangeShapeType="1"/>
                </p:cNvSpPr>
                <p:nvPr/>
              </p:nvSpPr>
              <p:spPr bwMode="auto">
                <a:xfrm>
                  <a:off x="14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7" name="Line 550"/>
                <p:cNvSpPr>
                  <a:spLocks noChangeShapeType="1"/>
                </p:cNvSpPr>
                <p:nvPr/>
              </p:nvSpPr>
              <p:spPr bwMode="auto">
                <a:xfrm>
                  <a:off x="14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8" name="Line 551"/>
                <p:cNvSpPr>
                  <a:spLocks noChangeShapeType="1"/>
                </p:cNvSpPr>
                <p:nvPr/>
              </p:nvSpPr>
              <p:spPr bwMode="auto">
                <a:xfrm>
                  <a:off x="14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9" name="Line 552"/>
                <p:cNvSpPr>
                  <a:spLocks noChangeShapeType="1"/>
                </p:cNvSpPr>
                <p:nvPr/>
              </p:nvSpPr>
              <p:spPr bwMode="auto">
                <a:xfrm>
                  <a:off x="15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0" name="Line 553"/>
                <p:cNvSpPr>
                  <a:spLocks noChangeShapeType="1"/>
                </p:cNvSpPr>
                <p:nvPr/>
              </p:nvSpPr>
              <p:spPr bwMode="auto">
                <a:xfrm>
                  <a:off x="153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1" name="Line 554"/>
                <p:cNvSpPr>
                  <a:spLocks noChangeShapeType="1"/>
                </p:cNvSpPr>
                <p:nvPr/>
              </p:nvSpPr>
              <p:spPr bwMode="auto">
                <a:xfrm>
                  <a:off x="15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2" name="Line 555"/>
                <p:cNvSpPr>
                  <a:spLocks noChangeShapeType="1"/>
                </p:cNvSpPr>
                <p:nvPr/>
              </p:nvSpPr>
              <p:spPr bwMode="auto">
                <a:xfrm>
                  <a:off x="15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3" name="Line 556"/>
                <p:cNvSpPr>
                  <a:spLocks noChangeShapeType="1"/>
                </p:cNvSpPr>
                <p:nvPr/>
              </p:nvSpPr>
              <p:spPr bwMode="auto">
                <a:xfrm>
                  <a:off x="15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4" name="Line 557"/>
                <p:cNvSpPr>
                  <a:spLocks noChangeShapeType="1"/>
                </p:cNvSpPr>
                <p:nvPr/>
              </p:nvSpPr>
              <p:spPr bwMode="auto">
                <a:xfrm>
                  <a:off x="16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5" name="Line 558"/>
                <p:cNvSpPr>
                  <a:spLocks noChangeShapeType="1"/>
                </p:cNvSpPr>
                <p:nvPr/>
              </p:nvSpPr>
              <p:spPr bwMode="auto">
                <a:xfrm>
                  <a:off x="16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6" name="Line 559"/>
                <p:cNvSpPr>
                  <a:spLocks noChangeShapeType="1"/>
                </p:cNvSpPr>
                <p:nvPr/>
              </p:nvSpPr>
              <p:spPr bwMode="auto">
                <a:xfrm>
                  <a:off x="16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7" name="Line 560"/>
                <p:cNvSpPr>
                  <a:spLocks noChangeShapeType="1"/>
                </p:cNvSpPr>
                <p:nvPr/>
              </p:nvSpPr>
              <p:spPr bwMode="auto">
                <a:xfrm>
                  <a:off x="16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8" name="Line 561"/>
                <p:cNvSpPr>
                  <a:spLocks noChangeShapeType="1"/>
                </p:cNvSpPr>
                <p:nvPr/>
              </p:nvSpPr>
              <p:spPr bwMode="auto">
                <a:xfrm>
                  <a:off x="16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9" name="Line 562"/>
                <p:cNvSpPr>
                  <a:spLocks noChangeShapeType="1"/>
                </p:cNvSpPr>
                <p:nvPr/>
              </p:nvSpPr>
              <p:spPr bwMode="auto">
                <a:xfrm>
                  <a:off x="16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0" name="Line 563"/>
                <p:cNvSpPr>
                  <a:spLocks noChangeShapeType="1"/>
                </p:cNvSpPr>
                <p:nvPr/>
              </p:nvSpPr>
              <p:spPr bwMode="auto">
                <a:xfrm>
                  <a:off x="17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1" name="Line 564"/>
                <p:cNvSpPr>
                  <a:spLocks noChangeShapeType="1"/>
                </p:cNvSpPr>
                <p:nvPr/>
              </p:nvSpPr>
              <p:spPr bwMode="auto">
                <a:xfrm>
                  <a:off x="17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2" name="Line 565"/>
                <p:cNvSpPr>
                  <a:spLocks noChangeShapeType="1"/>
                </p:cNvSpPr>
                <p:nvPr/>
              </p:nvSpPr>
              <p:spPr bwMode="auto">
                <a:xfrm>
                  <a:off x="17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3" name="Line 566"/>
                <p:cNvSpPr>
                  <a:spLocks noChangeShapeType="1"/>
                </p:cNvSpPr>
                <p:nvPr/>
              </p:nvSpPr>
              <p:spPr bwMode="auto">
                <a:xfrm>
                  <a:off x="17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4" name="Line 567"/>
                <p:cNvSpPr>
                  <a:spLocks noChangeShapeType="1"/>
                </p:cNvSpPr>
                <p:nvPr/>
              </p:nvSpPr>
              <p:spPr bwMode="auto">
                <a:xfrm>
                  <a:off x="17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5" name="Line 568"/>
                <p:cNvSpPr>
                  <a:spLocks noChangeShapeType="1"/>
                </p:cNvSpPr>
                <p:nvPr/>
              </p:nvSpPr>
              <p:spPr bwMode="auto">
                <a:xfrm>
                  <a:off x="17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6" name="Line 569"/>
                <p:cNvSpPr>
                  <a:spLocks noChangeShapeType="1"/>
                </p:cNvSpPr>
                <p:nvPr/>
              </p:nvSpPr>
              <p:spPr bwMode="auto">
                <a:xfrm>
                  <a:off x="18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7" name="Line 570"/>
                <p:cNvSpPr>
                  <a:spLocks noChangeShapeType="1"/>
                </p:cNvSpPr>
                <p:nvPr/>
              </p:nvSpPr>
              <p:spPr bwMode="auto">
                <a:xfrm>
                  <a:off x="18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8" name="Line 571"/>
                <p:cNvSpPr>
                  <a:spLocks noChangeShapeType="1"/>
                </p:cNvSpPr>
                <p:nvPr/>
              </p:nvSpPr>
              <p:spPr bwMode="auto">
                <a:xfrm>
                  <a:off x="18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9" name="Line 572"/>
                <p:cNvSpPr>
                  <a:spLocks noChangeShapeType="1"/>
                </p:cNvSpPr>
                <p:nvPr/>
              </p:nvSpPr>
              <p:spPr bwMode="auto">
                <a:xfrm>
                  <a:off x="18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0" name="Line 573"/>
                <p:cNvSpPr>
                  <a:spLocks noChangeShapeType="1"/>
                </p:cNvSpPr>
                <p:nvPr/>
              </p:nvSpPr>
              <p:spPr bwMode="auto">
                <a:xfrm>
                  <a:off x="18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1" name="Line 574"/>
                <p:cNvSpPr>
                  <a:spLocks noChangeShapeType="1"/>
                </p:cNvSpPr>
                <p:nvPr/>
              </p:nvSpPr>
              <p:spPr bwMode="auto">
                <a:xfrm>
                  <a:off x="189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2" name="Line 575"/>
                <p:cNvSpPr>
                  <a:spLocks noChangeShapeType="1"/>
                </p:cNvSpPr>
                <p:nvPr/>
              </p:nvSpPr>
              <p:spPr bwMode="auto">
                <a:xfrm>
                  <a:off x="191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3" name="Line 576"/>
                <p:cNvSpPr>
                  <a:spLocks noChangeShapeType="1"/>
                </p:cNvSpPr>
                <p:nvPr/>
              </p:nvSpPr>
              <p:spPr bwMode="auto">
                <a:xfrm>
                  <a:off x="193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4" name="Line 577"/>
                <p:cNvSpPr>
                  <a:spLocks noChangeShapeType="1"/>
                </p:cNvSpPr>
                <p:nvPr/>
              </p:nvSpPr>
              <p:spPr bwMode="auto">
                <a:xfrm>
                  <a:off x="1954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5" name="Line 578"/>
                <p:cNvSpPr>
                  <a:spLocks noChangeShapeType="1"/>
                </p:cNvSpPr>
                <p:nvPr/>
              </p:nvSpPr>
              <p:spPr bwMode="auto">
                <a:xfrm>
                  <a:off x="1967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6" name="Line 579"/>
                <p:cNvSpPr>
                  <a:spLocks noChangeShapeType="1"/>
                </p:cNvSpPr>
                <p:nvPr/>
              </p:nvSpPr>
              <p:spPr bwMode="auto">
                <a:xfrm>
                  <a:off x="1989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7" name="Line 580"/>
                <p:cNvSpPr>
                  <a:spLocks noChangeShapeType="1"/>
                </p:cNvSpPr>
                <p:nvPr/>
              </p:nvSpPr>
              <p:spPr bwMode="auto">
                <a:xfrm>
                  <a:off x="2002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8" name="Line 581"/>
                <p:cNvSpPr>
                  <a:spLocks noChangeShapeType="1"/>
                </p:cNvSpPr>
                <p:nvPr/>
              </p:nvSpPr>
              <p:spPr bwMode="auto">
                <a:xfrm>
                  <a:off x="202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9" name="Line 582"/>
                <p:cNvSpPr>
                  <a:spLocks noChangeShapeType="1"/>
                </p:cNvSpPr>
                <p:nvPr/>
              </p:nvSpPr>
              <p:spPr bwMode="auto">
                <a:xfrm>
                  <a:off x="2038" y="1188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0" name="Line 583"/>
                <p:cNvSpPr>
                  <a:spLocks noChangeShapeType="1"/>
                </p:cNvSpPr>
                <p:nvPr/>
              </p:nvSpPr>
              <p:spPr bwMode="auto">
                <a:xfrm>
                  <a:off x="206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1" name="Line 584"/>
                <p:cNvSpPr>
                  <a:spLocks noChangeShapeType="1"/>
                </p:cNvSpPr>
                <p:nvPr/>
              </p:nvSpPr>
              <p:spPr bwMode="auto">
                <a:xfrm>
                  <a:off x="207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2" name="Line 585"/>
                <p:cNvSpPr>
                  <a:spLocks noChangeShapeType="1"/>
                </p:cNvSpPr>
                <p:nvPr/>
              </p:nvSpPr>
              <p:spPr bwMode="auto">
                <a:xfrm>
                  <a:off x="2095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3" name="Line 586"/>
                <p:cNvSpPr>
                  <a:spLocks noChangeShapeType="1"/>
                </p:cNvSpPr>
                <p:nvPr/>
              </p:nvSpPr>
              <p:spPr bwMode="auto">
                <a:xfrm>
                  <a:off x="2108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4" name="Line 587"/>
                <p:cNvSpPr>
                  <a:spLocks noChangeShapeType="1"/>
                </p:cNvSpPr>
                <p:nvPr/>
              </p:nvSpPr>
              <p:spPr bwMode="auto">
                <a:xfrm>
                  <a:off x="2130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5" name="Line 588"/>
                <p:cNvSpPr>
                  <a:spLocks noChangeShapeType="1"/>
                </p:cNvSpPr>
                <p:nvPr/>
              </p:nvSpPr>
              <p:spPr bwMode="auto">
                <a:xfrm>
                  <a:off x="2143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6" name="Line 589"/>
                <p:cNvSpPr>
                  <a:spLocks noChangeShapeType="1"/>
                </p:cNvSpPr>
                <p:nvPr/>
              </p:nvSpPr>
              <p:spPr bwMode="auto">
                <a:xfrm>
                  <a:off x="216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7" name="Line 590"/>
                <p:cNvSpPr>
                  <a:spLocks noChangeShapeType="1"/>
                </p:cNvSpPr>
                <p:nvPr/>
              </p:nvSpPr>
              <p:spPr bwMode="auto">
                <a:xfrm>
                  <a:off x="217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8" name="Line 591"/>
                <p:cNvSpPr>
                  <a:spLocks noChangeShapeType="1"/>
                </p:cNvSpPr>
                <p:nvPr/>
              </p:nvSpPr>
              <p:spPr bwMode="auto">
                <a:xfrm>
                  <a:off x="2201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9" name="Line 592"/>
                <p:cNvSpPr>
                  <a:spLocks noChangeShapeType="1"/>
                </p:cNvSpPr>
                <p:nvPr/>
              </p:nvSpPr>
              <p:spPr bwMode="auto">
                <a:xfrm>
                  <a:off x="2214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0" name="Line 593"/>
                <p:cNvSpPr>
                  <a:spLocks noChangeShapeType="1"/>
                </p:cNvSpPr>
                <p:nvPr/>
              </p:nvSpPr>
              <p:spPr bwMode="auto">
                <a:xfrm>
                  <a:off x="2236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1" name="Line 594"/>
                <p:cNvSpPr>
                  <a:spLocks noChangeShapeType="1"/>
                </p:cNvSpPr>
                <p:nvPr/>
              </p:nvSpPr>
              <p:spPr bwMode="auto">
                <a:xfrm>
                  <a:off x="2249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2" name="Line 595"/>
                <p:cNvSpPr>
                  <a:spLocks noChangeShapeType="1"/>
                </p:cNvSpPr>
                <p:nvPr/>
              </p:nvSpPr>
              <p:spPr bwMode="auto">
                <a:xfrm>
                  <a:off x="227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3" name="Line 596"/>
                <p:cNvSpPr>
                  <a:spLocks noChangeShapeType="1"/>
                </p:cNvSpPr>
                <p:nvPr/>
              </p:nvSpPr>
              <p:spPr bwMode="auto">
                <a:xfrm>
                  <a:off x="228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4" name="Line 597"/>
                <p:cNvSpPr>
                  <a:spLocks noChangeShapeType="1"/>
                </p:cNvSpPr>
                <p:nvPr/>
              </p:nvSpPr>
              <p:spPr bwMode="auto">
                <a:xfrm>
                  <a:off x="2307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5" name="Line 598"/>
                <p:cNvSpPr>
                  <a:spLocks noChangeShapeType="1"/>
                </p:cNvSpPr>
                <p:nvPr/>
              </p:nvSpPr>
              <p:spPr bwMode="auto">
                <a:xfrm>
                  <a:off x="232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6" name="Line 599"/>
                <p:cNvSpPr>
                  <a:spLocks noChangeShapeType="1"/>
                </p:cNvSpPr>
                <p:nvPr/>
              </p:nvSpPr>
              <p:spPr bwMode="auto">
                <a:xfrm>
                  <a:off x="2342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7" name="Line 600"/>
                <p:cNvSpPr>
                  <a:spLocks noChangeShapeType="1"/>
                </p:cNvSpPr>
                <p:nvPr/>
              </p:nvSpPr>
              <p:spPr bwMode="auto">
                <a:xfrm>
                  <a:off x="2355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8" name="Line 601"/>
                <p:cNvSpPr>
                  <a:spLocks noChangeShapeType="1"/>
                </p:cNvSpPr>
                <p:nvPr/>
              </p:nvSpPr>
              <p:spPr bwMode="auto">
                <a:xfrm>
                  <a:off x="237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9" name="Line 602"/>
                <p:cNvSpPr>
                  <a:spLocks noChangeShapeType="1"/>
                </p:cNvSpPr>
                <p:nvPr/>
              </p:nvSpPr>
              <p:spPr bwMode="auto">
                <a:xfrm>
                  <a:off x="2390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0" name="Line 603"/>
                <p:cNvSpPr>
                  <a:spLocks noChangeShapeType="1"/>
                </p:cNvSpPr>
                <p:nvPr/>
              </p:nvSpPr>
              <p:spPr bwMode="auto">
                <a:xfrm>
                  <a:off x="241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1" name="Line 604"/>
                <p:cNvSpPr>
                  <a:spLocks noChangeShapeType="1"/>
                </p:cNvSpPr>
                <p:nvPr/>
              </p:nvSpPr>
              <p:spPr bwMode="auto">
                <a:xfrm>
                  <a:off x="2426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2" name="Line 605"/>
                <p:cNvSpPr>
                  <a:spLocks noChangeShapeType="1"/>
                </p:cNvSpPr>
                <p:nvPr/>
              </p:nvSpPr>
              <p:spPr bwMode="auto">
                <a:xfrm>
                  <a:off x="2448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3" name="Line 606"/>
                <p:cNvSpPr>
                  <a:spLocks noChangeShapeType="1"/>
                </p:cNvSpPr>
                <p:nvPr/>
              </p:nvSpPr>
              <p:spPr bwMode="auto">
                <a:xfrm>
                  <a:off x="2461" y="1188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4" name="Line 607"/>
                <p:cNvSpPr>
                  <a:spLocks noChangeShapeType="1"/>
                </p:cNvSpPr>
                <p:nvPr/>
              </p:nvSpPr>
              <p:spPr bwMode="auto">
                <a:xfrm>
                  <a:off x="2483" y="11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" name="Group 809"/>
              <p:cNvGrpSpPr>
                <a:grpSpLocks/>
              </p:cNvGrpSpPr>
              <p:nvPr/>
            </p:nvGrpSpPr>
            <p:grpSpPr bwMode="auto">
              <a:xfrm>
                <a:off x="595951" y="2032000"/>
                <a:ext cx="5604078" cy="1235000"/>
                <a:chOff x="202" y="780"/>
                <a:chExt cx="2321" cy="494"/>
              </a:xfrm>
            </p:grpSpPr>
            <p:sp>
              <p:nvSpPr>
                <p:cNvPr id="3405" name="Rectangle 609"/>
                <p:cNvSpPr>
                  <a:spLocks noChangeArrowheads="1"/>
                </p:cNvSpPr>
                <p:nvPr/>
              </p:nvSpPr>
              <p:spPr bwMode="auto">
                <a:xfrm>
                  <a:off x="202" y="1100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6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411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7" name="Line 611"/>
                <p:cNvSpPr>
                  <a:spLocks noChangeShapeType="1"/>
                </p:cNvSpPr>
                <p:nvPr/>
              </p:nvSpPr>
              <p:spPr bwMode="auto">
                <a:xfrm>
                  <a:off x="2485" y="984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8" name="Line 612"/>
                <p:cNvSpPr>
                  <a:spLocks noChangeShapeType="1"/>
                </p:cNvSpPr>
                <p:nvPr/>
              </p:nvSpPr>
              <p:spPr bwMode="auto">
                <a:xfrm>
                  <a:off x="4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9" name="Line 613"/>
                <p:cNvSpPr>
                  <a:spLocks noChangeShapeType="1"/>
                </p:cNvSpPr>
                <p:nvPr/>
              </p:nvSpPr>
              <p:spPr bwMode="auto">
                <a:xfrm>
                  <a:off x="4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0" name="Line 614"/>
                <p:cNvSpPr>
                  <a:spLocks noChangeShapeType="1"/>
                </p:cNvSpPr>
                <p:nvPr/>
              </p:nvSpPr>
              <p:spPr bwMode="auto">
                <a:xfrm>
                  <a:off x="4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1" name="Line 615"/>
                <p:cNvSpPr>
                  <a:spLocks noChangeShapeType="1"/>
                </p:cNvSpPr>
                <p:nvPr/>
              </p:nvSpPr>
              <p:spPr bwMode="auto">
                <a:xfrm>
                  <a:off x="5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2" name="Line 616"/>
                <p:cNvSpPr>
                  <a:spLocks noChangeShapeType="1"/>
                </p:cNvSpPr>
                <p:nvPr/>
              </p:nvSpPr>
              <p:spPr bwMode="auto">
                <a:xfrm>
                  <a:off x="5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3" name="Line 617"/>
                <p:cNvSpPr>
                  <a:spLocks noChangeShapeType="1"/>
                </p:cNvSpPr>
                <p:nvPr/>
              </p:nvSpPr>
              <p:spPr bwMode="auto">
                <a:xfrm>
                  <a:off x="5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4" name="Line 618"/>
                <p:cNvSpPr>
                  <a:spLocks noChangeShapeType="1"/>
                </p:cNvSpPr>
                <p:nvPr/>
              </p:nvSpPr>
              <p:spPr bwMode="auto">
                <a:xfrm>
                  <a:off x="5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5" name="Line 619"/>
                <p:cNvSpPr>
                  <a:spLocks noChangeShapeType="1"/>
                </p:cNvSpPr>
                <p:nvPr/>
              </p:nvSpPr>
              <p:spPr bwMode="auto">
                <a:xfrm>
                  <a:off x="5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6" name="Line 620"/>
                <p:cNvSpPr>
                  <a:spLocks noChangeShapeType="1"/>
                </p:cNvSpPr>
                <p:nvPr/>
              </p:nvSpPr>
              <p:spPr bwMode="auto">
                <a:xfrm>
                  <a:off x="5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7" name="Line 621"/>
                <p:cNvSpPr>
                  <a:spLocks noChangeShapeType="1"/>
                </p:cNvSpPr>
                <p:nvPr/>
              </p:nvSpPr>
              <p:spPr bwMode="auto">
                <a:xfrm>
                  <a:off x="6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8" name="Line 622"/>
                <p:cNvSpPr>
                  <a:spLocks noChangeShapeType="1"/>
                </p:cNvSpPr>
                <p:nvPr/>
              </p:nvSpPr>
              <p:spPr bwMode="auto">
                <a:xfrm>
                  <a:off x="6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9" name="Line 623"/>
                <p:cNvSpPr>
                  <a:spLocks noChangeShapeType="1"/>
                </p:cNvSpPr>
                <p:nvPr/>
              </p:nvSpPr>
              <p:spPr bwMode="auto">
                <a:xfrm>
                  <a:off x="6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0" name="Line 624"/>
                <p:cNvSpPr>
                  <a:spLocks noChangeShapeType="1"/>
                </p:cNvSpPr>
                <p:nvPr/>
              </p:nvSpPr>
              <p:spPr bwMode="auto">
                <a:xfrm>
                  <a:off x="6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1" name="Line 625"/>
                <p:cNvSpPr>
                  <a:spLocks noChangeShapeType="1"/>
                </p:cNvSpPr>
                <p:nvPr/>
              </p:nvSpPr>
              <p:spPr bwMode="auto">
                <a:xfrm>
                  <a:off x="684" y="98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2" name="Line 626"/>
                <p:cNvSpPr>
                  <a:spLocks noChangeShapeType="1"/>
                </p:cNvSpPr>
                <p:nvPr/>
              </p:nvSpPr>
              <p:spPr bwMode="auto">
                <a:xfrm>
                  <a:off x="6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3" name="Line 627"/>
                <p:cNvSpPr>
                  <a:spLocks noChangeShapeType="1"/>
                </p:cNvSpPr>
                <p:nvPr/>
              </p:nvSpPr>
              <p:spPr bwMode="auto">
                <a:xfrm>
                  <a:off x="7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4" name="Line 628"/>
                <p:cNvSpPr>
                  <a:spLocks noChangeShapeType="1"/>
                </p:cNvSpPr>
                <p:nvPr/>
              </p:nvSpPr>
              <p:spPr bwMode="auto">
                <a:xfrm>
                  <a:off x="7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5" name="Line 629"/>
                <p:cNvSpPr>
                  <a:spLocks noChangeShapeType="1"/>
                </p:cNvSpPr>
                <p:nvPr/>
              </p:nvSpPr>
              <p:spPr bwMode="auto">
                <a:xfrm>
                  <a:off x="7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6" name="Line 630"/>
                <p:cNvSpPr>
                  <a:spLocks noChangeShapeType="1"/>
                </p:cNvSpPr>
                <p:nvPr/>
              </p:nvSpPr>
              <p:spPr bwMode="auto">
                <a:xfrm>
                  <a:off x="7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7" name="Line 631"/>
                <p:cNvSpPr>
                  <a:spLocks noChangeShapeType="1"/>
                </p:cNvSpPr>
                <p:nvPr/>
              </p:nvSpPr>
              <p:spPr bwMode="auto">
                <a:xfrm>
                  <a:off x="7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8" name="Line 632"/>
                <p:cNvSpPr>
                  <a:spLocks noChangeShapeType="1"/>
                </p:cNvSpPr>
                <p:nvPr/>
              </p:nvSpPr>
              <p:spPr bwMode="auto">
                <a:xfrm>
                  <a:off x="8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9" name="Line 633"/>
                <p:cNvSpPr>
                  <a:spLocks noChangeShapeType="1"/>
                </p:cNvSpPr>
                <p:nvPr/>
              </p:nvSpPr>
              <p:spPr bwMode="auto">
                <a:xfrm>
                  <a:off x="8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0" name="Line 634"/>
                <p:cNvSpPr>
                  <a:spLocks noChangeShapeType="1"/>
                </p:cNvSpPr>
                <p:nvPr/>
              </p:nvSpPr>
              <p:spPr bwMode="auto">
                <a:xfrm>
                  <a:off x="8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1" name="Line 635"/>
                <p:cNvSpPr>
                  <a:spLocks noChangeShapeType="1"/>
                </p:cNvSpPr>
                <p:nvPr/>
              </p:nvSpPr>
              <p:spPr bwMode="auto">
                <a:xfrm>
                  <a:off x="8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2" name="Line 636"/>
                <p:cNvSpPr>
                  <a:spLocks noChangeShapeType="1"/>
                </p:cNvSpPr>
                <p:nvPr/>
              </p:nvSpPr>
              <p:spPr bwMode="auto">
                <a:xfrm>
                  <a:off x="8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3" name="Line 637"/>
                <p:cNvSpPr>
                  <a:spLocks noChangeShapeType="1"/>
                </p:cNvSpPr>
                <p:nvPr/>
              </p:nvSpPr>
              <p:spPr bwMode="auto">
                <a:xfrm>
                  <a:off x="8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4" name="Line 638"/>
                <p:cNvSpPr>
                  <a:spLocks noChangeShapeType="1"/>
                </p:cNvSpPr>
                <p:nvPr/>
              </p:nvSpPr>
              <p:spPr bwMode="auto">
                <a:xfrm>
                  <a:off x="9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5" name="Line 639"/>
                <p:cNvSpPr>
                  <a:spLocks noChangeShapeType="1"/>
                </p:cNvSpPr>
                <p:nvPr/>
              </p:nvSpPr>
              <p:spPr bwMode="auto">
                <a:xfrm>
                  <a:off x="9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6" name="Line 640"/>
                <p:cNvSpPr>
                  <a:spLocks noChangeShapeType="1"/>
                </p:cNvSpPr>
                <p:nvPr/>
              </p:nvSpPr>
              <p:spPr bwMode="auto">
                <a:xfrm>
                  <a:off x="9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7" name="Line 641"/>
                <p:cNvSpPr>
                  <a:spLocks noChangeShapeType="1"/>
                </p:cNvSpPr>
                <p:nvPr/>
              </p:nvSpPr>
              <p:spPr bwMode="auto">
                <a:xfrm>
                  <a:off x="9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8" name="Line 642"/>
                <p:cNvSpPr>
                  <a:spLocks noChangeShapeType="1"/>
                </p:cNvSpPr>
                <p:nvPr/>
              </p:nvSpPr>
              <p:spPr bwMode="auto">
                <a:xfrm>
                  <a:off x="9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9" name="Line 643"/>
                <p:cNvSpPr>
                  <a:spLocks noChangeShapeType="1"/>
                </p:cNvSpPr>
                <p:nvPr/>
              </p:nvSpPr>
              <p:spPr bwMode="auto">
                <a:xfrm>
                  <a:off x="10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0" name="Line 644"/>
                <p:cNvSpPr>
                  <a:spLocks noChangeShapeType="1"/>
                </p:cNvSpPr>
                <p:nvPr/>
              </p:nvSpPr>
              <p:spPr bwMode="auto">
                <a:xfrm>
                  <a:off x="10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1" name="Line 645"/>
                <p:cNvSpPr>
                  <a:spLocks noChangeShapeType="1"/>
                </p:cNvSpPr>
                <p:nvPr/>
              </p:nvSpPr>
              <p:spPr bwMode="auto">
                <a:xfrm>
                  <a:off x="10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2" name="Line 646"/>
                <p:cNvSpPr>
                  <a:spLocks noChangeShapeType="1"/>
                </p:cNvSpPr>
                <p:nvPr/>
              </p:nvSpPr>
              <p:spPr bwMode="auto">
                <a:xfrm>
                  <a:off x="10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3" name="Line 647"/>
                <p:cNvSpPr>
                  <a:spLocks noChangeShapeType="1"/>
                </p:cNvSpPr>
                <p:nvPr/>
              </p:nvSpPr>
              <p:spPr bwMode="auto">
                <a:xfrm>
                  <a:off x="10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4" name="Line 648"/>
                <p:cNvSpPr>
                  <a:spLocks noChangeShapeType="1"/>
                </p:cNvSpPr>
                <p:nvPr/>
              </p:nvSpPr>
              <p:spPr bwMode="auto">
                <a:xfrm>
                  <a:off x="10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5" name="Line 649"/>
                <p:cNvSpPr>
                  <a:spLocks noChangeShapeType="1"/>
                </p:cNvSpPr>
                <p:nvPr/>
              </p:nvSpPr>
              <p:spPr bwMode="auto">
                <a:xfrm>
                  <a:off x="11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6" name="Line 650"/>
                <p:cNvSpPr>
                  <a:spLocks noChangeShapeType="1"/>
                </p:cNvSpPr>
                <p:nvPr/>
              </p:nvSpPr>
              <p:spPr bwMode="auto">
                <a:xfrm>
                  <a:off x="11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7" name="Line 651"/>
                <p:cNvSpPr>
                  <a:spLocks noChangeShapeType="1"/>
                </p:cNvSpPr>
                <p:nvPr/>
              </p:nvSpPr>
              <p:spPr bwMode="auto">
                <a:xfrm>
                  <a:off x="11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8" name="Line 652"/>
                <p:cNvSpPr>
                  <a:spLocks noChangeShapeType="1"/>
                </p:cNvSpPr>
                <p:nvPr/>
              </p:nvSpPr>
              <p:spPr bwMode="auto">
                <a:xfrm>
                  <a:off x="11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9" name="Line 653"/>
                <p:cNvSpPr>
                  <a:spLocks noChangeShapeType="1"/>
                </p:cNvSpPr>
                <p:nvPr/>
              </p:nvSpPr>
              <p:spPr bwMode="auto">
                <a:xfrm>
                  <a:off x="11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0" name="Line 654"/>
                <p:cNvSpPr>
                  <a:spLocks noChangeShapeType="1"/>
                </p:cNvSpPr>
                <p:nvPr/>
              </p:nvSpPr>
              <p:spPr bwMode="auto">
                <a:xfrm>
                  <a:off x="1191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1" name="Line 655"/>
                <p:cNvSpPr>
                  <a:spLocks noChangeShapeType="1"/>
                </p:cNvSpPr>
                <p:nvPr/>
              </p:nvSpPr>
              <p:spPr bwMode="auto">
                <a:xfrm>
                  <a:off x="12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2" name="Line 656"/>
                <p:cNvSpPr>
                  <a:spLocks noChangeShapeType="1"/>
                </p:cNvSpPr>
                <p:nvPr/>
              </p:nvSpPr>
              <p:spPr bwMode="auto">
                <a:xfrm>
                  <a:off x="12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3" name="Line 657"/>
                <p:cNvSpPr>
                  <a:spLocks noChangeShapeType="1"/>
                </p:cNvSpPr>
                <p:nvPr/>
              </p:nvSpPr>
              <p:spPr bwMode="auto">
                <a:xfrm>
                  <a:off x="12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4" name="Line 658"/>
                <p:cNvSpPr>
                  <a:spLocks noChangeShapeType="1"/>
                </p:cNvSpPr>
                <p:nvPr/>
              </p:nvSpPr>
              <p:spPr bwMode="auto">
                <a:xfrm>
                  <a:off x="12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5" name="Line 659"/>
                <p:cNvSpPr>
                  <a:spLocks noChangeShapeType="1"/>
                </p:cNvSpPr>
                <p:nvPr/>
              </p:nvSpPr>
              <p:spPr bwMode="auto">
                <a:xfrm>
                  <a:off x="12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6" name="Line 660"/>
                <p:cNvSpPr>
                  <a:spLocks noChangeShapeType="1"/>
                </p:cNvSpPr>
                <p:nvPr/>
              </p:nvSpPr>
              <p:spPr bwMode="auto">
                <a:xfrm>
                  <a:off x="12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7" name="Line 661"/>
                <p:cNvSpPr>
                  <a:spLocks noChangeShapeType="1"/>
                </p:cNvSpPr>
                <p:nvPr/>
              </p:nvSpPr>
              <p:spPr bwMode="auto">
                <a:xfrm>
                  <a:off x="13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8" name="Line 662"/>
                <p:cNvSpPr>
                  <a:spLocks noChangeShapeType="1"/>
                </p:cNvSpPr>
                <p:nvPr/>
              </p:nvSpPr>
              <p:spPr bwMode="auto">
                <a:xfrm>
                  <a:off x="13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9" name="Line 663"/>
                <p:cNvSpPr>
                  <a:spLocks noChangeShapeType="1"/>
                </p:cNvSpPr>
                <p:nvPr/>
              </p:nvSpPr>
              <p:spPr bwMode="auto">
                <a:xfrm>
                  <a:off x="13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0" name="Line 664"/>
                <p:cNvSpPr>
                  <a:spLocks noChangeShapeType="1"/>
                </p:cNvSpPr>
                <p:nvPr/>
              </p:nvSpPr>
              <p:spPr bwMode="auto">
                <a:xfrm>
                  <a:off x="13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1" name="Line 665"/>
                <p:cNvSpPr>
                  <a:spLocks noChangeShapeType="1"/>
                </p:cNvSpPr>
                <p:nvPr/>
              </p:nvSpPr>
              <p:spPr bwMode="auto">
                <a:xfrm>
                  <a:off x="13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2" name="Line 666"/>
                <p:cNvSpPr>
                  <a:spLocks noChangeShapeType="1"/>
                </p:cNvSpPr>
                <p:nvPr/>
              </p:nvSpPr>
              <p:spPr bwMode="auto">
                <a:xfrm>
                  <a:off x="14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3" name="Line 667"/>
                <p:cNvSpPr>
                  <a:spLocks noChangeShapeType="1"/>
                </p:cNvSpPr>
                <p:nvPr/>
              </p:nvSpPr>
              <p:spPr bwMode="auto">
                <a:xfrm>
                  <a:off x="14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4" name="Line 668"/>
                <p:cNvSpPr>
                  <a:spLocks noChangeShapeType="1"/>
                </p:cNvSpPr>
                <p:nvPr/>
              </p:nvSpPr>
              <p:spPr bwMode="auto">
                <a:xfrm>
                  <a:off x="143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5" name="Line 669"/>
                <p:cNvSpPr>
                  <a:spLocks noChangeShapeType="1"/>
                </p:cNvSpPr>
                <p:nvPr/>
              </p:nvSpPr>
              <p:spPr bwMode="auto">
                <a:xfrm>
                  <a:off x="14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6" name="Line 670"/>
                <p:cNvSpPr>
                  <a:spLocks noChangeShapeType="1"/>
                </p:cNvSpPr>
                <p:nvPr/>
              </p:nvSpPr>
              <p:spPr bwMode="auto">
                <a:xfrm>
                  <a:off x="14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7" name="Line 671"/>
                <p:cNvSpPr>
                  <a:spLocks noChangeShapeType="1"/>
                </p:cNvSpPr>
                <p:nvPr/>
              </p:nvSpPr>
              <p:spPr bwMode="auto">
                <a:xfrm>
                  <a:off x="14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8" name="Line 672"/>
                <p:cNvSpPr>
                  <a:spLocks noChangeShapeType="1"/>
                </p:cNvSpPr>
                <p:nvPr/>
              </p:nvSpPr>
              <p:spPr bwMode="auto">
                <a:xfrm>
                  <a:off x="15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69" name="Line 673"/>
                <p:cNvSpPr>
                  <a:spLocks noChangeShapeType="1"/>
                </p:cNvSpPr>
                <p:nvPr/>
              </p:nvSpPr>
              <p:spPr bwMode="auto">
                <a:xfrm>
                  <a:off x="153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0" name="Line 674"/>
                <p:cNvSpPr>
                  <a:spLocks noChangeShapeType="1"/>
                </p:cNvSpPr>
                <p:nvPr/>
              </p:nvSpPr>
              <p:spPr bwMode="auto">
                <a:xfrm>
                  <a:off x="15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1" name="Line 675"/>
                <p:cNvSpPr>
                  <a:spLocks noChangeShapeType="1"/>
                </p:cNvSpPr>
                <p:nvPr/>
              </p:nvSpPr>
              <p:spPr bwMode="auto">
                <a:xfrm>
                  <a:off x="15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2" name="Line 676"/>
                <p:cNvSpPr>
                  <a:spLocks noChangeShapeType="1"/>
                </p:cNvSpPr>
                <p:nvPr/>
              </p:nvSpPr>
              <p:spPr bwMode="auto">
                <a:xfrm>
                  <a:off x="15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3" name="Line 677"/>
                <p:cNvSpPr>
                  <a:spLocks noChangeShapeType="1"/>
                </p:cNvSpPr>
                <p:nvPr/>
              </p:nvSpPr>
              <p:spPr bwMode="auto">
                <a:xfrm>
                  <a:off x="16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4" name="Line 678"/>
                <p:cNvSpPr>
                  <a:spLocks noChangeShapeType="1"/>
                </p:cNvSpPr>
                <p:nvPr/>
              </p:nvSpPr>
              <p:spPr bwMode="auto">
                <a:xfrm>
                  <a:off x="16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5" name="Line 679"/>
                <p:cNvSpPr>
                  <a:spLocks noChangeShapeType="1"/>
                </p:cNvSpPr>
                <p:nvPr/>
              </p:nvSpPr>
              <p:spPr bwMode="auto">
                <a:xfrm>
                  <a:off x="16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6" name="Line 680"/>
                <p:cNvSpPr>
                  <a:spLocks noChangeShapeType="1"/>
                </p:cNvSpPr>
                <p:nvPr/>
              </p:nvSpPr>
              <p:spPr bwMode="auto">
                <a:xfrm>
                  <a:off x="16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7" name="Line 681"/>
                <p:cNvSpPr>
                  <a:spLocks noChangeShapeType="1"/>
                </p:cNvSpPr>
                <p:nvPr/>
              </p:nvSpPr>
              <p:spPr bwMode="auto">
                <a:xfrm>
                  <a:off x="16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8" name="Line 682"/>
                <p:cNvSpPr>
                  <a:spLocks noChangeShapeType="1"/>
                </p:cNvSpPr>
                <p:nvPr/>
              </p:nvSpPr>
              <p:spPr bwMode="auto">
                <a:xfrm>
                  <a:off x="16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9" name="Line 683"/>
                <p:cNvSpPr>
                  <a:spLocks noChangeShapeType="1"/>
                </p:cNvSpPr>
                <p:nvPr/>
              </p:nvSpPr>
              <p:spPr bwMode="auto">
                <a:xfrm>
                  <a:off x="17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0" name="Line 684"/>
                <p:cNvSpPr>
                  <a:spLocks noChangeShapeType="1"/>
                </p:cNvSpPr>
                <p:nvPr/>
              </p:nvSpPr>
              <p:spPr bwMode="auto">
                <a:xfrm>
                  <a:off x="17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1" name="Line 685"/>
                <p:cNvSpPr>
                  <a:spLocks noChangeShapeType="1"/>
                </p:cNvSpPr>
                <p:nvPr/>
              </p:nvSpPr>
              <p:spPr bwMode="auto">
                <a:xfrm>
                  <a:off x="17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2" name="Line 686"/>
                <p:cNvSpPr>
                  <a:spLocks noChangeShapeType="1"/>
                </p:cNvSpPr>
                <p:nvPr/>
              </p:nvSpPr>
              <p:spPr bwMode="auto">
                <a:xfrm>
                  <a:off x="17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3" name="Line 687"/>
                <p:cNvSpPr>
                  <a:spLocks noChangeShapeType="1"/>
                </p:cNvSpPr>
                <p:nvPr/>
              </p:nvSpPr>
              <p:spPr bwMode="auto">
                <a:xfrm>
                  <a:off x="17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4" name="Line 688"/>
                <p:cNvSpPr>
                  <a:spLocks noChangeShapeType="1"/>
                </p:cNvSpPr>
                <p:nvPr/>
              </p:nvSpPr>
              <p:spPr bwMode="auto">
                <a:xfrm>
                  <a:off x="17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5" name="Line 689"/>
                <p:cNvSpPr>
                  <a:spLocks noChangeShapeType="1"/>
                </p:cNvSpPr>
                <p:nvPr/>
              </p:nvSpPr>
              <p:spPr bwMode="auto">
                <a:xfrm>
                  <a:off x="18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6" name="Line 690"/>
                <p:cNvSpPr>
                  <a:spLocks noChangeShapeType="1"/>
                </p:cNvSpPr>
                <p:nvPr/>
              </p:nvSpPr>
              <p:spPr bwMode="auto">
                <a:xfrm>
                  <a:off x="18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7" name="Line 691"/>
                <p:cNvSpPr>
                  <a:spLocks noChangeShapeType="1"/>
                </p:cNvSpPr>
                <p:nvPr/>
              </p:nvSpPr>
              <p:spPr bwMode="auto">
                <a:xfrm>
                  <a:off x="18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8" name="Line 692"/>
                <p:cNvSpPr>
                  <a:spLocks noChangeShapeType="1"/>
                </p:cNvSpPr>
                <p:nvPr/>
              </p:nvSpPr>
              <p:spPr bwMode="auto">
                <a:xfrm>
                  <a:off x="18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9" name="Line 693"/>
                <p:cNvSpPr>
                  <a:spLocks noChangeShapeType="1"/>
                </p:cNvSpPr>
                <p:nvPr/>
              </p:nvSpPr>
              <p:spPr bwMode="auto">
                <a:xfrm>
                  <a:off x="18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0" name="Line 694"/>
                <p:cNvSpPr>
                  <a:spLocks noChangeShapeType="1"/>
                </p:cNvSpPr>
                <p:nvPr/>
              </p:nvSpPr>
              <p:spPr bwMode="auto">
                <a:xfrm>
                  <a:off x="189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1" name="Line 695"/>
                <p:cNvSpPr>
                  <a:spLocks noChangeShapeType="1"/>
                </p:cNvSpPr>
                <p:nvPr/>
              </p:nvSpPr>
              <p:spPr bwMode="auto">
                <a:xfrm>
                  <a:off x="191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2" name="Line 696"/>
                <p:cNvSpPr>
                  <a:spLocks noChangeShapeType="1"/>
                </p:cNvSpPr>
                <p:nvPr/>
              </p:nvSpPr>
              <p:spPr bwMode="auto">
                <a:xfrm>
                  <a:off x="193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3" name="Line 697"/>
                <p:cNvSpPr>
                  <a:spLocks noChangeShapeType="1"/>
                </p:cNvSpPr>
                <p:nvPr/>
              </p:nvSpPr>
              <p:spPr bwMode="auto">
                <a:xfrm>
                  <a:off x="1954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4" name="Line 698"/>
                <p:cNvSpPr>
                  <a:spLocks noChangeShapeType="1"/>
                </p:cNvSpPr>
                <p:nvPr/>
              </p:nvSpPr>
              <p:spPr bwMode="auto">
                <a:xfrm>
                  <a:off x="1967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5" name="Line 699"/>
                <p:cNvSpPr>
                  <a:spLocks noChangeShapeType="1"/>
                </p:cNvSpPr>
                <p:nvPr/>
              </p:nvSpPr>
              <p:spPr bwMode="auto">
                <a:xfrm>
                  <a:off x="1989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6" name="Line 700"/>
                <p:cNvSpPr>
                  <a:spLocks noChangeShapeType="1"/>
                </p:cNvSpPr>
                <p:nvPr/>
              </p:nvSpPr>
              <p:spPr bwMode="auto">
                <a:xfrm>
                  <a:off x="2002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7" name="Line 701"/>
                <p:cNvSpPr>
                  <a:spLocks noChangeShapeType="1"/>
                </p:cNvSpPr>
                <p:nvPr/>
              </p:nvSpPr>
              <p:spPr bwMode="auto">
                <a:xfrm>
                  <a:off x="202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8" name="Line 702"/>
                <p:cNvSpPr>
                  <a:spLocks noChangeShapeType="1"/>
                </p:cNvSpPr>
                <p:nvPr/>
              </p:nvSpPr>
              <p:spPr bwMode="auto">
                <a:xfrm>
                  <a:off x="2038" y="984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9" name="Line 703"/>
                <p:cNvSpPr>
                  <a:spLocks noChangeShapeType="1"/>
                </p:cNvSpPr>
                <p:nvPr/>
              </p:nvSpPr>
              <p:spPr bwMode="auto">
                <a:xfrm>
                  <a:off x="206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0" name="Line 704"/>
                <p:cNvSpPr>
                  <a:spLocks noChangeShapeType="1"/>
                </p:cNvSpPr>
                <p:nvPr/>
              </p:nvSpPr>
              <p:spPr bwMode="auto">
                <a:xfrm>
                  <a:off x="207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1" name="Line 705"/>
                <p:cNvSpPr>
                  <a:spLocks noChangeShapeType="1"/>
                </p:cNvSpPr>
                <p:nvPr/>
              </p:nvSpPr>
              <p:spPr bwMode="auto">
                <a:xfrm>
                  <a:off x="2095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2" name="Line 706"/>
                <p:cNvSpPr>
                  <a:spLocks noChangeShapeType="1"/>
                </p:cNvSpPr>
                <p:nvPr/>
              </p:nvSpPr>
              <p:spPr bwMode="auto">
                <a:xfrm>
                  <a:off x="2108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3" name="Line 707"/>
                <p:cNvSpPr>
                  <a:spLocks noChangeShapeType="1"/>
                </p:cNvSpPr>
                <p:nvPr/>
              </p:nvSpPr>
              <p:spPr bwMode="auto">
                <a:xfrm>
                  <a:off x="2130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4" name="Line 708"/>
                <p:cNvSpPr>
                  <a:spLocks noChangeShapeType="1"/>
                </p:cNvSpPr>
                <p:nvPr/>
              </p:nvSpPr>
              <p:spPr bwMode="auto">
                <a:xfrm>
                  <a:off x="2143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5" name="Line 709"/>
                <p:cNvSpPr>
                  <a:spLocks noChangeShapeType="1"/>
                </p:cNvSpPr>
                <p:nvPr/>
              </p:nvSpPr>
              <p:spPr bwMode="auto">
                <a:xfrm>
                  <a:off x="216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6" name="Line 710"/>
                <p:cNvSpPr>
                  <a:spLocks noChangeShapeType="1"/>
                </p:cNvSpPr>
                <p:nvPr/>
              </p:nvSpPr>
              <p:spPr bwMode="auto">
                <a:xfrm>
                  <a:off x="217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7" name="Line 711"/>
                <p:cNvSpPr>
                  <a:spLocks noChangeShapeType="1"/>
                </p:cNvSpPr>
                <p:nvPr/>
              </p:nvSpPr>
              <p:spPr bwMode="auto">
                <a:xfrm>
                  <a:off x="2201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8" name="Line 712"/>
                <p:cNvSpPr>
                  <a:spLocks noChangeShapeType="1"/>
                </p:cNvSpPr>
                <p:nvPr/>
              </p:nvSpPr>
              <p:spPr bwMode="auto">
                <a:xfrm>
                  <a:off x="2214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9" name="Line 713"/>
                <p:cNvSpPr>
                  <a:spLocks noChangeShapeType="1"/>
                </p:cNvSpPr>
                <p:nvPr/>
              </p:nvSpPr>
              <p:spPr bwMode="auto">
                <a:xfrm>
                  <a:off x="2236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0" name="Line 714"/>
                <p:cNvSpPr>
                  <a:spLocks noChangeShapeType="1"/>
                </p:cNvSpPr>
                <p:nvPr/>
              </p:nvSpPr>
              <p:spPr bwMode="auto">
                <a:xfrm>
                  <a:off x="2249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1" name="Line 715"/>
                <p:cNvSpPr>
                  <a:spLocks noChangeShapeType="1"/>
                </p:cNvSpPr>
                <p:nvPr/>
              </p:nvSpPr>
              <p:spPr bwMode="auto">
                <a:xfrm>
                  <a:off x="227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2" name="Line 716"/>
                <p:cNvSpPr>
                  <a:spLocks noChangeShapeType="1"/>
                </p:cNvSpPr>
                <p:nvPr/>
              </p:nvSpPr>
              <p:spPr bwMode="auto">
                <a:xfrm>
                  <a:off x="228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3" name="Line 717"/>
                <p:cNvSpPr>
                  <a:spLocks noChangeShapeType="1"/>
                </p:cNvSpPr>
                <p:nvPr/>
              </p:nvSpPr>
              <p:spPr bwMode="auto">
                <a:xfrm>
                  <a:off x="2307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4" name="Line 718"/>
                <p:cNvSpPr>
                  <a:spLocks noChangeShapeType="1"/>
                </p:cNvSpPr>
                <p:nvPr/>
              </p:nvSpPr>
              <p:spPr bwMode="auto">
                <a:xfrm>
                  <a:off x="232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5" name="Line 719"/>
                <p:cNvSpPr>
                  <a:spLocks noChangeShapeType="1"/>
                </p:cNvSpPr>
                <p:nvPr/>
              </p:nvSpPr>
              <p:spPr bwMode="auto">
                <a:xfrm>
                  <a:off x="2342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6" name="Line 720"/>
                <p:cNvSpPr>
                  <a:spLocks noChangeShapeType="1"/>
                </p:cNvSpPr>
                <p:nvPr/>
              </p:nvSpPr>
              <p:spPr bwMode="auto">
                <a:xfrm>
                  <a:off x="2355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7" name="Line 721"/>
                <p:cNvSpPr>
                  <a:spLocks noChangeShapeType="1"/>
                </p:cNvSpPr>
                <p:nvPr/>
              </p:nvSpPr>
              <p:spPr bwMode="auto">
                <a:xfrm>
                  <a:off x="237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8" name="Line 722"/>
                <p:cNvSpPr>
                  <a:spLocks noChangeShapeType="1"/>
                </p:cNvSpPr>
                <p:nvPr/>
              </p:nvSpPr>
              <p:spPr bwMode="auto">
                <a:xfrm>
                  <a:off x="2390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9" name="Line 723"/>
                <p:cNvSpPr>
                  <a:spLocks noChangeShapeType="1"/>
                </p:cNvSpPr>
                <p:nvPr/>
              </p:nvSpPr>
              <p:spPr bwMode="auto">
                <a:xfrm>
                  <a:off x="241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0" name="Line 724"/>
                <p:cNvSpPr>
                  <a:spLocks noChangeShapeType="1"/>
                </p:cNvSpPr>
                <p:nvPr/>
              </p:nvSpPr>
              <p:spPr bwMode="auto">
                <a:xfrm>
                  <a:off x="2426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1" name="Line 725"/>
                <p:cNvSpPr>
                  <a:spLocks noChangeShapeType="1"/>
                </p:cNvSpPr>
                <p:nvPr/>
              </p:nvSpPr>
              <p:spPr bwMode="auto">
                <a:xfrm>
                  <a:off x="2448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2" name="Line 726"/>
                <p:cNvSpPr>
                  <a:spLocks noChangeShapeType="1"/>
                </p:cNvSpPr>
                <p:nvPr/>
              </p:nvSpPr>
              <p:spPr bwMode="auto">
                <a:xfrm>
                  <a:off x="2461" y="984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3" name="Line 727"/>
                <p:cNvSpPr>
                  <a:spLocks noChangeShapeType="1"/>
                </p:cNvSpPr>
                <p:nvPr/>
              </p:nvSpPr>
              <p:spPr bwMode="auto">
                <a:xfrm>
                  <a:off x="2483" y="984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5" name="Line 729"/>
                <p:cNvSpPr>
                  <a:spLocks noChangeShapeType="1"/>
                </p:cNvSpPr>
                <p:nvPr/>
              </p:nvSpPr>
              <p:spPr bwMode="auto">
                <a:xfrm flipH="1">
                  <a:off x="411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6" name="Line 730"/>
                <p:cNvSpPr>
                  <a:spLocks noChangeShapeType="1"/>
                </p:cNvSpPr>
                <p:nvPr/>
              </p:nvSpPr>
              <p:spPr bwMode="auto">
                <a:xfrm>
                  <a:off x="2485" y="780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7" name="Line 731"/>
                <p:cNvSpPr>
                  <a:spLocks noChangeShapeType="1"/>
                </p:cNvSpPr>
                <p:nvPr/>
              </p:nvSpPr>
              <p:spPr bwMode="auto">
                <a:xfrm>
                  <a:off x="4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8" name="Line 732"/>
                <p:cNvSpPr>
                  <a:spLocks noChangeShapeType="1"/>
                </p:cNvSpPr>
                <p:nvPr/>
              </p:nvSpPr>
              <p:spPr bwMode="auto">
                <a:xfrm>
                  <a:off x="4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9" name="Line 733"/>
                <p:cNvSpPr>
                  <a:spLocks noChangeShapeType="1"/>
                </p:cNvSpPr>
                <p:nvPr/>
              </p:nvSpPr>
              <p:spPr bwMode="auto">
                <a:xfrm>
                  <a:off x="4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0" name="Line 734"/>
                <p:cNvSpPr>
                  <a:spLocks noChangeShapeType="1"/>
                </p:cNvSpPr>
                <p:nvPr/>
              </p:nvSpPr>
              <p:spPr bwMode="auto">
                <a:xfrm>
                  <a:off x="5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1" name="Line 735"/>
                <p:cNvSpPr>
                  <a:spLocks noChangeShapeType="1"/>
                </p:cNvSpPr>
                <p:nvPr/>
              </p:nvSpPr>
              <p:spPr bwMode="auto">
                <a:xfrm>
                  <a:off x="5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2" name="Line 736"/>
                <p:cNvSpPr>
                  <a:spLocks noChangeShapeType="1"/>
                </p:cNvSpPr>
                <p:nvPr/>
              </p:nvSpPr>
              <p:spPr bwMode="auto">
                <a:xfrm>
                  <a:off x="5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3" name="Line 737"/>
                <p:cNvSpPr>
                  <a:spLocks noChangeShapeType="1"/>
                </p:cNvSpPr>
                <p:nvPr/>
              </p:nvSpPr>
              <p:spPr bwMode="auto">
                <a:xfrm>
                  <a:off x="5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4" name="Line 738"/>
                <p:cNvSpPr>
                  <a:spLocks noChangeShapeType="1"/>
                </p:cNvSpPr>
                <p:nvPr/>
              </p:nvSpPr>
              <p:spPr bwMode="auto">
                <a:xfrm>
                  <a:off x="5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5" name="Line 739"/>
                <p:cNvSpPr>
                  <a:spLocks noChangeShapeType="1"/>
                </p:cNvSpPr>
                <p:nvPr/>
              </p:nvSpPr>
              <p:spPr bwMode="auto">
                <a:xfrm>
                  <a:off x="5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6" name="Line 740"/>
                <p:cNvSpPr>
                  <a:spLocks noChangeShapeType="1"/>
                </p:cNvSpPr>
                <p:nvPr/>
              </p:nvSpPr>
              <p:spPr bwMode="auto">
                <a:xfrm>
                  <a:off x="6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7" name="Line 741"/>
                <p:cNvSpPr>
                  <a:spLocks noChangeShapeType="1"/>
                </p:cNvSpPr>
                <p:nvPr/>
              </p:nvSpPr>
              <p:spPr bwMode="auto">
                <a:xfrm>
                  <a:off x="6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8" name="Line 742"/>
                <p:cNvSpPr>
                  <a:spLocks noChangeShapeType="1"/>
                </p:cNvSpPr>
                <p:nvPr/>
              </p:nvSpPr>
              <p:spPr bwMode="auto">
                <a:xfrm>
                  <a:off x="6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9" name="Line 743"/>
                <p:cNvSpPr>
                  <a:spLocks noChangeShapeType="1"/>
                </p:cNvSpPr>
                <p:nvPr/>
              </p:nvSpPr>
              <p:spPr bwMode="auto">
                <a:xfrm>
                  <a:off x="6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0" name="Line 744"/>
                <p:cNvSpPr>
                  <a:spLocks noChangeShapeType="1"/>
                </p:cNvSpPr>
                <p:nvPr/>
              </p:nvSpPr>
              <p:spPr bwMode="auto">
                <a:xfrm>
                  <a:off x="684" y="780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1" name="Line 745"/>
                <p:cNvSpPr>
                  <a:spLocks noChangeShapeType="1"/>
                </p:cNvSpPr>
                <p:nvPr/>
              </p:nvSpPr>
              <p:spPr bwMode="auto">
                <a:xfrm>
                  <a:off x="6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2" name="Line 746"/>
                <p:cNvSpPr>
                  <a:spLocks noChangeShapeType="1"/>
                </p:cNvSpPr>
                <p:nvPr/>
              </p:nvSpPr>
              <p:spPr bwMode="auto">
                <a:xfrm>
                  <a:off x="7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3" name="Line 747"/>
                <p:cNvSpPr>
                  <a:spLocks noChangeShapeType="1"/>
                </p:cNvSpPr>
                <p:nvPr/>
              </p:nvSpPr>
              <p:spPr bwMode="auto">
                <a:xfrm>
                  <a:off x="7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4" name="Line 748"/>
                <p:cNvSpPr>
                  <a:spLocks noChangeShapeType="1"/>
                </p:cNvSpPr>
                <p:nvPr/>
              </p:nvSpPr>
              <p:spPr bwMode="auto">
                <a:xfrm>
                  <a:off x="7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5" name="Line 749"/>
                <p:cNvSpPr>
                  <a:spLocks noChangeShapeType="1"/>
                </p:cNvSpPr>
                <p:nvPr/>
              </p:nvSpPr>
              <p:spPr bwMode="auto">
                <a:xfrm>
                  <a:off x="7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6" name="Line 750"/>
                <p:cNvSpPr>
                  <a:spLocks noChangeShapeType="1"/>
                </p:cNvSpPr>
                <p:nvPr/>
              </p:nvSpPr>
              <p:spPr bwMode="auto">
                <a:xfrm>
                  <a:off x="7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7" name="Line 751"/>
                <p:cNvSpPr>
                  <a:spLocks noChangeShapeType="1"/>
                </p:cNvSpPr>
                <p:nvPr/>
              </p:nvSpPr>
              <p:spPr bwMode="auto">
                <a:xfrm>
                  <a:off x="8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8" name="Line 752"/>
                <p:cNvSpPr>
                  <a:spLocks noChangeShapeType="1"/>
                </p:cNvSpPr>
                <p:nvPr/>
              </p:nvSpPr>
              <p:spPr bwMode="auto">
                <a:xfrm>
                  <a:off x="8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9" name="Line 753"/>
                <p:cNvSpPr>
                  <a:spLocks noChangeShapeType="1"/>
                </p:cNvSpPr>
                <p:nvPr/>
              </p:nvSpPr>
              <p:spPr bwMode="auto">
                <a:xfrm>
                  <a:off x="8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0" name="Line 754"/>
                <p:cNvSpPr>
                  <a:spLocks noChangeShapeType="1"/>
                </p:cNvSpPr>
                <p:nvPr/>
              </p:nvSpPr>
              <p:spPr bwMode="auto">
                <a:xfrm>
                  <a:off x="8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1" name="Line 755"/>
                <p:cNvSpPr>
                  <a:spLocks noChangeShapeType="1"/>
                </p:cNvSpPr>
                <p:nvPr/>
              </p:nvSpPr>
              <p:spPr bwMode="auto">
                <a:xfrm>
                  <a:off x="8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2" name="Line 756"/>
                <p:cNvSpPr>
                  <a:spLocks noChangeShapeType="1"/>
                </p:cNvSpPr>
                <p:nvPr/>
              </p:nvSpPr>
              <p:spPr bwMode="auto">
                <a:xfrm>
                  <a:off x="8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3" name="Line 757"/>
                <p:cNvSpPr>
                  <a:spLocks noChangeShapeType="1"/>
                </p:cNvSpPr>
                <p:nvPr/>
              </p:nvSpPr>
              <p:spPr bwMode="auto">
                <a:xfrm>
                  <a:off x="9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4" name="Line 758"/>
                <p:cNvSpPr>
                  <a:spLocks noChangeShapeType="1"/>
                </p:cNvSpPr>
                <p:nvPr/>
              </p:nvSpPr>
              <p:spPr bwMode="auto">
                <a:xfrm>
                  <a:off x="9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5" name="Line 759"/>
                <p:cNvSpPr>
                  <a:spLocks noChangeShapeType="1"/>
                </p:cNvSpPr>
                <p:nvPr/>
              </p:nvSpPr>
              <p:spPr bwMode="auto">
                <a:xfrm>
                  <a:off x="9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6" name="Line 760"/>
                <p:cNvSpPr>
                  <a:spLocks noChangeShapeType="1"/>
                </p:cNvSpPr>
                <p:nvPr/>
              </p:nvSpPr>
              <p:spPr bwMode="auto">
                <a:xfrm>
                  <a:off x="9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7" name="Line 761"/>
                <p:cNvSpPr>
                  <a:spLocks noChangeShapeType="1"/>
                </p:cNvSpPr>
                <p:nvPr/>
              </p:nvSpPr>
              <p:spPr bwMode="auto">
                <a:xfrm>
                  <a:off x="9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8" name="Line 762"/>
                <p:cNvSpPr>
                  <a:spLocks noChangeShapeType="1"/>
                </p:cNvSpPr>
                <p:nvPr/>
              </p:nvSpPr>
              <p:spPr bwMode="auto">
                <a:xfrm>
                  <a:off x="10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9" name="Line 763"/>
                <p:cNvSpPr>
                  <a:spLocks noChangeShapeType="1"/>
                </p:cNvSpPr>
                <p:nvPr/>
              </p:nvSpPr>
              <p:spPr bwMode="auto">
                <a:xfrm>
                  <a:off x="10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0" name="Line 764"/>
                <p:cNvSpPr>
                  <a:spLocks noChangeShapeType="1"/>
                </p:cNvSpPr>
                <p:nvPr/>
              </p:nvSpPr>
              <p:spPr bwMode="auto">
                <a:xfrm>
                  <a:off x="10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1" name="Line 765"/>
                <p:cNvSpPr>
                  <a:spLocks noChangeShapeType="1"/>
                </p:cNvSpPr>
                <p:nvPr/>
              </p:nvSpPr>
              <p:spPr bwMode="auto">
                <a:xfrm>
                  <a:off x="10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2" name="Line 766"/>
                <p:cNvSpPr>
                  <a:spLocks noChangeShapeType="1"/>
                </p:cNvSpPr>
                <p:nvPr/>
              </p:nvSpPr>
              <p:spPr bwMode="auto">
                <a:xfrm>
                  <a:off x="10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3" name="Line 767"/>
                <p:cNvSpPr>
                  <a:spLocks noChangeShapeType="1"/>
                </p:cNvSpPr>
                <p:nvPr/>
              </p:nvSpPr>
              <p:spPr bwMode="auto">
                <a:xfrm>
                  <a:off x="10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4" name="Line 768"/>
                <p:cNvSpPr>
                  <a:spLocks noChangeShapeType="1"/>
                </p:cNvSpPr>
                <p:nvPr/>
              </p:nvSpPr>
              <p:spPr bwMode="auto">
                <a:xfrm>
                  <a:off x="11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5" name="Line 769"/>
                <p:cNvSpPr>
                  <a:spLocks noChangeShapeType="1"/>
                </p:cNvSpPr>
                <p:nvPr/>
              </p:nvSpPr>
              <p:spPr bwMode="auto">
                <a:xfrm>
                  <a:off x="11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6" name="Line 770"/>
                <p:cNvSpPr>
                  <a:spLocks noChangeShapeType="1"/>
                </p:cNvSpPr>
                <p:nvPr/>
              </p:nvSpPr>
              <p:spPr bwMode="auto">
                <a:xfrm>
                  <a:off x="11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7" name="Line 771"/>
                <p:cNvSpPr>
                  <a:spLocks noChangeShapeType="1"/>
                </p:cNvSpPr>
                <p:nvPr/>
              </p:nvSpPr>
              <p:spPr bwMode="auto">
                <a:xfrm>
                  <a:off x="11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8" name="Line 772"/>
                <p:cNvSpPr>
                  <a:spLocks noChangeShapeType="1"/>
                </p:cNvSpPr>
                <p:nvPr/>
              </p:nvSpPr>
              <p:spPr bwMode="auto">
                <a:xfrm>
                  <a:off x="11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9" name="Line 773"/>
                <p:cNvSpPr>
                  <a:spLocks noChangeShapeType="1"/>
                </p:cNvSpPr>
                <p:nvPr/>
              </p:nvSpPr>
              <p:spPr bwMode="auto">
                <a:xfrm>
                  <a:off x="1191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0" name="Line 774"/>
                <p:cNvSpPr>
                  <a:spLocks noChangeShapeType="1"/>
                </p:cNvSpPr>
                <p:nvPr/>
              </p:nvSpPr>
              <p:spPr bwMode="auto">
                <a:xfrm>
                  <a:off x="12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1" name="Line 775"/>
                <p:cNvSpPr>
                  <a:spLocks noChangeShapeType="1"/>
                </p:cNvSpPr>
                <p:nvPr/>
              </p:nvSpPr>
              <p:spPr bwMode="auto">
                <a:xfrm>
                  <a:off x="12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2" name="Line 776"/>
                <p:cNvSpPr>
                  <a:spLocks noChangeShapeType="1"/>
                </p:cNvSpPr>
                <p:nvPr/>
              </p:nvSpPr>
              <p:spPr bwMode="auto">
                <a:xfrm>
                  <a:off x="12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3" name="Line 777"/>
                <p:cNvSpPr>
                  <a:spLocks noChangeShapeType="1"/>
                </p:cNvSpPr>
                <p:nvPr/>
              </p:nvSpPr>
              <p:spPr bwMode="auto">
                <a:xfrm>
                  <a:off x="12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4" name="Line 778"/>
                <p:cNvSpPr>
                  <a:spLocks noChangeShapeType="1"/>
                </p:cNvSpPr>
                <p:nvPr/>
              </p:nvSpPr>
              <p:spPr bwMode="auto">
                <a:xfrm>
                  <a:off x="12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5" name="Line 779"/>
                <p:cNvSpPr>
                  <a:spLocks noChangeShapeType="1"/>
                </p:cNvSpPr>
                <p:nvPr/>
              </p:nvSpPr>
              <p:spPr bwMode="auto">
                <a:xfrm>
                  <a:off x="12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6" name="Line 780"/>
                <p:cNvSpPr>
                  <a:spLocks noChangeShapeType="1"/>
                </p:cNvSpPr>
                <p:nvPr/>
              </p:nvSpPr>
              <p:spPr bwMode="auto">
                <a:xfrm>
                  <a:off x="13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7" name="Line 781"/>
                <p:cNvSpPr>
                  <a:spLocks noChangeShapeType="1"/>
                </p:cNvSpPr>
                <p:nvPr/>
              </p:nvSpPr>
              <p:spPr bwMode="auto">
                <a:xfrm>
                  <a:off x="13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8" name="Line 782"/>
                <p:cNvSpPr>
                  <a:spLocks noChangeShapeType="1"/>
                </p:cNvSpPr>
                <p:nvPr/>
              </p:nvSpPr>
              <p:spPr bwMode="auto">
                <a:xfrm>
                  <a:off x="13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9" name="Line 783"/>
                <p:cNvSpPr>
                  <a:spLocks noChangeShapeType="1"/>
                </p:cNvSpPr>
                <p:nvPr/>
              </p:nvSpPr>
              <p:spPr bwMode="auto">
                <a:xfrm>
                  <a:off x="13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0" name="Line 784"/>
                <p:cNvSpPr>
                  <a:spLocks noChangeShapeType="1"/>
                </p:cNvSpPr>
                <p:nvPr/>
              </p:nvSpPr>
              <p:spPr bwMode="auto">
                <a:xfrm>
                  <a:off x="13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1" name="Line 785"/>
                <p:cNvSpPr>
                  <a:spLocks noChangeShapeType="1"/>
                </p:cNvSpPr>
                <p:nvPr/>
              </p:nvSpPr>
              <p:spPr bwMode="auto">
                <a:xfrm>
                  <a:off x="14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2" name="Line 786"/>
                <p:cNvSpPr>
                  <a:spLocks noChangeShapeType="1"/>
                </p:cNvSpPr>
                <p:nvPr/>
              </p:nvSpPr>
              <p:spPr bwMode="auto">
                <a:xfrm>
                  <a:off x="14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3" name="Line 787"/>
                <p:cNvSpPr>
                  <a:spLocks noChangeShapeType="1"/>
                </p:cNvSpPr>
                <p:nvPr/>
              </p:nvSpPr>
              <p:spPr bwMode="auto">
                <a:xfrm>
                  <a:off x="143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4" name="Line 788"/>
                <p:cNvSpPr>
                  <a:spLocks noChangeShapeType="1"/>
                </p:cNvSpPr>
                <p:nvPr/>
              </p:nvSpPr>
              <p:spPr bwMode="auto">
                <a:xfrm>
                  <a:off x="14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5" name="Line 789"/>
                <p:cNvSpPr>
                  <a:spLocks noChangeShapeType="1"/>
                </p:cNvSpPr>
                <p:nvPr/>
              </p:nvSpPr>
              <p:spPr bwMode="auto">
                <a:xfrm>
                  <a:off x="14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6" name="Line 790"/>
                <p:cNvSpPr>
                  <a:spLocks noChangeShapeType="1"/>
                </p:cNvSpPr>
                <p:nvPr/>
              </p:nvSpPr>
              <p:spPr bwMode="auto">
                <a:xfrm>
                  <a:off x="14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7" name="Line 791"/>
                <p:cNvSpPr>
                  <a:spLocks noChangeShapeType="1"/>
                </p:cNvSpPr>
                <p:nvPr/>
              </p:nvSpPr>
              <p:spPr bwMode="auto">
                <a:xfrm>
                  <a:off x="15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8" name="Line 792"/>
                <p:cNvSpPr>
                  <a:spLocks noChangeShapeType="1"/>
                </p:cNvSpPr>
                <p:nvPr/>
              </p:nvSpPr>
              <p:spPr bwMode="auto">
                <a:xfrm>
                  <a:off x="153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9" name="Line 793"/>
                <p:cNvSpPr>
                  <a:spLocks noChangeShapeType="1"/>
                </p:cNvSpPr>
                <p:nvPr/>
              </p:nvSpPr>
              <p:spPr bwMode="auto">
                <a:xfrm>
                  <a:off x="15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0" name="Line 794"/>
                <p:cNvSpPr>
                  <a:spLocks noChangeShapeType="1"/>
                </p:cNvSpPr>
                <p:nvPr/>
              </p:nvSpPr>
              <p:spPr bwMode="auto">
                <a:xfrm>
                  <a:off x="15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1" name="Line 795"/>
                <p:cNvSpPr>
                  <a:spLocks noChangeShapeType="1"/>
                </p:cNvSpPr>
                <p:nvPr/>
              </p:nvSpPr>
              <p:spPr bwMode="auto">
                <a:xfrm>
                  <a:off x="15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2" name="Line 796"/>
                <p:cNvSpPr>
                  <a:spLocks noChangeShapeType="1"/>
                </p:cNvSpPr>
                <p:nvPr/>
              </p:nvSpPr>
              <p:spPr bwMode="auto">
                <a:xfrm>
                  <a:off x="16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3" name="Line 797"/>
                <p:cNvSpPr>
                  <a:spLocks noChangeShapeType="1"/>
                </p:cNvSpPr>
                <p:nvPr/>
              </p:nvSpPr>
              <p:spPr bwMode="auto">
                <a:xfrm>
                  <a:off x="16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4" name="Line 798"/>
                <p:cNvSpPr>
                  <a:spLocks noChangeShapeType="1"/>
                </p:cNvSpPr>
                <p:nvPr/>
              </p:nvSpPr>
              <p:spPr bwMode="auto">
                <a:xfrm>
                  <a:off x="16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5" name="Line 799"/>
                <p:cNvSpPr>
                  <a:spLocks noChangeShapeType="1"/>
                </p:cNvSpPr>
                <p:nvPr/>
              </p:nvSpPr>
              <p:spPr bwMode="auto">
                <a:xfrm>
                  <a:off x="16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6" name="Line 800"/>
                <p:cNvSpPr>
                  <a:spLocks noChangeShapeType="1"/>
                </p:cNvSpPr>
                <p:nvPr/>
              </p:nvSpPr>
              <p:spPr bwMode="auto">
                <a:xfrm>
                  <a:off x="16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7" name="Line 801"/>
                <p:cNvSpPr>
                  <a:spLocks noChangeShapeType="1"/>
                </p:cNvSpPr>
                <p:nvPr/>
              </p:nvSpPr>
              <p:spPr bwMode="auto">
                <a:xfrm>
                  <a:off x="16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8" name="Line 802"/>
                <p:cNvSpPr>
                  <a:spLocks noChangeShapeType="1"/>
                </p:cNvSpPr>
                <p:nvPr/>
              </p:nvSpPr>
              <p:spPr bwMode="auto">
                <a:xfrm>
                  <a:off x="17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9" name="Line 803"/>
                <p:cNvSpPr>
                  <a:spLocks noChangeShapeType="1"/>
                </p:cNvSpPr>
                <p:nvPr/>
              </p:nvSpPr>
              <p:spPr bwMode="auto">
                <a:xfrm>
                  <a:off x="17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0" name="Line 804"/>
                <p:cNvSpPr>
                  <a:spLocks noChangeShapeType="1"/>
                </p:cNvSpPr>
                <p:nvPr/>
              </p:nvSpPr>
              <p:spPr bwMode="auto">
                <a:xfrm>
                  <a:off x="17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1" name="Line 805"/>
                <p:cNvSpPr>
                  <a:spLocks noChangeShapeType="1"/>
                </p:cNvSpPr>
                <p:nvPr/>
              </p:nvSpPr>
              <p:spPr bwMode="auto">
                <a:xfrm>
                  <a:off x="17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2" name="Line 806"/>
                <p:cNvSpPr>
                  <a:spLocks noChangeShapeType="1"/>
                </p:cNvSpPr>
                <p:nvPr/>
              </p:nvSpPr>
              <p:spPr bwMode="auto">
                <a:xfrm>
                  <a:off x="17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3" name="Line 807"/>
                <p:cNvSpPr>
                  <a:spLocks noChangeShapeType="1"/>
                </p:cNvSpPr>
                <p:nvPr/>
              </p:nvSpPr>
              <p:spPr bwMode="auto">
                <a:xfrm>
                  <a:off x="17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4" name="Line 808"/>
                <p:cNvSpPr>
                  <a:spLocks noChangeShapeType="1"/>
                </p:cNvSpPr>
                <p:nvPr/>
              </p:nvSpPr>
              <p:spPr bwMode="auto">
                <a:xfrm>
                  <a:off x="18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" name="Group 1010"/>
              <p:cNvGrpSpPr>
                <a:grpSpLocks/>
              </p:cNvGrpSpPr>
              <p:nvPr/>
            </p:nvGrpSpPr>
            <p:grpSpPr bwMode="auto">
              <a:xfrm>
                <a:off x="1100583" y="1014500"/>
                <a:ext cx="5099446" cy="1017500"/>
                <a:chOff x="411" y="373"/>
                <a:chExt cx="2112" cy="407"/>
              </a:xfrm>
            </p:grpSpPr>
            <p:sp>
              <p:nvSpPr>
                <p:cNvPr id="3205" name="Line 810"/>
                <p:cNvSpPr>
                  <a:spLocks noChangeShapeType="1"/>
                </p:cNvSpPr>
                <p:nvPr/>
              </p:nvSpPr>
              <p:spPr bwMode="auto">
                <a:xfrm>
                  <a:off x="18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6" name="Line 811"/>
                <p:cNvSpPr>
                  <a:spLocks noChangeShapeType="1"/>
                </p:cNvSpPr>
                <p:nvPr/>
              </p:nvSpPr>
              <p:spPr bwMode="auto">
                <a:xfrm>
                  <a:off x="18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7" name="Line 812"/>
                <p:cNvSpPr>
                  <a:spLocks noChangeShapeType="1"/>
                </p:cNvSpPr>
                <p:nvPr/>
              </p:nvSpPr>
              <p:spPr bwMode="auto">
                <a:xfrm>
                  <a:off x="18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8" name="Line 813"/>
                <p:cNvSpPr>
                  <a:spLocks noChangeShapeType="1"/>
                </p:cNvSpPr>
                <p:nvPr/>
              </p:nvSpPr>
              <p:spPr bwMode="auto">
                <a:xfrm>
                  <a:off x="18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9" name="Line 814"/>
                <p:cNvSpPr>
                  <a:spLocks noChangeShapeType="1"/>
                </p:cNvSpPr>
                <p:nvPr/>
              </p:nvSpPr>
              <p:spPr bwMode="auto">
                <a:xfrm>
                  <a:off x="189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0" name="Line 815"/>
                <p:cNvSpPr>
                  <a:spLocks noChangeShapeType="1"/>
                </p:cNvSpPr>
                <p:nvPr/>
              </p:nvSpPr>
              <p:spPr bwMode="auto">
                <a:xfrm>
                  <a:off x="191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1" name="Line 816"/>
                <p:cNvSpPr>
                  <a:spLocks noChangeShapeType="1"/>
                </p:cNvSpPr>
                <p:nvPr/>
              </p:nvSpPr>
              <p:spPr bwMode="auto">
                <a:xfrm>
                  <a:off x="193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2" name="Line 817"/>
                <p:cNvSpPr>
                  <a:spLocks noChangeShapeType="1"/>
                </p:cNvSpPr>
                <p:nvPr/>
              </p:nvSpPr>
              <p:spPr bwMode="auto">
                <a:xfrm>
                  <a:off x="1954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3" name="Line 818"/>
                <p:cNvSpPr>
                  <a:spLocks noChangeShapeType="1"/>
                </p:cNvSpPr>
                <p:nvPr/>
              </p:nvSpPr>
              <p:spPr bwMode="auto">
                <a:xfrm>
                  <a:off x="1967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4" name="Line 819"/>
                <p:cNvSpPr>
                  <a:spLocks noChangeShapeType="1"/>
                </p:cNvSpPr>
                <p:nvPr/>
              </p:nvSpPr>
              <p:spPr bwMode="auto">
                <a:xfrm>
                  <a:off x="1989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5" name="Line 820"/>
                <p:cNvSpPr>
                  <a:spLocks noChangeShapeType="1"/>
                </p:cNvSpPr>
                <p:nvPr/>
              </p:nvSpPr>
              <p:spPr bwMode="auto">
                <a:xfrm>
                  <a:off x="2002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6" name="Line 821"/>
                <p:cNvSpPr>
                  <a:spLocks noChangeShapeType="1"/>
                </p:cNvSpPr>
                <p:nvPr/>
              </p:nvSpPr>
              <p:spPr bwMode="auto">
                <a:xfrm>
                  <a:off x="202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7" name="Line 822"/>
                <p:cNvSpPr>
                  <a:spLocks noChangeShapeType="1"/>
                </p:cNvSpPr>
                <p:nvPr/>
              </p:nvSpPr>
              <p:spPr bwMode="auto">
                <a:xfrm>
                  <a:off x="2038" y="780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8" name="Line 823"/>
                <p:cNvSpPr>
                  <a:spLocks noChangeShapeType="1"/>
                </p:cNvSpPr>
                <p:nvPr/>
              </p:nvSpPr>
              <p:spPr bwMode="auto">
                <a:xfrm>
                  <a:off x="206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9" name="Line 824"/>
                <p:cNvSpPr>
                  <a:spLocks noChangeShapeType="1"/>
                </p:cNvSpPr>
                <p:nvPr/>
              </p:nvSpPr>
              <p:spPr bwMode="auto">
                <a:xfrm>
                  <a:off x="207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0" name="Line 825"/>
                <p:cNvSpPr>
                  <a:spLocks noChangeShapeType="1"/>
                </p:cNvSpPr>
                <p:nvPr/>
              </p:nvSpPr>
              <p:spPr bwMode="auto">
                <a:xfrm>
                  <a:off x="2095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1" name="Line 826"/>
                <p:cNvSpPr>
                  <a:spLocks noChangeShapeType="1"/>
                </p:cNvSpPr>
                <p:nvPr/>
              </p:nvSpPr>
              <p:spPr bwMode="auto">
                <a:xfrm>
                  <a:off x="2108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2" name="Line 827"/>
                <p:cNvSpPr>
                  <a:spLocks noChangeShapeType="1"/>
                </p:cNvSpPr>
                <p:nvPr/>
              </p:nvSpPr>
              <p:spPr bwMode="auto">
                <a:xfrm>
                  <a:off x="2130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3" name="Line 828"/>
                <p:cNvSpPr>
                  <a:spLocks noChangeShapeType="1"/>
                </p:cNvSpPr>
                <p:nvPr/>
              </p:nvSpPr>
              <p:spPr bwMode="auto">
                <a:xfrm>
                  <a:off x="2143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4" name="Line 829"/>
                <p:cNvSpPr>
                  <a:spLocks noChangeShapeType="1"/>
                </p:cNvSpPr>
                <p:nvPr/>
              </p:nvSpPr>
              <p:spPr bwMode="auto">
                <a:xfrm>
                  <a:off x="216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5" name="Line 830"/>
                <p:cNvSpPr>
                  <a:spLocks noChangeShapeType="1"/>
                </p:cNvSpPr>
                <p:nvPr/>
              </p:nvSpPr>
              <p:spPr bwMode="auto">
                <a:xfrm>
                  <a:off x="217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6" name="Line 831"/>
                <p:cNvSpPr>
                  <a:spLocks noChangeShapeType="1"/>
                </p:cNvSpPr>
                <p:nvPr/>
              </p:nvSpPr>
              <p:spPr bwMode="auto">
                <a:xfrm>
                  <a:off x="2201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7" name="Line 832"/>
                <p:cNvSpPr>
                  <a:spLocks noChangeShapeType="1"/>
                </p:cNvSpPr>
                <p:nvPr/>
              </p:nvSpPr>
              <p:spPr bwMode="auto">
                <a:xfrm>
                  <a:off x="2214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8" name="Line 833"/>
                <p:cNvSpPr>
                  <a:spLocks noChangeShapeType="1"/>
                </p:cNvSpPr>
                <p:nvPr/>
              </p:nvSpPr>
              <p:spPr bwMode="auto">
                <a:xfrm>
                  <a:off x="2236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9" name="Line 834"/>
                <p:cNvSpPr>
                  <a:spLocks noChangeShapeType="1"/>
                </p:cNvSpPr>
                <p:nvPr/>
              </p:nvSpPr>
              <p:spPr bwMode="auto">
                <a:xfrm>
                  <a:off x="2249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0" name="Line 835"/>
                <p:cNvSpPr>
                  <a:spLocks noChangeShapeType="1"/>
                </p:cNvSpPr>
                <p:nvPr/>
              </p:nvSpPr>
              <p:spPr bwMode="auto">
                <a:xfrm>
                  <a:off x="227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1" name="Line 836"/>
                <p:cNvSpPr>
                  <a:spLocks noChangeShapeType="1"/>
                </p:cNvSpPr>
                <p:nvPr/>
              </p:nvSpPr>
              <p:spPr bwMode="auto">
                <a:xfrm>
                  <a:off x="228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2" name="Line 837"/>
                <p:cNvSpPr>
                  <a:spLocks noChangeShapeType="1"/>
                </p:cNvSpPr>
                <p:nvPr/>
              </p:nvSpPr>
              <p:spPr bwMode="auto">
                <a:xfrm>
                  <a:off x="2307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3" name="Line 838"/>
                <p:cNvSpPr>
                  <a:spLocks noChangeShapeType="1"/>
                </p:cNvSpPr>
                <p:nvPr/>
              </p:nvSpPr>
              <p:spPr bwMode="auto">
                <a:xfrm>
                  <a:off x="232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4" name="Line 839"/>
                <p:cNvSpPr>
                  <a:spLocks noChangeShapeType="1"/>
                </p:cNvSpPr>
                <p:nvPr/>
              </p:nvSpPr>
              <p:spPr bwMode="auto">
                <a:xfrm>
                  <a:off x="2342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5" name="Line 840"/>
                <p:cNvSpPr>
                  <a:spLocks noChangeShapeType="1"/>
                </p:cNvSpPr>
                <p:nvPr/>
              </p:nvSpPr>
              <p:spPr bwMode="auto">
                <a:xfrm>
                  <a:off x="2355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6" name="Line 841"/>
                <p:cNvSpPr>
                  <a:spLocks noChangeShapeType="1"/>
                </p:cNvSpPr>
                <p:nvPr/>
              </p:nvSpPr>
              <p:spPr bwMode="auto">
                <a:xfrm>
                  <a:off x="237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7" name="Line 842"/>
                <p:cNvSpPr>
                  <a:spLocks noChangeShapeType="1"/>
                </p:cNvSpPr>
                <p:nvPr/>
              </p:nvSpPr>
              <p:spPr bwMode="auto">
                <a:xfrm>
                  <a:off x="2390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8" name="Line 843"/>
                <p:cNvSpPr>
                  <a:spLocks noChangeShapeType="1"/>
                </p:cNvSpPr>
                <p:nvPr/>
              </p:nvSpPr>
              <p:spPr bwMode="auto">
                <a:xfrm>
                  <a:off x="241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9" name="Line 844"/>
                <p:cNvSpPr>
                  <a:spLocks noChangeShapeType="1"/>
                </p:cNvSpPr>
                <p:nvPr/>
              </p:nvSpPr>
              <p:spPr bwMode="auto">
                <a:xfrm>
                  <a:off x="2426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0" name="Line 845"/>
                <p:cNvSpPr>
                  <a:spLocks noChangeShapeType="1"/>
                </p:cNvSpPr>
                <p:nvPr/>
              </p:nvSpPr>
              <p:spPr bwMode="auto">
                <a:xfrm>
                  <a:off x="2448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1" name="Line 846"/>
                <p:cNvSpPr>
                  <a:spLocks noChangeShapeType="1"/>
                </p:cNvSpPr>
                <p:nvPr/>
              </p:nvSpPr>
              <p:spPr bwMode="auto">
                <a:xfrm>
                  <a:off x="2461" y="780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2" name="Line 847"/>
                <p:cNvSpPr>
                  <a:spLocks noChangeShapeType="1"/>
                </p:cNvSpPr>
                <p:nvPr/>
              </p:nvSpPr>
              <p:spPr bwMode="auto">
                <a:xfrm>
                  <a:off x="2483" y="780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4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1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5" name="Line 850"/>
                <p:cNvSpPr>
                  <a:spLocks noChangeShapeType="1"/>
                </p:cNvSpPr>
                <p:nvPr/>
              </p:nvSpPr>
              <p:spPr bwMode="auto">
                <a:xfrm>
                  <a:off x="2485" y="577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6" name="Line 851"/>
                <p:cNvSpPr>
                  <a:spLocks noChangeShapeType="1"/>
                </p:cNvSpPr>
                <p:nvPr/>
              </p:nvSpPr>
              <p:spPr bwMode="auto">
                <a:xfrm>
                  <a:off x="4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7" name="Line 852"/>
                <p:cNvSpPr>
                  <a:spLocks noChangeShapeType="1"/>
                </p:cNvSpPr>
                <p:nvPr/>
              </p:nvSpPr>
              <p:spPr bwMode="auto">
                <a:xfrm>
                  <a:off x="4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8" name="Line 853"/>
                <p:cNvSpPr>
                  <a:spLocks noChangeShapeType="1"/>
                </p:cNvSpPr>
                <p:nvPr/>
              </p:nvSpPr>
              <p:spPr bwMode="auto">
                <a:xfrm>
                  <a:off x="4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9" name="Line 854"/>
                <p:cNvSpPr>
                  <a:spLocks noChangeShapeType="1"/>
                </p:cNvSpPr>
                <p:nvPr/>
              </p:nvSpPr>
              <p:spPr bwMode="auto">
                <a:xfrm>
                  <a:off x="5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0" name="Line 855"/>
                <p:cNvSpPr>
                  <a:spLocks noChangeShapeType="1"/>
                </p:cNvSpPr>
                <p:nvPr/>
              </p:nvSpPr>
              <p:spPr bwMode="auto">
                <a:xfrm>
                  <a:off x="5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1" name="Line 856"/>
                <p:cNvSpPr>
                  <a:spLocks noChangeShapeType="1"/>
                </p:cNvSpPr>
                <p:nvPr/>
              </p:nvSpPr>
              <p:spPr bwMode="auto">
                <a:xfrm>
                  <a:off x="5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2" name="Line 857"/>
                <p:cNvSpPr>
                  <a:spLocks noChangeShapeType="1"/>
                </p:cNvSpPr>
                <p:nvPr/>
              </p:nvSpPr>
              <p:spPr bwMode="auto">
                <a:xfrm>
                  <a:off x="5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3" name="Line 858"/>
                <p:cNvSpPr>
                  <a:spLocks noChangeShapeType="1"/>
                </p:cNvSpPr>
                <p:nvPr/>
              </p:nvSpPr>
              <p:spPr bwMode="auto">
                <a:xfrm>
                  <a:off x="5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4" name="Line 859"/>
                <p:cNvSpPr>
                  <a:spLocks noChangeShapeType="1"/>
                </p:cNvSpPr>
                <p:nvPr/>
              </p:nvSpPr>
              <p:spPr bwMode="auto">
                <a:xfrm>
                  <a:off x="5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5" name="Line 860"/>
                <p:cNvSpPr>
                  <a:spLocks noChangeShapeType="1"/>
                </p:cNvSpPr>
                <p:nvPr/>
              </p:nvSpPr>
              <p:spPr bwMode="auto">
                <a:xfrm>
                  <a:off x="6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6" name="Line 861"/>
                <p:cNvSpPr>
                  <a:spLocks noChangeShapeType="1"/>
                </p:cNvSpPr>
                <p:nvPr/>
              </p:nvSpPr>
              <p:spPr bwMode="auto">
                <a:xfrm>
                  <a:off x="6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7" name="Line 862"/>
                <p:cNvSpPr>
                  <a:spLocks noChangeShapeType="1"/>
                </p:cNvSpPr>
                <p:nvPr/>
              </p:nvSpPr>
              <p:spPr bwMode="auto">
                <a:xfrm>
                  <a:off x="6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8" name="Line 863"/>
                <p:cNvSpPr>
                  <a:spLocks noChangeShapeType="1"/>
                </p:cNvSpPr>
                <p:nvPr/>
              </p:nvSpPr>
              <p:spPr bwMode="auto">
                <a:xfrm>
                  <a:off x="6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9" name="Line 864"/>
                <p:cNvSpPr>
                  <a:spLocks noChangeShapeType="1"/>
                </p:cNvSpPr>
                <p:nvPr/>
              </p:nvSpPr>
              <p:spPr bwMode="auto">
                <a:xfrm>
                  <a:off x="684" y="577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0" name="Line 865"/>
                <p:cNvSpPr>
                  <a:spLocks noChangeShapeType="1"/>
                </p:cNvSpPr>
                <p:nvPr/>
              </p:nvSpPr>
              <p:spPr bwMode="auto">
                <a:xfrm>
                  <a:off x="6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1" name="Line 866"/>
                <p:cNvSpPr>
                  <a:spLocks noChangeShapeType="1"/>
                </p:cNvSpPr>
                <p:nvPr/>
              </p:nvSpPr>
              <p:spPr bwMode="auto">
                <a:xfrm>
                  <a:off x="7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2" name="Line 867"/>
                <p:cNvSpPr>
                  <a:spLocks noChangeShapeType="1"/>
                </p:cNvSpPr>
                <p:nvPr/>
              </p:nvSpPr>
              <p:spPr bwMode="auto">
                <a:xfrm>
                  <a:off x="7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3" name="Line 868"/>
                <p:cNvSpPr>
                  <a:spLocks noChangeShapeType="1"/>
                </p:cNvSpPr>
                <p:nvPr/>
              </p:nvSpPr>
              <p:spPr bwMode="auto">
                <a:xfrm>
                  <a:off x="7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4" name="Line 869"/>
                <p:cNvSpPr>
                  <a:spLocks noChangeShapeType="1"/>
                </p:cNvSpPr>
                <p:nvPr/>
              </p:nvSpPr>
              <p:spPr bwMode="auto">
                <a:xfrm>
                  <a:off x="7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5" name="Line 870"/>
                <p:cNvSpPr>
                  <a:spLocks noChangeShapeType="1"/>
                </p:cNvSpPr>
                <p:nvPr/>
              </p:nvSpPr>
              <p:spPr bwMode="auto">
                <a:xfrm>
                  <a:off x="7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6" name="Line 871"/>
                <p:cNvSpPr>
                  <a:spLocks noChangeShapeType="1"/>
                </p:cNvSpPr>
                <p:nvPr/>
              </p:nvSpPr>
              <p:spPr bwMode="auto">
                <a:xfrm>
                  <a:off x="8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7" name="Line 872"/>
                <p:cNvSpPr>
                  <a:spLocks noChangeShapeType="1"/>
                </p:cNvSpPr>
                <p:nvPr/>
              </p:nvSpPr>
              <p:spPr bwMode="auto">
                <a:xfrm>
                  <a:off x="8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8" name="Line 873"/>
                <p:cNvSpPr>
                  <a:spLocks noChangeShapeType="1"/>
                </p:cNvSpPr>
                <p:nvPr/>
              </p:nvSpPr>
              <p:spPr bwMode="auto">
                <a:xfrm>
                  <a:off x="8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9" name="Line 874"/>
                <p:cNvSpPr>
                  <a:spLocks noChangeShapeType="1"/>
                </p:cNvSpPr>
                <p:nvPr/>
              </p:nvSpPr>
              <p:spPr bwMode="auto">
                <a:xfrm>
                  <a:off x="8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0" name="Line 875"/>
                <p:cNvSpPr>
                  <a:spLocks noChangeShapeType="1"/>
                </p:cNvSpPr>
                <p:nvPr/>
              </p:nvSpPr>
              <p:spPr bwMode="auto">
                <a:xfrm>
                  <a:off x="8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1" name="Line 876"/>
                <p:cNvSpPr>
                  <a:spLocks noChangeShapeType="1"/>
                </p:cNvSpPr>
                <p:nvPr/>
              </p:nvSpPr>
              <p:spPr bwMode="auto">
                <a:xfrm>
                  <a:off x="8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2" name="Line 877"/>
                <p:cNvSpPr>
                  <a:spLocks noChangeShapeType="1"/>
                </p:cNvSpPr>
                <p:nvPr/>
              </p:nvSpPr>
              <p:spPr bwMode="auto">
                <a:xfrm>
                  <a:off x="9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3" name="Line 878"/>
                <p:cNvSpPr>
                  <a:spLocks noChangeShapeType="1"/>
                </p:cNvSpPr>
                <p:nvPr/>
              </p:nvSpPr>
              <p:spPr bwMode="auto">
                <a:xfrm>
                  <a:off x="9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4" name="Line 879"/>
                <p:cNvSpPr>
                  <a:spLocks noChangeShapeType="1"/>
                </p:cNvSpPr>
                <p:nvPr/>
              </p:nvSpPr>
              <p:spPr bwMode="auto">
                <a:xfrm>
                  <a:off x="9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5" name="Line 880"/>
                <p:cNvSpPr>
                  <a:spLocks noChangeShapeType="1"/>
                </p:cNvSpPr>
                <p:nvPr/>
              </p:nvSpPr>
              <p:spPr bwMode="auto">
                <a:xfrm>
                  <a:off x="9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6" name="Line 881"/>
                <p:cNvSpPr>
                  <a:spLocks noChangeShapeType="1"/>
                </p:cNvSpPr>
                <p:nvPr/>
              </p:nvSpPr>
              <p:spPr bwMode="auto">
                <a:xfrm>
                  <a:off x="9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7" name="Line 882"/>
                <p:cNvSpPr>
                  <a:spLocks noChangeShapeType="1"/>
                </p:cNvSpPr>
                <p:nvPr/>
              </p:nvSpPr>
              <p:spPr bwMode="auto">
                <a:xfrm>
                  <a:off x="10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8" name="Line 883"/>
                <p:cNvSpPr>
                  <a:spLocks noChangeShapeType="1"/>
                </p:cNvSpPr>
                <p:nvPr/>
              </p:nvSpPr>
              <p:spPr bwMode="auto">
                <a:xfrm>
                  <a:off x="10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9" name="Line 884"/>
                <p:cNvSpPr>
                  <a:spLocks noChangeShapeType="1"/>
                </p:cNvSpPr>
                <p:nvPr/>
              </p:nvSpPr>
              <p:spPr bwMode="auto">
                <a:xfrm>
                  <a:off x="10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0" name="Line 885"/>
                <p:cNvSpPr>
                  <a:spLocks noChangeShapeType="1"/>
                </p:cNvSpPr>
                <p:nvPr/>
              </p:nvSpPr>
              <p:spPr bwMode="auto">
                <a:xfrm>
                  <a:off x="10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1" name="Line 886"/>
                <p:cNvSpPr>
                  <a:spLocks noChangeShapeType="1"/>
                </p:cNvSpPr>
                <p:nvPr/>
              </p:nvSpPr>
              <p:spPr bwMode="auto">
                <a:xfrm>
                  <a:off x="10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2" name="Line 887"/>
                <p:cNvSpPr>
                  <a:spLocks noChangeShapeType="1"/>
                </p:cNvSpPr>
                <p:nvPr/>
              </p:nvSpPr>
              <p:spPr bwMode="auto">
                <a:xfrm>
                  <a:off x="10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3" name="Line 888"/>
                <p:cNvSpPr>
                  <a:spLocks noChangeShapeType="1"/>
                </p:cNvSpPr>
                <p:nvPr/>
              </p:nvSpPr>
              <p:spPr bwMode="auto">
                <a:xfrm>
                  <a:off x="11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4" name="Line 889"/>
                <p:cNvSpPr>
                  <a:spLocks noChangeShapeType="1"/>
                </p:cNvSpPr>
                <p:nvPr/>
              </p:nvSpPr>
              <p:spPr bwMode="auto">
                <a:xfrm>
                  <a:off x="11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5" name="Line 890"/>
                <p:cNvSpPr>
                  <a:spLocks noChangeShapeType="1"/>
                </p:cNvSpPr>
                <p:nvPr/>
              </p:nvSpPr>
              <p:spPr bwMode="auto">
                <a:xfrm>
                  <a:off x="11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6" name="Line 891"/>
                <p:cNvSpPr>
                  <a:spLocks noChangeShapeType="1"/>
                </p:cNvSpPr>
                <p:nvPr/>
              </p:nvSpPr>
              <p:spPr bwMode="auto">
                <a:xfrm>
                  <a:off x="11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7" name="Line 892"/>
                <p:cNvSpPr>
                  <a:spLocks noChangeShapeType="1"/>
                </p:cNvSpPr>
                <p:nvPr/>
              </p:nvSpPr>
              <p:spPr bwMode="auto">
                <a:xfrm>
                  <a:off x="11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8" name="Line 893"/>
                <p:cNvSpPr>
                  <a:spLocks noChangeShapeType="1"/>
                </p:cNvSpPr>
                <p:nvPr/>
              </p:nvSpPr>
              <p:spPr bwMode="auto">
                <a:xfrm>
                  <a:off x="1191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9" name="Line 894"/>
                <p:cNvSpPr>
                  <a:spLocks noChangeShapeType="1"/>
                </p:cNvSpPr>
                <p:nvPr/>
              </p:nvSpPr>
              <p:spPr bwMode="auto">
                <a:xfrm>
                  <a:off x="12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0" name="Line 895"/>
                <p:cNvSpPr>
                  <a:spLocks noChangeShapeType="1"/>
                </p:cNvSpPr>
                <p:nvPr/>
              </p:nvSpPr>
              <p:spPr bwMode="auto">
                <a:xfrm>
                  <a:off x="12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1" name="Line 896"/>
                <p:cNvSpPr>
                  <a:spLocks noChangeShapeType="1"/>
                </p:cNvSpPr>
                <p:nvPr/>
              </p:nvSpPr>
              <p:spPr bwMode="auto">
                <a:xfrm>
                  <a:off x="12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2" name="Line 897"/>
                <p:cNvSpPr>
                  <a:spLocks noChangeShapeType="1"/>
                </p:cNvSpPr>
                <p:nvPr/>
              </p:nvSpPr>
              <p:spPr bwMode="auto">
                <a:xfrm>
                  <a:off x="12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3" name="Line 898"/>
                <p:cNvSpPr>
                  <a:spLocks noChangeShapeType="1"/>
                </p:cNvSpPr>
                <p:nvPr/>
              </p:nvSpPr>
              <p:spPr bwMode="auto">
                <a:xfrm>
                  <a:off x="12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4" name="Line 899"/>
                <p:cNvSpPr>
                  <a:spLocks noChangeShapeType="1"/>
                </p:cNvSpPr>
                <p:nvPr/>
              </p:nvSpPr>
              <p:spPr bwMode="auto">
                <a:xfrm>
                  <a:off x="12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5" name="Line 900"/>
                <p:cNvSpPr>
                  <a:spLocks noChangeShapeType="1"/>
                </p:cNvSpPr>
                <p:nvPr/>
              </p:nvSpPr>
              <p:spPr bwMode="auto">
                <a:xfrm>
                  <a:off x="13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6" name="Line 901"/>
                <p:cNvSpPr>
                  <a:spLocks noChangeShapeType="1"/>
                </p:cNvSpPr>
                <p:nvPr/>
              </p:nvSpPr>
              <p:spPr bwMode="auto">
                <a:xfrm>
                  <a:off x="13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7" name="Line 902"/>
                <p:cNvSpPr>
                  <a:spLocks noChangeShapeType="1"/>
                </p:cNvSpPr>
                <p:nvPr/>
              </p:nvSpPr>
              <p:spPr bwMode="auto">
                <a:xfrm>
                  <a:off x="13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8" name="Line 903"/>
                <p:cNvSpPr>
                  <a:spLocks noChangeShapeType="1"/>
                </p:cNvSpPr>
                <p:nvPr/>
              </p:nvSpPr>
              <p:spPr bwMode="auto">
                <a:xfrm>
                  <a:off x="13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9" name="Line 904"/>
                <p:cNvSpPr>
                  <a:spLocks noChangeShapeType="1"/>
                </p:cNvSpPr>
                <p:nvPr/>
              </p:nvSpPr>
              <p:spPr bwMode="auto">
                <a:xfrm>
                  <a:off x="13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0" name="Line 905"/>
                <p:cNvSpPr>
                  <a:spLocks noChangeShapeType="1"/>
                </p:cNvSpPr>
                <p:nvPr/>
              </p:nvSpPr>
              <p:spPr bwMode="auto">
                <a:xfrm>
                  <a:off x="14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1" name="Line 906"/>
                <p:cNvSpPr>
                  <a:spLocks noChangeShapeType="1"/>
                </p:cNvSpPr>
                <p:nvPr/>
              </p:nvSpPr>
              <p:spPr bwMode="auto">
                <a:xfrm>
                  <a:off x="14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2" name="Line 907"/>
                <p:cNvSpPr>
                  <a:spLocks noChangeShapeType="1"/>
                </p:cNvSpPr>
                <p:nvPr/>
              </p:nvSpPr>
              <p:spPr bwMode="auto">
                <a:xfrm>
                  <a:off x="143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3" name="Line 908"/>
                <p:cNvSpPr>
                  <a:spLocks noChangeShapeType="1"/>
                </p:cNvSpPr>
                <p:nvPr/>
              </p:nvSpPr>
              <p:spPr bwMode="auto">
                <a:xfrm>
                  <a:off x="14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4" name="Line 909"/>
                <p:cNvSpPr>
                  <a:spLocks noChangeShapeType="1"/>
                </p:cNvSpPr>
                <p:nvPr/>
              </p:nvSpPr>
              <p:spPr bwMode="auto">
                <a:xfrm>
                  <a:off x="14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5" name="Line 910"/>
                <p:cNvSpPr>
                  <a:spLocks noChangeShapeType="1"/>
                </p:cNvSpPr>
                <p:nvPr/>
              </p:nvSpPr>
              <p:spPr bwMode="auto">
                <a:xfrm>
                  <a:off x="14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6" name="Line 911"/>
                <p:cNvSpPr>
                  <a:spLocks noChangeShapeType="1"/>
                </p:cNvSpPr>
                <p:nvPr/>
              </p:nvSpPr>
              <p:spPr bwMode="auto">
                <a:xfrm>
                  <a:off x="15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7" name="Line 912"/>
                <p:cNvSpPr>
                  <a:spLocks noChangeShapeType="1"/>
                </p:cNvSpPr>
                <p:nvPr/>
              </p:nvSpPr>
              <p:spPr bwMode="auto">
                <a:xfrm>
                  <a:off x="153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8" name="Line 913"/>
                <p:cNvSpPr>
                  <a:spLocks noChangeShapeType="1"/>
                </p:cNvSpPr>
                <p:nvPr/>
              </p:nvSpPr>
              <p:spPr bwMode="auto">
                <a:xfrm>
                  <a:off x="15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9" name="Line 914"/>
                <p:cNvSpPr>
                  <a:spLocks noChangeShapeType="1"/>
                </p:cNvSpPr>
                <p:nvPr/>
              </p:nvSpPr>
              <p:spPr bwMode="auto">
                <a:xfrm>
                  <a:off x="15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0" name="Line 915"/>
                <p:cNvSpPr>
                  <a:spLocks noChangeShapeType="1"/>
                </p:cNvSpPr>
                <p:nvPr/>
              </p:nvSpPr>
              <p:spPr bwMode="auto">
                <a:xfrm>
                  <a:off x="15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1" name="Line 916"/>
                <p:cNvSpPr>
                  <a:spLocks noChangeShapeType="1"/>
                </p:cNvSpPr>
                <p:nvPr/>
              </p:nvSpPr>
              <p:spPr bwMode="auto">
                <a:xfrm>
                  <a:off x="16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2" name="Line 917"/>
                <p:cNvSpPr>
                  <a:spLocks noChangeShapeType="1"/>
                </p:cNvSpPr>
                <p:nvPr/>
              </p:nvSpPr>
              <p:spPr bwMode="auto">
                <a:xfrm>
                  <a:off x="16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3" name="Line 918"/>
                <p:cNvSpPr>
                  <a:spLocks noChangeShapeType="1"/>
                </p:cNvSpPr>
                <p:nvPr/>
              </p:nvSpPr>
              <p:spPr bwMode="auto">
                <a:xfrm>
                  <a:off x="16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4" name="Line 919"/>
                <p:cNvSpPr>
                  <a:spLocks noChangeShapeType="1"/>
                </p:cNvSpPr>
                <p:nvPr/>
              </p:nvSpPr>
              <p:spPr bwMode="auto">
                <a:xfrm>
                  <a:off x="16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5" name="Line 920"/>
                <p:cNvSpPr>
                  <a:spLocks noChangeShapeType="1"/>
                </p:cNvSpPr>
                <p:nvPr/>
              </p:nvSpPr>
              <p:spPr bwMode="auto">
                <a:xfrm>
                  <a:off x="16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6" name="Line 921"/>
                <p:cNvSpPr>
                  <a:spLocks noChangeShapeType="1"/>
                </p:cNvSpPr>
                <p:nvPr/>
              </p:nvSpPr>
              <p:spPr bwMode="auto">
                <a:xfrm>
                  <a:off x="16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7" name="Line 922"/>
                <p:cNvSpPr>
                  <a:spLocks noChangeShapeType="1"/>
                </p:cNvSpPr>
                <p:nvPr/>
              </p:nvSpPr>
              <p:spPr bwMode="auto">
                <a:xfrm>
                  <a:off x="17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8" name="Line 923"/>
                <p:cNvSpPr>
                  <a:spLocks noChangeShapeType="1"/>
                </p:cNvSpPr>
                <p:nvPr/>
              </p:nvSpPr>
              <p:spPr bwMode="auto">
                <a:xfrm>
                  <a:off x="17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9" name="Line 924"/>
                <p:cNvSpPr>
                  <a:spLocks noChangeShapeType="1"/>
                </p:cNvSpPr>
                <p:nvPr/>
              </p:nvSpPr>
              <p:spPr bwMode="auto">
                <a:xfrm>
                  <a:off x="17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0" name="Line 925"/>
                <p:cNvSpPr>
                  <a:spLocks noChangeShapeType="1"/>
                </p:cNvSpPr>
                <p:nvPr/>
              </p:nvSpPr>
              <p:spPr bwMode="auto">
                <a:xfrm>
                  <a:off x="17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1" name="Line 926"/>
                <p:cNvSpPr>
                  <a:spLocks noChangeShapeType="1"/>
                </p:cNvSpPr>
                <p:nvPr/>
              </p:nvSpPr>
              <p:spPr bwMode="auto">
                <a:xfrm>
                  <a:off x="17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2" name="Line 927"/>
                <p:cNvSpPr>
                  <a:spLocks noChangeShapeType="1"/>
                </p:cNvSpPr>
                <p:nvPr/>
              </p:nvSpPr>
              <p:spPr bwMode="auto">
                <a:xfrm>
                  <a:off x="17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3" name="Line 928"/>
                <p:cNvSpPr>
                  <a:spLocks noChangeShapeType="1"/>
                </p:cNvSpPr>
                <p:nvPr/>
              </p:nvSpPr>
              <p:spPr bwMode="auto">
                <a:xfrm>
                  <a:off x="18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4" name="Line 929"/>
                <p:cNvSpPr>
                  <a:spLocks noChangeShapeType="1"/>
                </p:cNvSpPr>
                <p:nvPr/>
              </p:nvSpPr>
              <p:spPr bwMode="auto">
                <a:xfrm>
                  <a:off x="18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5" name="Line 930"/>
                <p:cNvSpPr>
                  <a:spLocks noChangeShapeType="1"/>
                </p:cNvSpPr>
                <p:nvPr/>
              </p:nvSpPr>
              <p:spPr bwMode="auto">
                <a:xfrm>
                  <a:off x="18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6" name="Line 931"/>
                <p:cNvSpPr>
                  <a:spLocks noChangeShapeType="1"/>
                </p:cNvSpPr>
                <p:nvPr/>
              </p:nvSpPr>
              <p:spPr bwMode="auto">
                <a:xfrm>
                  <a:off x="18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7" name="Line 932"/>
                <p:cNvSpPr>
                  <a:spLocks noChangeShapeType="1"/>
                </p:cNvSpPr>
                <p:nvPr/>
              </p:nvSpPr>
              <p:spPr bwMode="auto">
                <a:xfrm>
                  <a:off x="18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8" name="Line 933"/>
                <p:cNvSpPr>
                  <a:spLocks noChangeShapeType="1"/>
                </p:cNvSpPr>
                <p:nvPr/>
              </p:nvSpPr>
              <p:spPr bwMode="auto">
                <a:xfrm>
                  <a:off x="189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9" name="Line 934"/>
                <p:cNvSpPr>
                  <a:spLocks noChangeShapeType="1"/>
                </p:cNvSpPr>
                <p:nvPr/>
              </p:nvSpPr>
              <p:spPr bwMode="auto">
                <a:xfrm>
                  <a:off x="191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0" name="Line 935"/>
                <p:cNvSpPr>
                  <a:spLocks noChangeShapeType="1"/>
                </p:cNvSpPr>
                <p:nvPr/>
              </p:nvSpPr>
              <p:spPr bwMode="auto">
                <a:xfrm>
                  <a:off x="193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1" name="Line 936"/>
                <p:cNvSpPr>
                  <a:spLocks noChangeShapeType="1"/>
                </p:cNvSpPr>
                <p:nvPr/>
              </p:nvSpPr>
              <p:spPr bwMode="auto">
                <a:xfrm>
                  <a:off x="1954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2" name="Line 937"/>
                <p:cNvSpPr>
                  <a:spLocks noChangeShapeType="1"/>
                </p:cNvSpPr>
                <p:nvPr/>
              </p:nvSpPr>
              <p:spPr bwMode="auto">
                <a:xfrm>
                  <a:off x="1967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3" name="Line 938"/>
                <p:cNvSpPr>
                  <a:spLocks noChangeShapeType="1"/>
                </p:cNvSpPr>
                <p:nvPr/>
              </p:nvSpPr>
              <p:spPr bwMode="auto">
                <a:xfrm>
                  <a:off x="1989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4" name="Line 939"/>
                <p:cNvSpPr>
                  <a:spLocks noChangeShapeType="1"/>
                </p:cNvSpPr>
                <p:nvPr/>
              </p:nvSpPr>
              <p:spPr bwMode="auto">
                <a:xfrm>
                  <a:off x="2002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5" name="Line 940"/>
                <p:cNvSpPr>
                  <a:spLocks noChangeShapeType="1"/>
                </p:cNvSpPr>
                <p:nvPr/>
              </p:nvSpPr>
              <p:spPr bwMode="auto">
                <a:xfrm>
                  <a:off x="202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6" name="Line 941"/>
                <p:cNvSpPr>
                  <a:spLocks noChangeShapeType="1"/>
                </p:cNvSpPr>
                <p:nvPr/>
              </p:nvSpPr>
              <p:spPr bwMode="auto">
                <a:xfrm>
                  <a:off x="2038" y="577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7" name="Line 942"/>
                <p:cNvSpPr>
                  <a:spLocks noChangeShapeType="1"/>
                </p:cNvSpPr>
                <p:nvPr/>
              </p:nvSpPr>
              <p:spPr bwMode="auto">
                <a:xfrm>
                  <a:off x="206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8" name="Line 943"/>
                <p:cNvSpPr>
                  <a:spLocks noChangeShapeType="1"/>
                </p:cNvSpPr>
                <p:nvPr/>
              </p:nvSpPr>
              <p:spPr bwMode="auto">
                <a:xfrm>
                  <a:off x="207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9" name="Line 944"/>
                <p:cNvSpPr>
                  <a:spLocks noChangeShapeType="1"/>
                </p:cNvSpPr>
                <p:nvPr/>
              </p:nvSpPr>
              <p:spPr bwMode="auto">
                <a:xfrm>
                  <a:off x="2095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0" name="Line 945"/>
                <p:cNvSpPr>
                  <a:spLocks noChangeShapeType="1"/>
                </p:cNvSpPr>
                <p:nvPr/>
              </p:nvSpPr>
              <p:spPr bwMode="auto">
                <a:xfrm>
                  <a:off x="2108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1" name="Line 946"/>
                <p:cNvSpPr>
                  <a:spLocks noChangeShapeType="1"/>
                </p:cNvSpPr>
                <p:nvPr/>
              </p:nvSpPr>
              <p:spPr bwMode="auto">
                <a:xfrm>
                  <a:off x="2130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2" name="Line 947"/>
                <p:cNvSpPr>
                  <a:spLocks noChangeShapeType="1"/>
                </p:cNvSpPr>
                <p:nvPr/>
              </p:nvSpPr>
              <p:spPr bwMode="auto">
                <a:xfrm>
                  <a:off x="2143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3" name="Line 948"/>
                <p:cNvSpPr>
                  <a:spLocks noChangeShapeType="1"/>
                </p:cNvSpPr>
                <p:nvPr/>
              </p:nvSpPr>
              <p:spPr bwMode="auto">
                <a:xfrm>
                  <a:off x="216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4" name="Line 949"/>
                <p:cNvSpPr>
                  <a:spLocks noChangeShapeType="1"/>
                </p:cNvSpPr>
                <p:nvPr/>
              </p:nvSpPr>
              <p:spPr bwMode="auto">
                <a:xfrm>
                  <a:off x="217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5" name="Line 950"/>
                <p:cNvSpPr>
                  <a:spLocks noChangeShapeType="1"/>
                </p:cNvSpPr>
                <p:nvPr/>
              </p:nvSpPr>
              <p:spPr bwMode="auto">
                <a:xfrm>
                  <a:off x="2201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6" name="Line 951"/>
                <p:cNvSpPr>
                  <a:spLocks noChangeShapeType="1"/>
                </p:cNvSpPr>
                <p:nvPr/>
              </p:nvSpPr>
              <p:spPr bwMode="auto">
                <a:xfrm>
                  <a:off x="2214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7" name="Line 952"/>
                <p:cNvSpPr>
                  <a:spLocks noChangeShapeType="1"/>
                </p:cNvSpPr>
                <p:nvPr/>
              </p:nvSpPr>
              <p:spPr bwMode="auto">
                <a:xfrm>
                  <a:off x="2236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8" name="Line 953"/>
                <p:cNvSpPr>
                  <a:spLocks noChangeShapeType="1"/>
                </p:cNvSpPr>
                <p:nvPr/>
              </p:nvSpPr>
              <p:spPr bwMode="auto">
                <a:xfrm>
                  <a:off x="2249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9" name="Line 954"/>
                <p:cNvSpPr>
                  <a:spLocks noChangeShapeType="1"/>
                </p:cNvSpPr>
                <p:nvPr/>
              </p:nvSpPr>
              <p:spPr bwMode="auto">
                <a:xfrm>
                  <a:off x="227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0" name="Line 955"/>
                <p:cNvSpPr>
                  <a:spLocks noChangeShapeType="1"/>
                </p:cNvSpPr>
                <p:nvPr/>
              </p:nvSpPr>
              <p:spPr bwMode="auto">
                <a:xfrm>
                  <a:off x="228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1" name="Line 956"/>
                <p:cNvSpPr>
                  <a:spLocks noChangeShapeType="1"/>
                </p:cNvSpPr>
                <p:nvPr/>
              </p:nvSpPr>
              <p:spPr bwMode="auto">
                <a:xfrm>
                  <a:off x="2307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2" name="Line 957"/>
                <p:cNvSpPr>
                  <a:spLocks noChangeShapeType="1"/>
                </p:cNvSpPr>
                <p:nvPr/>
              </p:nvSpPr>
              <p:spPr bwMode="auto">
                <a:xfrm>
                  <a:off x="232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3" name="Line 958"/>
                <p:cNvSpPr>
                  <a:spLocks noChangeShapeType="1"/>
                </p:cNvSpPr>
                <p:nvPr/>
              </p:nvSpPr>
              <p:spPr bwMode="auto">
                <a:xfrm>
                  <a:off x="2342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4" name="Line 959"/>
                <p:cNvSpPr>
                  <a:spLocks noChangeShapeType="1"/>
                </p:cNvSpPr>
                <p:nvPr/>
              </p:nvSpPr>
              <p:spPr bwMode="auto">
                <a:xfrm>
                  <a:off x="2355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5" name="Line 960"/>
                <p:cNvSpPr>
                  <a:spLocks noChangeShapeType="1"/>
                </p:cNvSpPr>
                <p:nvPr/>
              </p:nvSpPr>
              <p:spPr bwMode="auto">
                <a:xfrm>
                  <a:off x="237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6" name="Line 961"/>
                <p:cNvSpPr>
                  <a:spLocks noChangeShapeType="1"/>
                </p:cNvSpPr>
                <p:nvPr/>
              </p:nvSpPr>
              <p:spPr bwMode="auto">
                <a:xfrm>
                  <a:off x="2390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7" name="Line 962"/>
                <p:cNvSpPr>
                  <a:spLocks noChangeShapeType="1"/>
                </p:cNvSpPr>
                <p:nvPr/>
              </p:nvSpPr>
              <p:spPr bwMode="auto">
                <a:xfrm>
                  <a:off x="241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8" name="Line 963"/>
                <p:cNvSpPr>
                  <a:spLocks noChangeShapeType="1"/>
                </p:cNvSpPr>
                <p:nvPr/>
              </p:nvSpPr>
              <p:spPr bwMode="auto">
                <a:xfrm>
                  <a:off x="2426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9" name="Line 964"/>
                <p:cNvSpPr>
                  <a:spLocks noChangeShapeType="1"/>
                </p:cNvSpPr>
                <p:nvPr/>
              </p:nvSpPr>
              <p:spPr bwMode="auto">
                <a:xfrm>
                  <a:off x="2448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0" name="Line 965"/>
                <p:cNvSpPr>
                  <a:spLocks noChangeShapeType="1"/>
                </p:cNvSpPr>
                <p:nvPr/>
              </p:nvSpPr>
              <p:spPr bwMode="auto">
                <a:xfrm>
                  <a:off x="2461" y="577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1" name="Line 966"/>
                <p:cNvSpPr>
                  <a:spLocks noChangeShapeType="1"/>
                </p:cNvSpPr>
                <p:nvPr/>
              </p:nvSpPr>
              <p:spPr bwMode="auto">
                <a:xfrm>
                  <a:off x="2483" y="57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3" name="Line 968"/>
                <p:cNvSpPr>
                  <a:spLocks noChangeShapeType="1"/>
                </p:cNvSpPr>
                <p:nvPr/>
              </p:nvSpPr>
              <p:spPr bwMode="auto">
                <a:xfrm flipH="1">
                  <a:off x="411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4" name="Line 969"/>
                <p:cNvSpPr>
                  <a:spLocks noChangeShapeType="1"/>
                </p:cNvSpPr>
                <p:nvPr/>
              </p:nvSpPr>
              <p:spPr bwMode="auto">
                <a:xfrm>
                  <a:off x="2485" y="373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5" name="Line 970"/>
                <p:cNvSpPr>
                  <a:spLocks noChangeShapeType="1"/>
                </p:cNvSpPr>
                <p:nvPr/>
              </p:nvSpPr>
              <p:spPr bwMode="auto">
                <a:xfrm>
                  <a:off x="4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6" name="Line 971"/>
                <p:cNvSpPr>
                  <a:spLocks noChangeShapeType="1"/>
                </p:cNvSpPr>
                <p:nvPr/>
              </p:nvSpPr>
              <p:spPr bwMode="auto">
                <a:xfrm>
                  <a:off x="4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7" name="Line 972"/>
                <p:cNvSpPr>
                  <a:spLocks noChangeShapeType="1"/>
                </p:cNvSpPr>
                <p:nvPr/>
              </p:nvSpPr>
              <p:spPr bwMode="auto">
                <a:xfrm>
                  <a:off x="4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8" name="Line 973"/>
                <p:cNvSpPr>
                  <a:spLocks noChangeShapeType="1"/>
                </p:cNvSpPr>
                <p:nvPr/>
              </p:nvSpPr>
              <p:spPr bwMode="auto">
                <a:xfrm>
                  <a:off x="5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9" name="Line 974"/>
                <p:cNvSpPr>
                  <a:spLocks noChangeShapeType="1"/>
                </p:cNvSpPr>
                <p:nvPr/>
              </p:nvSpPr>
              <p:spPr bwMode="auto">
                <a:xfrm>
                  <a:off x="5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0" name="Line 975"/>
                <p:cNvSpPr>
                  <a:spLocks noChangeShapeType="1"/>
                </p:cNvSpPr>
                <p:nvPr/>
              </p:nvSpPr>
              <p:spPr bwMode="auto">
                <a:xfrm>
                  <a:off x="5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1" name="Line 976"/>
                <p:cNvSpPr>
                  <a:spLocks noChangeShapeType="1"/>
                </p:cNvSpPr>
                <p:nvPr/>
              </p:nvSpPr>
              <p:spPr bwMode="auto">
                <a:xfrm>
                  <a:off x="5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2" name="Line 977"/>
                <p:cNvSpPr>
                  <a:spLocks noChangeShapeType="1"/>
                </p:cNvSpPr>
                <p:nvPr/>
              </p:nvSpPr>
              <p:spPr bwMode="auto">
                <a:xfrm>
                  <a:off x="5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3" name="Line 978"/>
                <p:cNvSpPr>
                  <a:spLocks noChangeShapeType="1"/>
                </p:cNvSpPr>
                <p:nvPr/>
              </p:nvSpPr>
              <p:spPr bwMode="auto">
                <a:xfrm>
                  <a:off x="5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4" name="Line 979"/>
                <p:cNvSpPr>
                  <a:spLocks noChangeShapeType="1"/>
                </p:cNvSpPr>
                <p:nvPr/>
              </p:nvSpPr>
              <p:spPr bwMode="auto">
                <a:xfrm>
                  <a:off x="6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5" name="Line 980"/>
                <p:cNvSpPr>
                  <a:spLocks noChangeShapeType="1"/>
                </p:cNvSpPr>
                <p:nvPr/>
              </p:nvSpPr>
              <p:spPr bwMode="auto">
                <a:xfrm>
                  <a:off x="6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6" name="Line 981"/>
                <p:cNvSpPr>
                  <a:spLocks noChangeShapeType="1"/>
                </p:cNvSpPr>
                <p:nvPr/>
              </p:nvSpPr>
              <p:spPr bwMode="auto">
                <a:xfrm>
                  <a:off x="6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7" name="Line 982"/>
                <p:cNvSpPr>
                  <a:spLocks noChangeShapeType="1"/>
                </p:cNvSpPr>
                <p:nvPr/>
              </p:nvSpPr>
              <p:spPr bwMode="auto">
                <a:xfrm>
                  <a:off x="6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8" name="Line 983"/>
                <p:cNvSpPr>
                  <a:spLocks noChangeShapeType="1"/>
                </p:cNvSpPr>
                <p:nvPr/>
              </p:nvSpPr>
              <p:spPr bwMode="auto">
                <a:xfrm>
                  <a:off x="684" y="373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9" name="Line 984"/>
                <p:cNvSpPr>
                  <a:spLocks noChangeShapeType="1"/>
                </p:cNvSpPr>
                <p:nvPr/>
              </p:nvSpPr>
              <p:spPr bwMode="auto">
                <a:xfrm>
                  <a:off x="6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0" name="Line 985"/>
                <p:cNvSpPr>
                  <a:spLocks noChangeShapeType="1"/>
                </p:cNvSpPr>
                <p:nvPr/>
              </p:nvSpPr>
              <p:spPr bwMode="auto">
                <a:xfrm>
                  <a:off x="7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1" name="Line 986"/>
                <p:cNvSpPr>
                  <a:spLocks noChangeShapeType="1"/>
                </p:cNvSpPr>
                <p:nvPr/>
              </p:nvSpPr>
              <p:spPr bwMode="auto">
                <a:xfrm>
                  <a:off x="7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2" name="Line 987"/>
                <p:cNvSpPr>
                  <a:spLocks noChangeShapeType="1"/>
                </p:cNvSpPr>
                <p:nvPr/>
              </p:nvSpPr>
              <p:spPr bwMode="auto">
                <a:xfrm>
                  <a:off x="7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3" name="Line 988"/>
                <p:cNvSpPr>
                  <a:spLocks noChangeShapeType="1"/>
                </p:cNvSpPr>
                <p:nvPr/>
              </p:nvSpPr>
              <p:spPr bwMode="auto">
                <a:xfrm>
                  <a:off x="7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4" name="Line 989"/>
                <p:cNvSpPr>
                  <a:spLocks noChangeShapeType="1"/>
                </p:cNvSpPr>
                <p:nvPr/>
              </p:nvSpPr>
              <p:spPr bwMode="auto">
                <a:xfrm>
                  <a:off x="7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5" name="Line 990"/>
                <p:cNvSpPr>
                  <a:spLocks noChangeShapeType="1"/>
                </p:cNvSpPr>
                <p:nvPr/>
              </p:nvSpPr>
              <p:spPr bwMode="auto">
                <a:xfrm>
                  <a:off x="8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6" name="Line 991"/>
                <p:cNvSpPr>
                  <a:spLocks noChangeShapeType="1"/>
                </p:cNvSpPr>
                <p:nvPr/>
              </p:nvSpPr>
              <p:spPr bwMode="auto">
                <a:xfrm>
                  <a:off x="8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7" name="Line 992"/>
                <p:cNvSpPr>
                  <a:spLocks noChangeShapeType="1"/>
                </p:cNvSpPr>
                <p:nvPr/>
              </p:nvSpPr>
              <p:spPr bwMode="auto">
                <a:xfrm>
                  <a:off x="8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8" name="Line 993"/>
                <p:cNvSpPr>
                  <a:spLocks noChangeShapeType="1"/>
                </p:cNvSpPr>
                <p:nvPr/>
              </p:nvSpPr>
              <p:spPr bwMode="auto">
                <a:xfrm>
                  <a:off x="8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9" name="Line 994"/>
                <p:cNvSpPr>
                  <a:spLocks noChangeShapeType="1"/>
                </p:cNvSpPr>
                <p:nvPr/>
              </p:nvSpPr>
              <p:spPr bwMode="auto">
                <a:xfrm>
                  <a:off x="8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0" name="Line 995"/>
                <p:cNvSpPr>
                  <a:spLocks noChangeShapeType="1"/>
                </p:cNvSpPr>
                <p:nvPr/>
              </p:nvSpPr>
              <p:spPr bwMode="auto">
                <a:xfrm>
                  <a:off x="8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1" name="Line 996"/>
                <p:cNvSpPr>
                  <a:spLocks noChangeShapeType="1"/>
                </p:cNvSpPr>
                <p:nvPr/>
              </p:nvSpPr>
              <p:spPr bwMode="auto">
                <a:xfrm>
                  <a:off x="9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2" name="Line 997"/>
                <p:cNvSpPr>
                  <a:spLocks noChangeShapeType="1"/>
                </p:cNvSpPr>
                <p:nvPr/>
              </p:nvSpPr>
              <p:spPr bwMode="auto">
                <a:xfrm>
                  <a:off x="9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3" name="Line 998"/>
                <p:cNvSpPr>
                  <a:spLocks noChangeShapeType="1"/>
                </p:cNvSpPr>
                <p:nvPr/>
              </p:nvSpPr>
              <p:spPr bwMode="auto">
                <a:xfrm>
                  <a:off x="9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4" name="Line 999"/>
                <p:cNvSpPr>
                  <a:spLocks noChangeShapeType="1"/>
                </p:cNvSpPr>
                <p:nvPr/>
              </p:nvSpPr>
              <p:spPr bwMode="auto">
                <a:xfrm>
                  <a:off x="9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5" name="Line 1000"/>
                <p:cNvSpPr>
                  <a:spLocks noChangeShapeType="1"/>
                </p:cNvSpPr>
                <p:nvPr/>
              </p:nvSpPr>
              <p:spPr bwMode="auto">
                <a:xfrm>
                  <a:off x="9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6" name="Line 1001"/>
                <p:cNvSpPr>
                  <a:spLocks noChangeShapeType="1"/>
                </p:cNvSpPr>
                <p:nvPr/>
              </p:nvSpPr>
              <p:spPr bwMode="auto">
                <a:xfrm>
                  <a:off x="10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7" name="Line 1002"/>
                <p:cNvSpPr>
                  <a:spLocks noChangeShapeType="1"/>
                </p:cNvSpPr>
                <p:nvPr/>
              </p:nvSpPr>
              <p:spPr bwMode="auto">
                <a:xfrm>
                  <a:off x="10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8" name="Line 1003"/>
                <p:cNvSpPr>
                  <a:spLocks noChangeShapeType="1"/>
                </p:cNvSpPr>
                <p:nvPr/>
              </p:nvSpPr>
              <p:spPr bwMode="auto">
                <a:xfrm>
                  <a:off x="10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9" name="Line 1004"/>
                <p:cNvSpPr>
                  <a:spLocks noChangeShapeType="1"/>
                </p:cNvSpPr>
                <p:nvPr/>
              </p:nvSpPr>
              <p:spPr bwMode="auto">
                <a:xfrm>
                  <a:off x="10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0" name="Line 1005"/>
                <p:cNvSpPr>
                  <a:spLocks noChangeShapeType="1"/>
                </p:cNvSpPr>
                <p:nvPr/>
              </p:nvSpPr>
              <p:spPr bwMode="auto">
                <a:xfrm>
                  <a:off x="10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1" name="Line 1006"/>
                <p:cNvSpPr>
                  <a:spLocks noChangeShapeType="1"/>
                </p:cNvSpPr>
                <p:nvPr/>
              </p:nvSpPr>
              <p:spPr bwMode="auto">
                <a:xfrm>
                  <a:off x="10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2" name="Line 1007"/>
                <p:cNvSpPr>
                  <a:spLocks noChangeShapeType="1"/>
                </p:cNvSpPr>
                <p:nvPr/>
              </p:nvSpPr>
              <p:spPr bwMode="auto">
                <a:xfrm>
                  <a:off x="11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3" name="Line 1008"/>
                <p:cNvSpPr>
                  <a:spLocks noChangeShapeType="1"/>
                </p:cNvSpPr>
                <p:nvPr/>
              </p:nvSpPr>
              <p:spPr bwMode="auto">
                <a:xfrm>
                  <a:off x="11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4" name="Line 1009"/>
                <p:cNvSpPr>
                  <a:spLocks noChangeShapeType="1"/>
                </p:cNvSpPr>
                <p:nvPr/>
              </p:nvSpPr>
              <p:spPr bwMode="auto">
                <a:xfrm>
                  <a:off x="11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1211"/>
              <p:cNvGrpSpPr>
                <a:grpSpLocks/>
              </p:cNvGrpSpPr>
              <p:nvPr/>
            </p:nvGrpSpPr>
            <p:grpSpPr bwMode="auto">
              <a:xfrm>
                <a:off x="139608" y="292000"/>
                <a:ext cx="6060421" cy="5400000"/>
                <a:chOff x="13" y="84"/>
                <a:chExt cx="2510" cy="2160"/>
              </a:xfrm>
            </p:grpSpPr>
            <p:sp>
              <p:nvSpPr>
                <p:cNvPr id="3005" name="Line 1011"/>
                <p:cNvSpPr>
                  <a:spLocks noChangeShapeType="1"/>
                </p:cNvSpPr>
                <p:nvPr/>
              </p:nvSpPr>
              <p:spPr bwMode="auto">
                <a:xfrm>
                  <a:off x="11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6" name="Line 1012"/>
                <p:cNvSpPr>
                  <a:spLocks noChangeShapeType="1"/>
                </p:cNvSpPr>
                <p:nvPr/>
              </p:nvSpPr>
              <p:spPr bwMode="auto">
                <a:xfrm>
                  <a:off x="11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7" name="Line 1013"/>
                <p:cNvSpPr>
                  <a:spLocks noChangeShapeType="1"/>
                </p:cNvSpPr>
                <p:nvPr/>
              </p:nvSpPr>
              <p:spPr bwMode="auto">
                <a:xfrm>
                  <a:off x="1191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8" name="Line 1014"/>
                <p:cNvSpPr>
                  <a:spLocks noChangeShapeType="1"/>
                </p:cNvSpPr>
                <p:nvPr/>
              </p:nvSpPr>
              <p:spPr bwMode="auto">
                <a:xfrm>
                  <a:off x="12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9" name="Line 1015"/>
                <p:cNvSpPr>
                  <a:spLocks noChangeShapeType="1"/>
                </p:cNvSpPr>
                <p:nvPr/>
              </p:nvSpPr>
              <p:spPr bwMode="auto">
                <a:xfrm>
                  <a:off x="12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0" name="Line 1016"/>
                <p:cNvSpPr>
                  <a:spLocks noChangeShapeType="1"/>
                </p:cNvSpPr>
                <p:nvPr/>
              </p:nvSpPr>
              <p:spPr bwMode="auto">
                <a:xfrm>
                  <a:off x="12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1" name="Line 1017"/>
                <p:cNvSpPr>
                  <a:spLocks noChangeShapeType="1"/>
                </p:cNvSpPr>
                <p:nvPr/>
              </p:nvSpPr>
              <p:spPr bwMode="auto">
                <a:xfrm>
                  <a:off x="12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2" name="Line 1018"/>
                <p:cNvSpPr>
                  <a:spLocks noChangeShapeType="1"/>
                </p:cNvSpPr>
                <p:nvPr/>
              </p:nvSpPr>
              <p:spPr bwMode="auto">
                <a:xfrm>
                  <a:off x="12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3" name="Line 1019"/>
                <p:cNvSpPr>
                  <a:spLocks noChangeShapeType="1"/>
                </p:cNvSpPr>
                <p:nvPr/>
              </p:nvSpPr>
              <p:spPr bwMode="auto">
                <a:xfrm>
                  <a:off x="12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4" name="Line 1020"/>
                <p:cNvSpPr>
                  <a:spLocks noChangeShapeType="1"/>
                </p:cNvSpPr>
                <p:nvPr/>
              </p:nvSpPr>
              <p:spPr bwMode="auto">
                <a:xfrm>
                  <a:off x="13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5" name="Line 1021"/>
                <p:cNvSpPr>
                  <a:spLocks noChangeShapeType="1"/>
                </p:cNvSpPr>
                <p:nvPr/>
              </p:nvSpPr>
              <p:spPr bwMode="auto">
                <a:xfrm>
                  <a:off x="13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6" name="Line 1022"/>
                <p:cNvSpPr>
                  <a:spLocks noChangeShapeType="1"/>
                </p:cNvSpPr>
                <p:nvPr/>
              </p:nvSpPr>
              <p:spPr bwMode="auto">
                <a:xfrm>
                  <a:off x="13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7" name="Line 1023"/>
                <p:cNvSpPr>
                  <a:spLocks noChangeShapeType="1"/>
                </p:cNvSpPr>
                <p:nvPr/>
              </p:nvSpPr>
              <p:spPr bwMode="auto">
                <a:xfrm>
                  <a:off x="13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8" name="Line 1024"/>
                <p:cNvSpPr>
                  <a:spLocks noChangeShapeType="1"/>
                </p:cNvSpPr>
                <p:nvPr/>
              </p:nvSpPr>
              <p:spPr bwMode="auto">
                <a:xfrm>
                  <a:off x="13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9" name="Line 1025"/>
                <p:cNvSpPr>
                  <a:spLocks noChangeShapeType="1"/>
                </p:cNvSpPr>
                <p:nvPr/>
              </p:nvSpPr>
              <p:spPr bwMode="auto">
                <a:xfrm>
                  <a:off x="14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0" name="Line 1026"/>
                <p:cNvSpPr>
                  <a:spLocks noChangeShapeType="1"/>
                </p:cNvSpPr>
                <p:nvPr/>
              </p:nvSpPr>
              <p:spPr bwMode="auto">
                <a:xfrm>
                  <a:off x="14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1" name="Line 1027"/>
                <p:cNvSpPr>
                  <a:spLocks noChangeShapeType="1"/>
                </p:cNvSpPr>
                <p:nvPr/>
              </p:nvSpPr>
              <p:spPr bwMode="auto">
                <a:xfrm>
                  <a:off x="143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2" name="Line 1028"/>
                <p:cNvSpPr>
                  <a:spLocks noChangeShapeType="1"/>
                </p:cNvSpPr>
                <p:nvPr/>
              </p:nvSpPr>
              <p:spPr bwMode="auto">
                <a:xfrm>
                  <a:off x="14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3" name="Line 1029"/>
                <p:cNvSpPr>
                  <a:spLocks noChangeShapeType="1"/>
                </p:cNvSpPr>
                <p:nvPr/>
              </p:nvSpPr>
              <p:spPr bwMode="auto">
                <a:xfrm>
                  <a:off x="14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4" name="Line 1030"/>
                <p:cNvSpPr>
                  <a:spLocks noChangeShapeType="1"/>
                </p:cNvSpPr>
                <p:nvPr/>
              </p:nvSpPr>
              <p:spPr bwMode="auto">
                <a:xfrm>
                  <a:off x="14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5" name="Line 1031"/>
                <p:cNvSpPr>
                  <a:spLocks noChangeShapeType="1"/>
                </p:cNvSpPr>
                <p:nvPr/>
              </p:nvSpPr>
              <p:spPr bwMode="auto">
                <a:xfrm>
                  <a:off x="15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6" name="Line 1032"/>
                <p:cNvSpPr>
                  <a:spLocks noChangeShapeType="1"/>
                </p:cNvSpPr>
                <p:nvPr/>
              </p:nvSpPr>
              <p:spPr bwMode="auto">
                <a:xfrm>
                  <a:off x="153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7" name="Line 1033"/>
                <p:cNvSpPr>
                  <a:spLocks noChangeShapeType="1"/>
                </p:cNvSpPr>
                <p:nvPr/>
              </p:nvSpPr>
              <p:spPr bwMode="auto">
                <a:xfrm>
                  <a:off x="15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8" name="Line 1034"/>
                <p:cNvSpPr>
                  <a:spLocks noChangeShapeType="1"/>
                </p:cNvSpPr>
                <p:nvPr/>
              </p:nvSpPr>
              <p:spPr bwMode="auto">
                <a:xfrm>
                  <a:off x="15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9" name="Line 1035"/>
                <p:cNvSpPr>
                  <a:spLocks noChangeShapeType="1"/>
                </p:cNvSpPr>
                <p:nvPr/>
              </p:nvSpPr>
              <p:spPr bwMode="auto">
                <a:xfrm>
                  <a:off x="15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0" name="Line 1036"/>
                <p:cNvSpPr>
                  <a:spLocks noChangeShapeType="1"/>
                </p:cNvSpPr>
                <p:nvPr/>
              </p:nvSpPr>
              <p:spPr bwMode="auto">
                <a:xfrm>
                  <a:off x="16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1" name="Line 1037"/>
                <p:cNvSpPr>
                  <a:spLocks noChangeShapeType="1"/>
                </p:cNvSpPr>
                <p:nvPr/>
              </p:nvSpPr>
              <p:spPr bwMode="auto">
                <a:xfrm>
                  <a:off x="16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2" name="Line 1038"/>
                <p:cNvSpPr>
                  <a:spLocks noChangeShapeType="1"/>
                </p:cNvSpPr>
                <p:nvPr/>
              </p:nvSpPr>
              <p:spPr bwMode="auto">
                <a:xfrm>
                  <a:off x="16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3" name="Line 1039"/>
                <p:cNvSpPr>
                  <a:spLocks noChangeShapeType="1"/>
                </p:cNvSpPr>
                <p:nvPr/>
              </p:nvSpPr>
              <p:spPr bwMode="auto">
                <a:xfrm>
                  <a:off x="16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4" name="Line 1040"/>
                <p:cNvSpPr>
                  <a:spLocks noChangeShapeType="1"/>
                </p:cNvSpPr>
                <p:nvPr/>
              </p:nvSpPr>
              <p:spPr bwMode="auto">
                <a:xfrm>
                  <a:off x="16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5" name="Line 1041"/>
                <p:cNvSpPr>
                  <a:spLocks noChangeShapeType="1"/>
                </p:cNvSpPr>
                <p:nvPr/>
              </p:nvSpPr>
              <p:spPr bwMode="auto">
                <a:xfrm>
                  <a:off x="16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6" name="Line 1042"/>
                <p:cNvSpPr>
                  <a:spLocks noChangeShapeType="1"/>
                </p:cNvSpPr>
                <p:nvPr/>
              </p:nvSpPr>
              <p:spPr bwMode="auto">
                <a:xfrm>
                  <a:off x="17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7" name="Line 1043"/>
                <p:cNvSpPr>
                  <a:spLocks noChangeShapeType="1"/>
                </p:cNvSpPr>
                <p:nvPr/>
              </p:nvSpPr>
              <p:spPr bwMode="auto">
                <a:xfrm>
                  <a:off x="17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8" name="Line 1044"/>
                <p:cNvSpPr>
                  <a:spLocks noChangeShapeType="1"/>
                </p:cNvSpPr>
                <p:nvPr/>
              </p:nvSpPr>
              <p:spPr bwMode="auto">
                <a:xfrm>
                  <a:off x="17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9" name="Line 1045"/>
                <p:cNvSpPr>
                  <a:spLocks noChangeShapeType="1"/>
                </p:cNvSpPr>
                <p:nvPr/>
              </p:nvSpPr>
              <p:spPr bwMode="auto">
                <a:xfrm>
                  <a:off x="17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0" name="Line 1046"/>
                <p:cNvSpPr>
                  <a:spLocks noChangeShapeType="1"/>
                </p:cNvSpPr>
                <p:nvPr/>
              </p:nvSpPr>
              <p:spPr bwMode="auto">
                <a:xfrm>
                  <a:off x="17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1" name="Line 1047"/>
                <p:cNvSpPr>
                  <a:spLocks noChangeShapeType="1"/>
                </p:cNvSpPr>
                <p:nvPr/>
              </p:nvSpPr>
              <p:spPr bwMode="auto">
                <a:xfrm>
                  <a:off x="17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2" name="Line 1048"/>
                <p:cNvSpPr>
                  <a:spLocks noChangeShapeType="1"/>
                </p:cNvSpPr>
                <p:nvPr/>
              </p:nvSpPr>
              <p:spPr bwMode="auto">
                <a:xfrm>
                  <a:off x="18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3" name="Line 1049"/>
                <p:cNvSpPr>
                  <a:spLocks noChangeShapeType="1"/>
                </p:cNvSpPr>
                <p:nvPr/>
              </p:nvSpPr>
              <p:spPr bwMode="auto">
                <a:xfrm>
                  <a:off x="18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4" name="Line 1050"/>
                <p:cNvSpPr>
                  <a:spLocks noChangeShapeType="1"/>
                </p:cNvSpPr>
                <p:nvPr/>
              </p:nvSpPr>
              <p:spPr bwMode="auto">
                <a:xfrm>
                  <a:off x="18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5" name="Line 1051"/>
                <p:cNvSpPr>
                  <a:spLocks noChangeShapeType="1"/>
                </p:cNvSpPr>
                <p:nvPr/>
              </p:nvSpPr>
              <p:spPr bwMode="auto">
                <a:xfrm>
                  <a:off x="18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6" name="Line 1052"/>
                <p:cNvSpPr>
                  <a:spLocks noChangeShapeType="1"/>
                </p:cNvSpPr>
                <p:nvPr/>
              </p:nvSpPr>
              <p:spPr bwMode="auto">
                <a:xfrm>
                  <a:off x="18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7" name="Line 1053"/>
                <p:cNvSpPr>
                  <a:spLocks noChangeShapeType="1"/>
                </p:cNvSpPr>
                <p:nvPr/>
              </p:nvSpPr>
              <p:spPr bwMode="auto">
                <a:xfrm>
                  <a:off x="189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8" name="Line 1054"/>
                <p:cNvSpPr>
                  <a:spLocks noChangeShapeType="1"/>
                </p:cNvSpPr>
                <p:nvPr/>
              </p:nvSpPr>
              <p:spPr bwMode="auto">
                <a:xfrm>
                  <a:off x="191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9" name="Line 1055"/>
                <p:cNvSpPr>
                  <a:spLocks noChangeShapeType="1"/>
                </p:cNvSpPr>
                <p:nvPr/>
              </p:nvSpPr>
              <p:spPr bwMode="auto">
                <a:xfrm>
                  <a:off x="193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0" name="Line 1056"/>
                <p:cNvSpPr>
                  <a:spLocks noChangeShapeType="1"/>
                </p:cNvSpPr>
                <p:nvPr/>
              </p:nvSpPr>
              <p:spPr bwMode="auto">
                <a:xfrm>
                  <a:off x="1954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1" name="Line 1057"/>
                <p:cNvSpPr>
                  <a:spLocks noChangeShapeType="1"/>
                </p:cNvSpPr>
                <p:nvPr/>
              </p:nvSpPr>
              <p:spPr bwMode="auto">
                <a:xfrm>
                  <a:off x="1967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2" name="Line 1058"/>
                <p:cNvSpPr>
                  <a:spLocks noChangeShapeType="1"/>
                </p:cNvSpPr>
                <p:nvPr/>
              </p:nvSpPr>
              <p:spPr bwMode="auto">
                <a:xfrm>
                  <a:off x="1989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3" name="Line 1059"/>
                <p:cNvSpPr>
                  <a:spLocks noChangeShapeType="1"/>
                </p:cNvSpPr>
                <p:nvPr/>
              </p:nvSpPr>
              <p:spPr bwMode="auto">
                <a:xfrm>
                  <a:off x="2002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4" name="Line 1060"/>
                <p:cNvSpPr>
                  <a:spLocks noChangeShapeType="1"/>
                </p:cNvSpPr>
                <p:nvPr/>
              </p:nvSpPr>
              <p:spPr bwMode="auto">
                <a:xfrm>
                  <a:off x="202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5" name="Line 1061"/>
                <p:cNvSpPr>
                  <a:spLocks noChangeShapeType="1"/>
                </p:cNvSpPr>
                <p:nvPr/>
              </p:nvSpPr>
              <p:spPr bwMode="auto">
                <a:xfrm>
                  <a:off x="2038" y="373"/>
                  <a:ext cx="1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6" name="Line 1062"/>
                <p:cNvSpPr>
                  <a:spLocks noChangeShapeType="1"/>
                </p:cNvSpPr>
                <p:nvPr/>
              </p:nvSpPr>
              <p:spPr bwMode="auto">
                <a:xfrm>
                  <a:off x="206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7" name="Line 1063"/>
                <p:cNvSpPr>
                  <a:spLocks noChangeShapeType="1"/>
                </p:cNvSpPr>
                <p:nvPr/>
              </p:nvSpPr>
              <p:spPr bwMode="auto">
                <a:xfrm>
                  <a:off x="207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8" name="Line 1064"/>
                <p:cNvSpPr>
                  <a:spLocks noChangeShapeType="1"/>
                </p:cNvSpPr>
                <p:nvPr/>
              </p:nvSpPr>
              <p:spPr bwMode="auto">
                <a:xfrm>
                  <a:off x="2095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9" name="Line 1065"/>
                <p:cNvSpPr>
                  <a:spLocks noChangeShapeType="1"/>
                </p:cNvSpPr>
                <p:nvPr/>
              </p:nvSpPr>
              <p:spPr bwMode="auto">
                <a:xfrm>
                  <a:off x="2108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0" name="Line 1066"/>
                <p:cNvSpPr>
                  <a:spLocks noChangeShapeType="1"/>
                </p:cNvSpPr>
                <p:nvPr/>
              </p:nvSpPr>
              <p:spPr bwMode="auto">
                <a:xfrm>
                  <a:off x="2130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1" name="Line 1067"/>
                <p:cNvSpPr>
                  <a:spLocks noChangeShapeType="1"/>
                </p:cNvSpPr>
                <p:nvPr/>
              </p:nvSpPr>
              <p:spPr bwMode="auto">
                <a:xfrm>
                  <a:off x="2143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2" name="Line 1068"/>
                <p:cNvSpPr>
                  <a:spLocks noChangeShapeType="1"/>
                </p:cNvSpPr>
                <p:nvPr/>
              </p:nvSpPr>
              <p:spPr bwMode="auto">
                <a:xfrm>
                  <a:off x="216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3" name="Line 1069"/>
                <p:cNvSpPr>
                  <a:spLocks noChangeShapeType="1"/>
                </p:cNvSpPr>
                <p:nvPr/>
              </p:nvSpPr>
              <p:spPr bwMode="auto">
                <a:xfrm>
                  <a:off x="217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4" name="Line 1070"/>
                <p:cNvSpPr>
                  <a:spLocks noChangeShapeType="1"/>
                </p:cNvSpPr>
                <p:nvPr/>
              </p:nvSpPr>
              <p:spPr bwMode="auto">
                <a:xfrm>
                  <a:off x="2201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5" name="Line 1071"/>
                <p:cNvSpPr>
                  <a:spLocks noChangeShapeType="1"/>
                </p:cNvSpPr>
                <p:nvPr/>
              </p:nvSpPr>
              <p:spPr bwMode="auto">
                <a:xfrm>
                  <a:off x="2214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6" name="Line 1072"/>
                <p:cNvSpPr>
                  <a:spLocks noChangeShapeType="1"/>
                </p:cNvSpPr>
                <p:nvPr/>
              </p:nvSpPr>
              <p:spPr bwMode="auto">
                <a:xfrm>
                  <a:off x="2236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7" name="Line 1073"/>
                <p:cNvSpPr>
                  <a:spLocks noChangeShapeType="1"/>
                </p:cNvSpPr>
                <p:nvPr/>
              </p:nvSpPr>
              <p:spPr bwMode="auto">
                <a:xfrm>
                  <a:off x="2249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8" name="Line 1074"/>
                <p:cNvSpPr>
                  <a:spLocks noChangeShapeType="1"/>
                </p:cNvSpPr>
                <p:nvPr/>
              </p:nvSpPr>
              <p:spPr bwMode="auto">
                <a:xfrm>
                  <a:off x="227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9" name="Line 1075"/>
                <p:cNvSpPr>
                  <a:spLocks noChangeShapeType="1"/>
                </p:cNvSpPr>
                <p:nvPr/>
              </p:nvSpPr>
              <p:spPr bwMode="auto">
                <a:xfrm>
                  <a:off x="228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0" name="Line 1076"/>
                <p:cNvSpPr>
                  <a:spLocks noChangeShapeType="1"/>
                </p:cNvSpPr>
                <p:nvPr/>
              </p:nvSpPr>
              <p:spPr bwMode="auto">
                <a:xfrm>
                  <a:off x="2307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1" name="Line 1077"/>
                <p:cNvSpPr>
                  <a:spLocks noChangeShapeType="1"/>
                </p:cNvSpPr>
                <p:nvPr/>
              </p:nvSpPr>
              <p:spPr bwMode="auto">
                <a:xfrm>
                  <a:off x="232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2" name="Line 1078"/>
                <p:cNvSpPr>
                  <a:spLocks noChangeShapeType="1"/>
                </p:cNvSpPr>
                <p:nvPr/>
              </p:nvSpPr>
              <p:spPr bwMode="auto">
                <a:xfrm>
                  <a:off x="2342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3" name="Line 1079"/>
                <p:cNvSpPr>
                  <a:spLocks noChangeShapeType="1"/>
                </p:cNvSpPr>
                <p:nvPr/>
              </p:nvSpPr>
              <p:spPr bwMode="auto">
                <a:xfrm>
                  <a:off x="2355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4" name="Line 1080"/>
                <p:cNvSpPr>
                  <a:spLocks noChangeShapeType="1"/>
                </p:cNvSpPr>
                <p:nvPr/>
              </p:nvSpPr>
              <p:spPr bwMode="auto">
                <a:xfrm>
                  <a:off x="237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5" name="Line 1081"/>
                <p:cNvSpPr>
                  <a:spLocks noChangeShapeType="1"/>
                </p:cNvSpPr>
                <p:nvPr/>
              </p:nvSpPr>
              <p:spPr bwMode="auto">
                <a:xfrm>
                  <a:off x="2390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6" name="Line 1082"/>
                <p:cNvSpPr>
                  <a:spLocks noChangeShapeType="1"/>
                </p:cNvSpPr>
                <p:nvPr/>
              </p:nvSpPr>
              <p:spPr bwMode="auto">
                <a:xfrm>
                  <a:off x="241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7" name="Line 1083"/>
                <p:cNvSpPr>
                  <a:spLocks noChangeShapeType="1"/>
                </p:cNvSpPr>
                <p:nvPr/>
              </p:nvSpPr>
              <p:spPr bwMode="auto">
                <a:xfrm>
                  <a:off x="2426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8" name="Line 1084"/>
                <p:cNvSpPr>
                  <a:spLocks noChangeShapeType="1"/>
                </p:cNvSpPr>
                <p:nvPr/>
              </p:nvSpPr>
              <p:spPr bwMode="auto">
                <a:xfrm>
                  <a:off x="2448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9" name="Line 1085"/>
                <p:cNvSpPr>
                  <a:spLocks noChangeShapeType="1"/>
                </p:cNvSpPr>
                <p:nvPr/>
              </p:nvSpPr>
              <p:spPr bwMode="auto">
                <a:xfrm>
                  <a:off x="2461" y="37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0" name="Line 1086"/>
                <p:cNvSpPr>
                  <a:spLocks noChangeShapeType="1"/>
                </p:cNvSpPr>
                <p:nvPr/>
              </p:nvSpPr>
              <p:spPr bwMode="auto">
                <a:xfrm>
                  <a:off x="2483" y="37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2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411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3" name="Line 1089"/>
                <p:cNvSpPr>
                  <a:spLocks noChangeShapeType="1"/>
                </p:cNvSpPr>
                <p:nvPr/>
              </p:nvSpPr>
              <p:spPr bwMode="auto">
                <a:xfrm>
                  <a:off x="2485" y="169"/>
                  <a:ext cx="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4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07" y="84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5" name="Rectangle 1091"/>
                <p:cNvSpPr>
                  <a:spLocks noChangeArrowheads="1"/>
                </p:cNvSpPr>
                <p:nvPr/>
              </p:nvSpPr>
              <p:spPr bwMode="auto">
                <a:xfrm rot="16200000">
                  <a:off x="-591" y="1130"/>
                  <a:ext cx="132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Frequencies </a:t>
                  </a:r>
                  <a:r>
                    <a:rPr kumimoji="0" lang="de-DE" altLang="de-DE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of</a:t>
                  </a: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kumimoji="0" lang="de-DE" altLang="de-DE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</a:rPr>
                    <a:t>A1A2</a:t>
                  </a: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kumimoji="0" lang="de-DE" altLang="de-DE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genotypes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6" name="Line 1092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7" name="Line 1093"/>
                <p:cNvSpPr>
                  <a:spLocks noChangeShapeType="1"/>
                </p:cNvSpPr>
                <p:nvPr/>
              </p:nvSpPr>
              <p:spPr bwMode="auto">
                <a:xfrm>
                  <a:off x="449" y="169"/>
                  <a:ext cx="20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8" name="Line 1094"/>
                <p:cNvSpPr>
                  <a:spLocks noChangeShapeType="1"/>
                </p:cNvSpPr>
                <p:nvPr/>
              </p:nvSpPr>
              <p:spPr bwMode="auto">
                <a:xfrm>
                  <a:off x="449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9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449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1" name="Line 1097"/>
                <p:cNvSpPr>
                  <a:spLocks noChangeShapeType="1"/>
                </p:cNvSpPr>
                <p:nvPr/>
              </p:nvSpPr>
              <p:spPr bwMode="auto">
                <a:xfrm>
                  <a:off x="653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2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653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3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653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4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653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5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653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6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653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7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653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8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653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9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653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0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653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1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653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2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653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3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653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4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653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653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6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653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7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653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8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653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653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0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653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1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653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2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653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3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653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4" name="Line 1120"/>
                <p:cNvSpPr>
                  <a:spLocks noChangeShapeType="1"/>
                </p:cNvSpPr>
                <p:nvPr/>
              </p:nvSpPr>
              <p:spPr bwMode="auto">
                <a:xfrm flipV="1">
                  <a:off x="653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5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653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6" name="Line 1122"/>
                <p:cNvSpPr>
                  <a:spLocks noChangeShapeType="1"/>
                </p:cNvSpPr>
                <p:nvPr/>
              </p:nvSpPr>
              <p:spPr bwMode="auto">
                <a:xfrm flipV="1">
                  <a:off x="653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7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653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8" name="Line 1124"/>
                <p:cNvSpPr>
                  <a:spLocks noChangeShapeType="1"/>
                </p:cNvSpPr>
                <p:nvPr/>
              </p:nvSpPr>
              <p:spPr bwMode="auto">
                <a:xfrm flipV="1">
                  <a:off x="653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9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653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0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653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1" name="Line 1127"/>
                <p:cNvSpPr>
                  <a:spLocks noChangeShapeType="1"/>
                </p:cNvSpPr>
                <p:nvPr/>
              </p:nvSpPr>
              <p:spPr bwMode="auto">
                <a:xfrm flipV="1">
                  <a:off x="653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2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653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3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653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4" name="Line 1130"/>
                <p:cNvSpPr>
                  <a:spLocks noChangeShapeType="1"/>
                </p:cNvSpPr>
                <p:nvPr/>
              </p:nvSpPr>
              <p:spPr bwMode="auto">
                <a:xfrm flipV="1">
                  <a:off x="653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5" name="Line 1131"/>
                <p:cNvSpPr>
                  <a:spLocks noChangeShapeType="1"/>
                </p:cNvSpPr>
                <p:nvPr/>
              </p:nvSpPr>
              <p:spPr bwMode="auto">
                <a:xfrm flipV="1">
                  <a:off x="653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6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653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7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653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8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653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9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653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0" name="Line 1136"/>
                <p:cNvSpPr>
                  <a:spLocks noChangeShapeType="1"/>
                </p:cNvSpPr>
                <p:nvPr/>
              </p:nvSpPr>
              <p:spPr bwMode="auto">
                <a:xfrm flipV="1">
                  <a:off x="653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653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2" name="Line 1138"/>
                <p:cNvSpPr>
                  <a:spLocks noChangeShapeType="1"/>
                </p:cNvSpPr>
                <p:nvPr/>
              </p:nvSpPr>
              <p:spPr bwMode="auto">
                <a:xfrm flipV="1">
                  <a:off x="653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3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653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4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653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5" name="Line 1141"/>
                <p:cNvSpPr>
                  <a:spLocks noChangeShapeType="1"/>
                </p:cNvSpPr>
                <p:nvPr/>
              </p:nvSpPr>
              <p:spPr bwMode="auto">
                <a:xfrm flipV="1">
                  <a:off x="653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6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653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7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653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8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653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9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653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0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653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1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653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2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653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3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653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4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653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5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653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6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653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7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653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8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653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653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0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653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1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653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2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653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3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653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4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653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5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653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6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653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7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653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8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653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9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653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0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653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1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653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2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653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3" name="Line 1169"/>
                <p:cNvSpPr>
                  <a:spLocks noChangeShapeType="1"/>
                </p:cNvSpPr>
                <p:nvPr/>
              </p:nvSpPr>
              <p:spPr bwMode="auto">
                <a:xfrm flipV="1">
                  <a:off x="653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4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653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5" name="Line 1171"/>
                <p:cNvSpPr>
                  <a:spLocks noChangeShapeType="1"/>
                </p:cNvSpPr>
                <p:nvPr/>
              </p:nvSpPr>
              <p:spPr bwMode="auto">
                <a:xfrm flipV="1">
                  <a:off x="653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6" name="Line 1172"/>
                <p:cNvSpPr>
                  <a:spLocks noChangeShapeType="1"/>
                </p:cNvSpPr>
                <p:nvPr/>
              </p:nvSpPr>
              <p:spPr bwMode="auto">
                <a:xfrm flipV="1">
                  <a:off x="653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7" name="Line 1173"/>
                <p:cNvSpPr>
                  <a:spLocks noChangeShapeType="1"/>
                </p:cNvSpPr>
                <p:nvPr/>
              </p:nvSpPr>
              <p:spPr bwMode="auto">
                <a:xfrm flipV="1">
                  <a:off x="653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8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653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9" name="Line 1175"/>
                <p:cNvSpPr>
                  <a:spLocks noChangeShapeType="1"/>
                </p:cNvSpPr>
                <p:nvPr/>
              </p:nvSpPr>
              <p:spPr bwMode="auto">
                <a:xfrm flipV="1">
                  <a:off x="653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0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653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1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653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2" name="Line 1178"/>
                <p:cNvSpPr>
                  <a:spLocks noChangeShapeType="1"/>
                </p:cNvSpPr>
                <p:nvPr/>
              </p:nvSpPr>
              <p:spPr bwMode="auto">
                <a:xfrm flipV="1">
                  <a:off x="653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3" name="Line 1179"/>
                <p:cNvSpPr>
                  <a:spLocks noChangeShapeType="1"/>
                </p:cNvSpPr>
                <p:nvPr/>
              </p:nvSpPr>
              <p:spPr bwMode="auto">
                <a:xfrm flipV="1">
                  <a:off x="653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4" name="Line 1180"/>
                <p:cNvSpPr>
                  <a:spLocks noChangeShapeType="1"/>
                </p:cNvSpPr>
                <p:nvPr/>
              </p:nvSpPr>
              <p:spPr bwMode="auto">
                <a:xfrm flipV="1">
                  <a:off x="653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653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6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653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7" name="Line 1183"/>
                <p:cNvSpPr>
                  <a:spLocks noChangeShapeType="1"/>
                </p:cNvSpPr>
                <p:nvPr/>
              </p:nvSpPr>
              <p:spPr bwMode="auto">
                <a:xfrm flipV="1">
                  <a:off x="653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8" name="Line 1184"/>
                <p:cNvSpPr>
                  <a:spLocks noChangeShapeType="1"/>
                </p:cNvSpPr>
                <p:nvPr/>
              </p:nvSpPr>
              <p:spPr bwMode="auto">
                <a:xfrm flipV="1">
                  <a:off x="653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9" name="Line 1185"/>
                <p:cNvSpPr>
                  <a:spLocks noChangeShapeType="1"/>
                </p:cNvSpPr>
                <p:nvPr/>
              </p:nvSpPr>
              <p:spPr bwMode="auto">
                <a:xfrm flipV="1">
                  <a:off x="653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0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653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1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653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2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653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3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653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4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653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5" name="Line 1191"/>
                <p:cNvSpPr>
                  <a:spLocks noChangeShapeType="1"/>
                </p:cNvSpPr>
                <p:nvPr/>
              </p:nvSpPr>
              <p:spPr bwMode="auto">
                <a:xfrm flipV="1">
                  <a:off x="653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6" name="Line 1192"/>
                <p:cNvSpPr>
                  <a:spLocks noChangeShapeType="1"/>
                </p:cNvSpPr>
                <p:nvPr/>
              </p:nvSpPr>
              <p:spPr bwMode="auto">
                <a:xfrm flipV="1">
                  <a:off x="653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7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653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8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653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9" name="Line 1195"/>
                <p:cNvSpPr>
                  <a:spLocks noChangeShapeType="1"/>
                </p:cNvSpPr>
                <p:nvPr/>
              </p:nvSpPr>
              <p:spPr bwMode="auto">
                <a:xfrm flipV="1">
                  <a:off x="653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0" name="Line 1196"/>
                <p:cNvSpPr>
                  <a:spLocks noChangeShapeType="1"/>
                </p:cNvSpPr>
                <p:nvPr/>
              </p:nvSpPr>
              <p:spPr bwMode="auto">
                <a:xfrm flipV="1">
                  <a:off x="653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1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653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2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653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3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653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4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653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5" name="Line 1201"/>
                <p:cNvSpPr>
                  <a:spLocks noChangeShapeType="1"/>
                </p:cNvSpPr>
                <p:nvPr/>
              </p:nvSpPr>
              <p:spPr bwMode="auto">
                <a:xfrm flipV="1">
                  <a:off x="653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6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653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7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653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8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653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9" name="Line 1205"/>
                <p:cNvSpPr>
                  <a:spLocks noChangeShapeType="1"/>
                </p:cNvSpPr>
                <p:nvPr/>
              </p:nvSpPr>
              <p:spPr bwMode="auto">
                <a:xfrm flipV="1">
                  <a:off x="653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0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653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1" name="Line 1207"/>
                <p:cNvSpPr>
                  <a:spLocks noChangeShapeType="1"/>
                </p:cNvSpPr>
                <p:nvPr/>
              </p:nvSpPr>
              <p:spPr bwMode="auto">
                <a:xfrm flipV="1">
                  <a:off x="653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2" name="Line 1208"/>
                <p:cNvSpPr>
                  <a:spLocks noChangeShapeType="1"/>
                </p:cNvSpPr>
                <p:nvPr/>
              </p:nvSpPr>
              <p:spPr bwMode="auto">
                <a:xfrm flipV="1">
                  <a:off x="653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3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653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4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653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412"/>
              <p:cNvGrpSpPr>
                <a:grpSpLocks/>
              </p:cNvGrpSpPr>
              <p:nvPr/>
            </p:nvGrpSpPr>
            <p:grpSpPr bwMode="auto">
              <a:xfrm>
                <a:off x="1491734" y="409500"/>
                <a:ext cx="1175867" cy="5740000"/>
                <a:chOff x="573" y="131"/>
                <a:chExt cx="487" cy="2296"/>
              </a:xfrm>
            </p:grpSpPr>
            <p:sp>
              <p:nvSpPr>
                <p:cNvPr id="2805" name="Line 1212"/>
                <p:cNvSpPr>
                  <a:spLocks noChangeShapeType="1"/>
                </p:cNvSpPr>
                <p:nvPr/>
              </p:nvSpPr>
              <p:spPr bwMode="auto">
                <a:xfrm flipV="1">
                  <a:off x="653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6" name="Line 1213"/>
                <p:cNvSpPr>
                  <a:spLocks noChangeShapeType="1"/>
                </p:cNvSpPr>
                <p:nvPr/>
              </p:nvSpPr>
              <p:spPr bwMode="auto">
                <a:xfrm flipV="1">
                  <a:off x="653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7" name="Line 1214"/>
                <p:cNvSpPr>
                  <a:spLocks noChangeShapeType="1"/>
                </p:cNvSpPr>
                <p:nvPr/>
              </p:nvSpPr>
              <p:spPr bwMode="auto">
                <a:xfrm flipV="1">
                  <a:off x="653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8" name="Line 1215"/>
                <p:cNvSpPr>
                  <a:spLocks noChangeShapeType="1"/>
                </p:cNvSpPr>
                <p:nvPr/>
              </p:nvSpPr>
              <p:spPr bwMode="auto">
                <a:xfrm flipV="1">
                  <a:off x="653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9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73" y="2253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altLang="de-D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0" name="Line 1217"/>
                <p:cNvSpPr>
                  <a:spLocks noChangeShapeType="1"/>
                </p:cNvSpPr>
                <p:nvPr/>
              </p:nvSpPr>
              <p:spPr bwMode="auto">
                <a:xfrm>
                  <a:off x="856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1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856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2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856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3" name="Line 1220"/>
                <p:cNvSpPr>
                  <a:spLocks noChangeShapeType="1"/>
                </p:cNvSpPr>
                <p:nvPr/>
              </p:nvSpPr>
              <p:spPr bwMode="auto">
                <a:xfrm flipV="1">
                  <a:off x="856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4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856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5" name="Line 1222"/>
                <p:cNvSpPr>
                  <a:spLocks noChangeShapeType="1"/>
                </p:cNvSpPr>
                <p:nvPr/>
              </p:nvSpPr>
              <p:spPr bwMode="auto">
                <a:xfrm flipV="1">
                  <a:off x="856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6" name="Line 1223"/>
                <p:cNvSpPr>
                  <a:spLocks noChangeShapeType="1"/>
                </p:cNvSpPr>
                <p:nvPr/>
              </p:nvSpPr>
              <p:spPr bwMode="auto">
                <a:xfrm flipV="1">
                  <a:off x="856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7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856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856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9" name="Line 1226"/>
                <p:cNvSpPr>
                  <a:spLocks noChangeShapeType="1"/>
                </p:cNvSpPr>
                <p:nvPr/>
              </p:nvSpPr>
              <p:spPr bwMode="auto">
                <a:xfrm flipV="1">
                  <a:off x="856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0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856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1" name="Line 1228"/>
                <p:cNvSpPr>
                  <a:spLocks noChangeShapeType="1"/>
                </p:cNvSpPr>
                <p:nvPr/>
              </p:nvSpPr>
              <p:spPr bwMode="auto">
                <a:xfrm flipV="1">
                  <a:off x="856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2" name="Line 1229"/>
                <p:cNvSpPr>
                  <a:spLocks noChangeShapeType="1"/>
                </p:cNvSpPr>
                <p:nvPr/>
              </p:nvSpPr>
              <p:spPr bwMode="auto">
                <a:xfrm flipV="1">
                  <a:off x="856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3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856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4" name="Line 1231"/>
                <p:cNvSpPr>
                  <a:spLocks noChangeShapeType="1"/>
                </p:cNvSpPr>
                <p:nvPr/>
              </p:nvSpPr>
              <p:spPr bwMode="auto">
                <a:xfrm flipV="1">
                  <a:off x="856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5" name="Line 1232"/>
                <p:cNvSpPr>
                  <a:spLocks noChangeShapeType="1"/>
                </p:cNvSpPr>
                <p:nvPr/>
              </p:nvSpPr>
              <p:spPr bwMode="auto">
                <a:xfrm flipV="1">
                  <a:off x="856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6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856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7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856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8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856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9" name="Line 1236"/>
                <p:cNvSpPr>
                  <a:spLocks noChangeShapeType="1"/>
                </p:cNvSpPr>
                <p:nvPr/>
              </p:nvSpPr>
              <p:spPr bwMode="auto">
                <a:xfrm flipV="1">
                  <a:off x="856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0" name="Line 1237"/>
                <p:cNvSpPr>
                  <a:spLocks noChangeShapeType="1"/>
                </p:cNvSpPr>
                <p:nvPr/>
              </p:nvSpPr>
              <p:spPr bwMode="auto">
                <a:xfrm flipV="1">
                  <a:off x="856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1" name="Line 1238"/>
                <p:cNvSpPr>
                  <a:spLocks noChangeShapeType="1"/>
                </p:cNvSpPr>
                <p:nvPr/>
              </p:nvSpPr>
              <p:spPr bwMode="auto">
                <a:xfrm flipV="1">
                  <a:off x="856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2" name="Line 1239"/>
                <p:cNvSpPr>
                  <a:spLocks noChangeShapeType="1"/>
                </p:cNvSpPr>
                <p:nvPr/>
              </p:nvSpPr>
              <p:spPr bwMode="auto">
                <a:xfrm flipV="1">
                  <a:off x="856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3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856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4" name="Line 1241"/>
                <p:cNvSpPr>
                  <a:spLocks noChangeShapeType="1"/>
                </p:cNvSpPr>
                <p:nvPr/>
              </p:nvSpPr>
              <p:spPr bwMode="auto">
                <a:xfrm flipV="1">
                  <a:off x="856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5" name="Line 1242"/>
                <p:cNvSpPr>
                  <a:spLocks noChangeShapeType="1"/>
                </p:cNvSpPr>
                <p:nvPr/>
              </p:nvSpPr>
              <p:spPr bwMode="auto">
                <a:xfrm flipV="1">
                  <a:off x="856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856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7" name="Line 1244"/>
                <p:cNvSpPr>
                  <a:spLocks noChangeShapeType="1"/>
                </p:cNvSpPr>
                <p:nvPr/>
              </p:nvSpPr>
              <p:spPr bwMode="auto">
                <a:xfrm flipV="1">
                  <a:off x="856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8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856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9" name="Line 1246"/>
                <p:cNvSpPr>
                  <a:spLocks noChangeShapeType="1"/>
                </p:cNvSpPr>
                <p:nvPr/>
              </p:nvSpPr>
              <p:spPr bwMode="auto">
                <a:xfrm flipV="1">
                  <a:off x="856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0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856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1" name="Line 1248"/>
                <p:cNvSpPr>
                  <a:spLocks noChangeShapeType="1"/>
                </p:cNvSpPr>
                <p:nvPr/>
              </p:nvSpPr>
              <p:spPr bwMode="auto">
                <a:xfrm flipV="1">
                  <a:off x="856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2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856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3" name="Line 1250"/>
                <p:cNvSpPr>
                  <a:spLocks noChangeShapeType="1"/>
                </p:cNvSpPr>
                <p:nvPr/>
              </p:nvSpPr>
              <p:spPr bwMode="auto">
                <a:xfrm flipV="1">
                  <a:off x="856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4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856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5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856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6" name="Line 1253"/>
                <p:cNvSpPr>
                  <a:spLocks noChangeShapeType="1"/>
                </p:cNvSpPr>
                <p:nvPr/>
              </p:nvSpPr>
              <p:spPr bwMode="auto">
                <a:xfrm flipV="1">
                  <a:off x="856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7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856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8" name="Line 1255"/>
                <p:cNvSpPr>
                  <a:spLocks noChangeShapeType="1"/>
                </p:cNvSpPr>
                <p:nvPr/>
              </p:nvSpPr>
              <p:spPr bwMode="auto">
                <a:xfrm flipV="1">
                  <a:off x="856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9" name="Line 1256"/>
                <p:cNvSpPr>
                  <a:spLocks noChangeShapeType="1"/>
                </p:cNvSpPr>
                <p:nvPr/>
              </p:nvSpPr>
              <p:spPr bwMode="auto">
                <a:xfrm flipV="1">
                  <a:off x="856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0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856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1" name="Line 1258"/>
                <p:cNvSpPr>
                  <a:spLocks noChangeShapeType="1"/>
                </p:cNvSpPr>
                <p:nvPr/>
              </p:nvSpPr>
              <p:spPr bwMode="auto">
                <a:xfrm flipV="1">
                  <a:off x="856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2" name="Line 1259"/>
                <p:cNvSpPr>
                  <a:spLocks noChangeShapeType="1"/>
                </p:cNvSpPr>
                <p:nvPr/>
              </p:nvSpPr>
              <p:spPr bwMode="auto">
                <a:xfrm flipV="1">
                  <a:off x="856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3" name="Line 1260"/>
                <p:cNvSpPr>
                  <a:spLocks noChangeShapeType="1"/>
                </p:cNvSpPr>
                <p:nvPr/>
              </p:nvSpPr>
              <p:spPr bwMode="auto">
                <a:xfrm flipV="1">
                  <a:off x="856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4" name="Line 1261"/>
                <p:cNvSpPr>
                  <a:spLocks noChangeShapeType="1"/>
                </p:cNvSpPr>
                <p:nvPr/>
              </p:nvSpPr>
              <p:spPr bwMode="auto">
                <a:xfrm flipV="1">
                  <a:off x="856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5" name="Line 1262"/>
                <p:cNvSpPr>
                  <a:spLocks noChangeShapeType="1"/>
                </p:cNvSpPr>
                <p:nvPr/>
              </p:nvSpPr>
              <p:spPr bwMode="auto">
                <a:xfrm flipV="1">
                  <a:off x="856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6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856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7" name="Line 1264"/>
                <p:cNvSpPr>
                  <a:spLocks noChangeShapeType="1"/>
                </p:cNvSpPr>
                <p:nvPr/>
              </p:nvSpPr>
              <p:spPr bwMode="auto">
                <a:xfrm flipV="1">
                  <a:off x="856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856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9" name="Line 1266"/>
                <p:cNvSpPr>
                  <a:spLocks noChangeShapeType="1"/>
                </p:cNvSpPr>
                <p:nvPr/>
              </p:nvSpPr>
              <p:spPr bwMode="auto">
                <a:xfrm flipV="1">
                  <a:off x="856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0" name="Line 1267"/>
                <p:cNvSpPr>
                  <a:spLocks noChangeShapeType="1"/>
                </p:cNvSpPr>
                <p:nvPr/>
              </p:nvSpPr>
              <p:spPr bwMode="auto">
                <a:xfrm flipV="1">
                  <a:off x="856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1" name="Line 1268"/>
                <p:cNvSpPr>
                  <a:spLocks noChangeShapeType="1"/>
                </p:cNvSpPr>
                <p:nvPr/>
              </p:nvSpPr>
              <p:spPr bwMode="auto">
                <a:xfrm flipV="1">
                  <a:off x="856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856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3" name="Line 1270"/>
                <p:cNvSpPr>
                  <a:spLocks noChangeShapeType="1"/>
                </p:cNvSpPr>
                <p:nvPr/>
              </p:nvSpPr>
              <p:spPr bwMode="auto">
                <a:xfrm flipV="1">
                  <a:off x="856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4" name="Line 1271"/>
                <p:cNvSpPr>
                  <a:spLocks noChangeShapeType="1"/>
                </p:cNvSpPr>
                <p:nvPr/>
              </p:nvSpPr>
              <p:spPr bwMode="auto">
                <a:xfrm flipV="1">
                  <a:off x="856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5" name="Line 1272"/>
                <p:cNvSpPr>
                  <a:spLocks noChangeShapeType="1"/>
                </p:cNvSpPr>
                <p:nvPr/>
              </p:nvSpPr>
              <p:spPr bwMode="auto">
                <a:xfrm flipV="1">
                  <a:off x="856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6" name="Line 1273"/>
                <p:cNvSpPr>
                  <a:spLocks noChangeShapeType="1"/>
                </p:cNvSpPr>
                <p:nvPr/>
              </p:nvSpPr>
              <p:spPr bwMode="auto">
                <a:xfrm flipV="1">
                  <a:off x="856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7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856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8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856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9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856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0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856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1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856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2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856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3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856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4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856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5" name="Line 1282"/>
                <p:cNvSpPr>
                  <a:spLocks noChangeShapeType="1"/>
                </p:cNvSpPr>
                <p:nvPr/>
              </p:nvSpPr>
              <p:spPr bwMode="auto">
                <a:xfrm flipV="1">
                  <a:off x="856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6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856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7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856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8" name="Line 1285"/>
                <p:cNvSpPr>
                  <a:spLocks noChangeShapeType="1"/>
                </p:cNvSpPr>
                <p:nvPr/>
              </p:nvSpPr>
              <p:spPr bwMode="auto">
                <a:xfrm flipV="1">
                  <a:off x="856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9" name="Line 1286"/>
                <p:cNvSpPr>
                  <a:spLocks noChangeShapeType="1"/>
                </p:cNvSpPr>
                <p:nvPr/>
              </p:nvSpPr>
              <p:spPr bwMode="auto">
                <a:xfrm flipV="1">
                  <a:off x="856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0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856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1" name="Line 1288"/>
                <p:cNvSpPr>
                  <a:spLocks noChangeShapeType="1"/>
                </p:cNvSpPr>
                <p:nvPr/>
              </p:nvSpPr>
              <p:spPr bwMode="auto">
                <a:xfrm flipV="1">
                  <a:off x="856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2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856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3" name="Line 1290"/>
                <p:cNvSpPr>
                  <a:spLocks noChangeShapeType="1"/>
                </p:cNvSpPr>
                <p:nvPr/>
              </p:nvSpPr>
              <p:spPr bwMode="auto">
                <a:xfrm flipV="1">
                  <a:off x="856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4" name="Line 1291"/>
                <p:cNvSpPr>
                  <a:spLocks noChangeShapeType="1"/>
                </p:cNvSpPr>
                <p:nvPr/>
              </p:nvSpPr>
              <p:spPr bwMode="auto">
                <a:xfrm flipV="1">
                  <a:off x="856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5" name="Line 1292"/>
                <p:cNvSpPr>
                  <a:spLocks noChangeShapeType="1"/>
                </p:cNvSpPr>
                <p:nvPr/>
              </p:nvSpPr>
              <p:spPr bwMode="auto">
                <a:xfrm flipV="1">
                  <a:off x="856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6" name="Line 1293"/>
                <p:cNvSpPr>
                  <a:spLocks noChangeShapeType="1"/>
                </p:cNvSpPr>
                <p:nvPr/>
              </p:nvSpPr>
              <p:spPr bwMode="auto">
                <a:xfrm flipV="1">
                  <a:off x="856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7" name="Line 1294"/>
                <p:cNvSpPr>
                  <a:spLocks noChangeShapeType="1"/>
                </p:cNvSpPr>
                <p:nvPr/>
              </p:nvSpPr>
              <p:spPr bwMode="auto">
                <a:xfrm flipV="1">
                  <a:off x="856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8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856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9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856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0" name="Line 1297"/>
                <p:cNvSpPr>
                  <a:spLocks noChangeShapeType="1"/>
                </p:cNvSpPr>
                <p:nvPr/>
              </p:nvSpPr>
              <p:spPr bwMode="auto">
                <a:xfrm flipV="1">
                  <a:off x="856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1" name="Line 1298"/>
                <p:cNvSpPr>
                  <a:spLocks noChangeShapeType="1"/>
                </p:cNvSpPr>
                <p:nvPr/>
              </p:nvSpPr>
              <p:spPr bwMode="auto">
                <a:xfrm flipV="1">
                  <a:off x="856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2" name="Line 1299"/>
                <p:cNvSpPr>
                  <a:spLocks noChangeShapeType="1"/>
                </p:cNvSpPr>
                <p:nvPr/>
              </p:nvSpPr>
              <p:spPr bwMode="auto">
                <a:xfrm flipV="1">
                  <a:off x="856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3" name="Line 1300"/>
                <p:cNvSpPr>
                  <a:spLocks noChangeShapeType="1"/>
                </p:cNvSpPr>
                <p:nvPr/>
              </p:nvSpPr>
              <p:spPr bwMode="auto">
                <a:xfrm flipV="1">
                  <a:off x="856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4" name="Line 1301"/>
                <p:cNvSpPr>
                  <a:spLocks noChangeShapeType="1"/>
                </p:cNvSpPr>
                <p:nvPr/>
              </p:nvSpPr>
              <p:spPr bwMode="auto">
                <a:xfrm flipV="1">
                  <a:off x="856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5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856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6" name="Line 1303"/>
                <p:cNvSpPr>
                  <a:spLocks noChangeShapeType="1"/>
                </p:cNvSpPr>
                <p:nvPr/>
              </p:nvSpPr>
              <p:spPr bwMode="auto">
                <a:xfrm flipV="1">
                  <a:off x="856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7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856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8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856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9" name="Line 1306"/>
                <p:cNvSpPr>
                  <a:spLocks noChangeShapeType="1"/>
                </p:cNvSpPr>
                <p:nvPr/>
              </p:nvSpPr>
              <p:spPr bwMode="auto">
                <a:xfrm flipV="1">
                  <a:off x="856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0" name="Line 1307"/>
                <p:cNvSpPr>
                  <a:spLocks noChangeShapeType="1"/>
                </p:cNvSpPr>
                <p:nvPr/>
              </p:nvSpPr>
              <p:spPr bwMode="auto">
                <a:xfrm flipV="1">
                  <a:off x="856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1" name="Line 1308"/>
                <p:cNvSpPr>
                  <a:spLocks noChangeShapeType="1"/>
                </p:cNvSpPr>
                <p:nvPr/>
              </p:nvSpPr>
              <p:spPr bwMode="auto">
                <a:xfrm flipV="1">
                  <a:off x="856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2" name="Line 1309"/>
                <p:cNvSpPr>
                  <a:spLocks noChangeShapeType="1"/>
                </p:cNvSpPr>
                <p:nvPr/>
              </p:nvSpPr>
              <p:spPr bwMode="auto">
                <a:xfrm flipV="1">
                  <a:off x="856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3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856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4" name="Line 1311"/>
                <p:cNvSpPr>
                  <a:spLocks noChangeShapeType="1"/>
                </p:cNvSpPr>
                <p:nvPr/>
              </p:nvSpPr>
              <p:spPr bwMode="auto">
                <a:xfrm flipV="1">
                  <a:off x="856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5" name="Line 1312"/>
                <p:cNvSpPr>
                  <a:spLocks noChangeShapeType="1"/>
                </p:cNvSpPr>
                <p:nvPr/>
              </p:nvSpPr>
              <p:spPr bwMode="auto">
                <a:xfrm flipV="1">
                  <a:off x="856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6" name="Line 1313"/>
                <p:cNvSpPr>
                  <a:spLocks noChangeShapeType="1"/>
                </p:cNvSpPr>
                <p:nvPr/>
              </p:nvSpPr>
              <p:spPr bwMode="auto">
                <a:xfrm flipV="1">
                  <a:off x="856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7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856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8" name="Line 1315"/>
                <p:cNvSpPr>
                  <a:spLocks noChangeShapeType="1"/>
                </p:cNvSpPr>
                <p:nvPr/>
              </p:nvSpPr>
              <p:spPr bwMode="auto">
                <a:xfrm flipV="1">
                  <a:off x="856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9" name="Line 1316"/>
                <p:cNvSpPr>
                  <a:spLocks noChangeShapeType="1"/>
                </p:cNvSpPr>
                <p:nvPr/>
              </p:nvSpPr>
              <p:spPr bwMode="auto">
                <a:xfrm flipV="1">
                  <a:off x="856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0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856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1" name="Line 1318"/>
                <p:cNvSpPr>
                  <a:spLocks noChangeShapeType="1"/>
                </p:cNvSpPr>
                <p:nvPr/>
              </p:nvSpPr>
              <p:spPr bwMode="auto">
                <a:xfrm flipV="1">
                  <a:off x="856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2" name="Line 1319"/>
                <p:cNvSpPr>
                  <a:spLocks noChangeShapeType="1"/>
                </p:cNvSpPr>
                <p:nvPr/>
              </p:nvSpPr>
              <p:spPr bwMode="auto">
                <a:xfrm flipV="1">
                  <a:off x="856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3" name="Line 1320"/>
                <p:cNvSpPr>
                  <a:spLocks noChangeShapeType="1"/>
                </p:cNvSpPr>
                <p:nvPr/>
              </p:nvSpPr>
              <p:spPr bwMode="auto">
                <a:xfrm flipV="1">
                  <a:off x="856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4" name="Line 1321"/>
                <p:cNvSpPr>
                  <a:spLocks noChangeShapeType="1"/>
                </p:cNvSpPr>
                <p:nvPr/>
              </p:nvSpPr>
              <p:spPr bwMode="auto">
                <a:xfrm flipV="1">
                  <a:off x="856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5" name="Line 1322"/>
                <p:cNvSpPr>
                  <a:spLocks noChangeShapeType="1"/>
                </p:cNvSpPr>
                <p:nvPr/>
              </p:nvSpPr>
              <p:spPr bwMode="auto">
                <a:xfrm flipV="1">
                  <a:off x="856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6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856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7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856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8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856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9" name="Line 1326"/>
                <p:cNvSpPr>
                  <a:spLocks noChangeShapeType="1"/>
                </p:cNvSpPr>
                <p:nvPr/>
              </p:nvSpPr>
              <p:spPr bwMode="auto">
                <a:xfrm flipV="1">
                  <a:off x="856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0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856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1" name="Line 1328"/>
                <p:cNvSpPr>
                  <a:spLocks noChangeShapeType="1"/>
                </p:cNvSpPr>
                <p:nvPr/>
              </p:nvSpPr>
              <p:spPr bwMode="auto">
                <a:xfrm flipV="1">
                  <a:off x="856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2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856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3" name="Line 1330"/>
                <p:cNvSpPr>
                  <a:spLocks noChangeShapeType="1"/>
                </p:cNvSpPr>
                <p:nvPr/>
              </p:nvSpPr>
              <p:spPr bwMode="auto">
                <a:xfrm flipV="1">
                  <a:off x="856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4" name="Line 1331"/>
                <p:cNvSpPr>
                  <a:spLocks noChangeShapeType="1"/>
                </p:cNvSpPr>
                <p:nvPr/>
              </p:nvSpPr>
              <p:spPr bwMode="auto">
                <a:xfrm flipV="1">
                  <a:off x="856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5" name="Line 1332"/>
                <p:cNvSpPr>
                  <a:spLocks noChangeShapeType="1"/>
                </p:cNvSpPr>
                <p:nvPr/>
              </p:nvSpPr>
              <p:spPr bwMode="auto">
                <a:xfrm flipV="1">
                  <a:off x="856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6" name="Line 1333"/>
                <p:cNvSpPr>
                  <a:spLocks noChangeShapeType="1"/>
                </p:cNvSpPr>
                <p:nvPr/>
              </p:nvSpPr>
              <p:spPr bwMode="auto">
                <a:xfrm flipV="1">
                  <a:off x="856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7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856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9" name="Line 1336"/>
                <p:cNvSpPr>
                  <a:spLocks noChangeShapeType="1"/>
                </p:cNvSpPr>
                <p:nvPr/>
              </p:nvSpPr>
              <p:spPr bwMode="auto">
                <a:xfrm>
                  <a:off x="1060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0" name="Line 1337"/>
                <p:cNvSpPr>
                  <a:spLocks noChangeShapeType="1"/>
                </p:cNvSpPr>
                <p:nvPr/>
              </p:nvSpPr>
              <p:spPr bwMode="auto">
                <a:xfrm flipV="1">
                  <a:off x="1060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1" name="Line 1338"/>
                <p:cNvSpPr>
                  <a:spLocks noChangeShapeType="1"/>
                </p:cNvSpPr>
                <p:nvPr/>
              </p:nvSpPr>
              <p:spPr bwMode="auto">
                <a:xfrm flipV="1">
                  <a:off x="1060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2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1060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3" name="Line 1340"/>
                <p:cNvSpPr>
                  <a:spLocks noChangeShapeType="1"/>
                </p:cNvSpPr>
                <p:nvPr/>
              </p:nvSpPr>
              <p:spPr bwMode="auto">
                <a:xfrm flipV="1">
                  <a:off x="1060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4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1060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5" name="Line 1342"/>
                <p:cNvSpPr>
                  <a:spLocks noChangeShapeType="1"/>
                </p:cNvSpPr>
                <p:nvPr/>
              </p:nvSpPr>
              <p:spPr bwMode="auto">
                <a:xfrm flipV="1">
                  <a:off x="1060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6" name="Line 1343"/>
                <p:cNvSpPr>
                  <a:spLocks noChangeShapeType="1"/>
                </p:cNvSpPr>
                <p:nvPr/>
              </p:nvSpPr>
              <p:spPr bwMode="auto">
                <a:xfrm flipV="1">
                  <a:off x="1060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7" name="Line 1344"/>
                <p:cNvSpPr>
                  <a:spLocks noChangeShapeType="1"/>
                </p:cNvSpPr>
                <p:nvPr/>
              </p:nvSpPr>
              <p:spPr bwMode="auto">
                <a:xfrm flipV="1">
                  <a:off x="1060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8" name="Line 1345"/>
                <p:cNvSpPr>
                  <a:spLocks noChangeShapeType="1"/>
                </p:cNvSpPr>
                <p:nvPr/>
              </p:nvSpPr>
              <p:spPr bwMode="auto">
                <a:xfrm flipV="1">
                  <a:off x="1060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9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1060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0" name="Line 1347"/>
                <p:cNvSpPr>
                  <a:spLocks noChangeShapeType="1"/>
                </p:cNvSpPr>
                <p:nvPr/>
              </p:nvSpPr>
              <p:spPr bwMode="auto">
                <a:xfrm flipV="1">
                  <a:off x="1060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1" name="Line 1348"/>
                <p:cNvSpPr>
                  <a:spLocks noChangeShapeType="1"/>
                </p:cNvSpPr>
                <p:nvPr/>
              </p:nvSpPr>
              <p:spPr bwMode="auto">
                <a:xfrm flipV="1">
                  <a:off x="1060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2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1060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3" name="Line 1350"/>
                <p:cNvSpPr>
                  <a:spLocks noChangeShapeType="1"/>
                </p:cNvSpPr>
                <p:nvPr/>
              </p:nvSpPr>
              <p:spPr bwMode="auto">
                <a:xfrm flipV="1">
                  <a:off x="1060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4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1060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5" name="Line 1352"/>
                <p:cNvSpPr>
                  <a:spLocks noChangeShapeType="1"/>
                </p:cNvSpPr>
                <p:nvPr/>
              </p:nvSpPr>
              <p:spPr bwMode="auto">
                <a:xfrm flipV="1">
                  <a:off x="1060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6" name="Line 1353"/>
                <p:cNvSpPr>
                  <a:spLocks noChangeShapeType="1"/>
                </p:cNvSpPr>
                <p:nvPr/>
              </p:nvSpPr>
              <p:spPr bwMode="auto">
                <a:xfrm flipV="1">
                  <a:off x="1060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7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1060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8" name="Line 1355"/>
                <p:cNvSpPr>
                  <a:spLocks noChangeShapeType="1"/>
                </p:cNvSpPr>
                <p:nvPr/>
              </p:nvSpPr>
              <p:spPr bwMode="auto">
                <a:xfrm flipV="1">
                  <a:off x="1060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9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1060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0" name="Line 1357"/>
                <p:cNvSpPr>
                  <a:spLocks noChangeShapeType="1"/>
                </p:cNvSpPr>
                <p:nvPr/>
              </p:nvSpPr>
              <p:spPr bwMode="auto">
                <a:xfrm flipV="1">
                  <a:off x="1060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1" name="Line 1358"/>
                <p:cNvSpPr>
                  <a:spLocks noChangeShapeType="1"/>
                </p:cNvSpPr>
                <p:nvPr/>
              </p:nvSpPr>
              <p:spPr bwMode="auto">
                <a:xfrm flipV="1">
                  <a:off x="1060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2" name="Line 1359"/>
                <p:cNvSpPr>
                  <a:spLocks noChangeShapeType="1"/>
                </p:cNvSpPr>
                <p:nvPr/>
              </p:nvSpPr>
              <p:spPr bwMode="auto">
                <a:xfrm flipV="1">
                  <a:off x="1060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3" name="Line 1360"/>
                <p:cNvSpPr>
                  <a:spLocks noChangeShapeType="1"/>
                </p:cNvSpPr>
                <p:nvPr/>
              </p:nvSpPr>
              <p:spPr bwMode="auto">
                <a:xfrm flipV="1">
                  <a:off x="1060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4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1060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5" name="Line 1362"/>
                <p:cNvSpPr>
                  <a:spLocks noChangeShapeType="1"/>
                </p:cNvSpPr>
                <p:nvPr/>
              </p:nvSpPr>
              <p:spPr bwMode="auto">
                <a:xfrm flipV="1">
                  <a:off x="1060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6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1060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7" name="Line 1364"/>
                <p:cNvSpPr>
                  <a:spLocks noChangeShapeType="1"/>
                </p:cNvSpPr>
                <p:nvPr/>
              </p:nvSpPr>
              <p:spPr bwMode="auto">
                <a:xfrm flipV="1">
                  <a:off x="1060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8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1060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9" name="Line 1366"/>
                <p:cNvSpPr>
                  <a:spLocks noChangeShapeType="1"/>
                </p:cNvSpPr>
                <p:nvPr/>
              </p:nvSpPr>
              <p:spPr bwMode="auto">
                <a:xfrm flipV="1">
                  <a:off x="1060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0" name="Line 1367"/>
                <p:cNvSpPr>
                  <a:spLocks noChangeShapeType="1"/>
                </p:cNvSpPr>
                <p:nvPr/>
              </p:nvSpPr>
              <p:spPr bwMode="auto">
                <a:xfrm flipV="1">
                  <a:off x="1060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1" name="Line 1368"/>
                <p:cNvSpPr>
                  <a:spLocks noChangeShapeType="1"/>
                </p:cNvSpPr>
                <p:nvPr/>
              </p:nvSpPr>
              <p:spPr bwMode="auto">
                <a:xfrm flipV="1">
                  <a:off x="1060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2" name="Line 1369"/>
                <p:cNvSpPr>
                  <a:spLocks noChangeShapeType="1"/>
                </p:cNvSpPr>
                <p:nvPr/>
              </p:nvSpPr>
              <p:spPr bwMode="auto">
                <a:xfrm flipV="1">
                  <a:off x="1060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3" name="Line 1370"/>
                <p:cNvSpPr>
                  <a:spLocks noChangeShapeType="1"/>
                </p:cNvSpPr>
                <p:nvPr/>
              </p:nvSpPr>
              <p:spPr bwMode="auto">
                <a:xfrm flipV="1">
                  <a:off x="1060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4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1060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5" name="Line 1372"/>
                <p:cNvSpPr>
                  <a:spLocks noChangeShapeType="1"/>
                </p:cNvSpPr>
                <p:nvPr/>
              </p:nvSpPr>
              <p:spPr bwMode="auto">
                <a:xfrm flipV="1">
                  <a:off x="1060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6" name="Line 1373"/>
                <p:cNvSpPr>
                  <a:spLocks noChangeShapeType="1"/>
                </p:cNvSpPr>
                <p:nvPr/>
              </p:nvSpPr>
              <p:spPr bwMode="auto">
                <a:xfrm flipV="1">
                  <a:off x="1060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7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1060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8" name="Line 1375"/>
                <p:cNvSpPr>
                  <a:spLocks noChangeShapeType="1"/>
                </p:cNvSpPr>
                <p:nvPr/>
              </p:nvSpPr>
              <p:spPr bwMode="auto">
                <a:xfrm flipV="1">
                  <a:off x="1060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9" name="Line 1376"/>
                <p:cNvSpPr>
                  <a:spLocks noChangeShapeType="1"/>
                </p:cNvSpPr>
                <p:nvPr/>
              </p:nvSpPr>
              <p:spPr bwMode="auto">
                <a:xfrm flipV="1">
                  <a:off x="1060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0" name="Line 1377"/>
                <p:cNvSpPr>
                  <a:spLocks noChangeShapeType="1"/>
                </p:cNvSpPr>
                <p:nvPr/>
              </p:nvSpPr>
              <p:spPr bwMode="auto">
                <a:xfrm flipV="1">
                  <a:off x="1060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1" name="Line 1378"/>
                <p:cNvSpPr>
                  <a:spLocks noChangeShapeType="1"/>
                </p:cNvSpPr>
                <p:nvPr/>
              </p:nvSpPr>
              <p:spPr bwMode="auto">
                <a:xfrm flipV="1">
                  <a:off x="1060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2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1060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3" name="Line 1380"/>
                <p:cNvSpPr>
                  <a:spLocks noChangeShapeType="1"/>
                </p:cNvSpPr>
                <p:nvPr/>
              </p:nvSpPr>
              <p:spPr bwMode="auto">
                <a:xfrm flipV="1">
                  <a:off x="1060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4" name="Line 1381"/>
                <p:cNvSpPr>
                  <a:spLocks noChangeShapeType="1"/>
                </p:cNvSpPr>
                <p:nvPr/>
              </p:nvSpPr>
              <p:spPr bwMode="auto">
                <a:xfrm flipV="1">
                  <a:off x="1060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5" name="Line 1382"/>
                <p:cNvSpPr>
                  <a:spLocks noChangeShapeType="1"/>
                </p:cNvSpPr>
                <p:nvPr/>
              </p:nvSpPr>
              <p:spPr bwMode="auto">
                <a:xfrm flipV="1">
                  <a:off x="1060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6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1060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7" name="Line 1384"/>
                <p:cNvSpPr>
                  <a:spLocks noChangeShapeType="1"/>
                </p:cNvSpPr>
                <p:nvPr/>
              </p:nvSpPr>
              <p:spPr bwMode="auto">
                <a:xfrm flipV="1">
                  <a:off x="1060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8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1060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9" name="Line 1386"/>
                <p:cNvSpPr>
                  <a:spLocks noChangeShapeType="1"/>
                </p:cNvSpPr>
                <p:nvPr/>
              </p:nvSpPr>
              <p:spPr bwMode="auto">
                <a:xfrm flipV="1">
                  <a:off x="1060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0" name="Line 1387"/>
                <p:cNvSpPr>
                  <a:spLocks noChangeShapeType="1"/>
                </p:cNvSpPr>
                <p:nvPr/>
              </p:nvSpPr>
              <p:spPr bwMode="auto">
                <a:xfrm flipV="1">
                  <a:off x="1060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1" name="Line 1388"/>
                <p:cNvSpPr>
                  <a:spLocks noChangeShapeType="1"/>
                </p:cNvSpPr>
                <p:nvPr/>
              </p:nvSpPr>
              <p:spPr bwMode="auto">
                <a:xfrm flipV="1">
                  <a:off x="1060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2" name="Line 1389"/>
                <p:cNvSpPr>
                  <a:spLocks noChangeShapeType="1"/>
                </p:cNvSpPr>
                <p:nvPr/>
              </p:nvSpPr>
              <p:spPr bwMode="auto">
                <a:xfrm flipV="1">
                  <a:off x="1060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3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1060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4" name="Line 1391"/>
                <p:cNvSpPr>
                  <a:spLocks noChangeShapeType="1"/>
                </p:cNvSpPr>
                <p:nvPr/>
              </p:nvSpPr>
              <p:spPr bwMode="auto">
                <a:xfrm flipV="1">
                  <a:off x="1060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5" name="Line 1392"/>
                <p:cNvSpPr>
                  <a:spLocks noChangeShapeType="1"/>
                </p:cNvSpPr>
                <p:nvPr/>
              </p:nvSpPr>
              <p:spPr bwMode="auto">
                <a:xfrm flipV="1">
                  <a:off x="1060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6" name="Line 1393"/>
                <p:cNvSpPr>
                  <a:spLocks noChangeShapeType="1"/>
                </p:cNvSpPr>
                <p:nvPr/>
              </p:nvSpPr>
              <p:spPr bwMode="auto">
                <a:xfrm flipV="1">
                  <a:off x="1060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7" name="Line 1394"/>
                <p:cNvSpPr>
                  <a:spLocks noChangeShapeType="1"/>
                </p:cNvSpPr>
                <p:nvPr/>
              </p:nvSpPr>
              <p:spPr bwMode="auto">
                <a:xfrm flipV="1">
                  <a:off x="1060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8" name="Line 1395"/>
                <p:cNvSpPr>
                  <a:spLocks noChangeShapeType="1"/>
                </p:cNvSpPr>
                <p:nvPr/>
              </p:nvSpPr>
              <p:spPr bwMode="auto">
                <a:xfrm flipV="1">
                  <a:off x="1060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9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1060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0" name="Line 1397"/>
                <p:cNvSpPr>
                  <a:spLocks noChangeShapeType="1"/>
                </p:cNvSpPr>
                <p:nvPr/>
              </p:nvSpPr>
              <p:spPr bwMode="auto">
                <a:xfrm flipV="1">
                  <a:off x="1060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1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1060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2" name="Line 1399"/>
                <p:cNvSpPr>
                  <a:spLocks noChangeShapeType="1"/>
                </p:cNvSpPr>
                <p:nvPr/>
              </p:nvSpPr>
              <p:spPr bwMode="auto">
                <a:xfrm flipV="1">
                  <a:off x="1060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3" name="Line 1400"/>
                <p:cNvSpPr>
                  <a:spLocks noChangeShapeType="1"/>
                </p:cNvSpPr>
                <p:nvPr/>
              </p:nvSpPr>
              <p:spPr bwMode="auto">
                <a:xfrm flipV="1">
                  <a:off x="1060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4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1060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5" name="Line 1402"/>
                <p:cNvSpPr>
                  <a:spLocks noChangeShapeType="1"/>
                </p:cNvSpPr>
                <p:nvPr/>
              </p:nvSpPr>
              <p:spPr bwMode="auto">
                <a:xfrm flipV="1">
                  <a:off x="1060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6" name="Line 1403"/>
                <p:cNvSpPr>
                  <a:spLocks noChangeShapeType="1"/>
                </p:cNvSpPr>
                <p:nvPr/>
              </p:nvSpPr>
              <p:spPr bwMode="auto">
                <a:xfrm flipV="1">
                  <a:off x="1060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7" name="Line 1404"/>
                <p:cNvSpPr>
                  <a:spLocks noChangeShapeType="1"/>
                </p:cNvSpPr>
                <p:nvPr/>
              </p:nvSpPr>
              <p:spPr bwMode="auto">
                <a:xfrm flipV="1">
                  <a:off x="1060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8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1060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9" name="Line 1406"/>
                <p:cNvSpPr>
                  <a:spLocks noChangeShapeType="1"/>
                </p:cNvSpPr>
                <p:nvPr/>
              </p:nvSpPr>
              <p:spPr bwMode="auto">
                <a:xfrm flipV="1">
                  <a:off x="1060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0" name="Line 1407"/>
                <p:cNvSpPr>
                  <a:spLocks noChangeShapeType="1"/>
                </p:cNvSpPr>
                <p:nvPr/>
              </p:nvSpPr>
              <p:spPr bwMode="auto">
                <a:xfrm flipV="1">
                  <a:off x="1060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1" name="Line 1408"/>
                <p:cNvSpPr>
                  <a:spLocks noChangeShapeType="1"/>
                </p:cNvSpPr>
                <p:nvPr/>
              </p:nvSpPr>
              <p:spPr bwMode="auto">
                <a:xfrm flipV="1">
                  <a:off x="1060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2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1060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3" name="Line 1410"/>
                <p:cNvSpPr>
                  <a:spLocks noChangeShapeType="1"/>
                </p:cNvSpPr>
                <p:nvPr/>
              </p:nvSpPr>
              <p:spPr bwMode="auto">
                <a:xfrm flipV="1">
                  <a:off x="1060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4" name="Line 1411"/>
                <p:cNvSpPr>
                  <a:spLocks noChangeShapeType="1"/>
                </p:cNvSpPr>
                <p:nvPr/>
              </p:nvSpPr>
              <p:spPr bwMode="auto">
                <a:xfrm flipV="1">
                  <a:off x="1060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613"/>
              <p:cNvGrpSpPr>
                <a:grpSpLocks/>
              </p:cNvGrpSpPr>
              <p:nvPr/>
            </p:nvGrpSpPr>
            <p:grpSpPr bwMode="auto">
              <a:xfrm>
                <a:off x="2667601" y="409500"/>
                <a:ext cx="982706" cy="5282500"/>
                <a:chOff x="1060" y="131"/>
                <a:chExt cx="407" cy="2113"/>
              </a:xfrm>
            </p:grpSpPr>
            <p:sp>
              <p:nvSpPr>
                <p:cNvPr id="2605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1060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6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1060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7" name="Line 1415"/>
                <p:cNvSpPr>
                  <a:spLocks noChangeShapeType="1"/>
                </p:cNvSpPr>
                <p:nvPr/>
              </p:nvSpPr>
              <p:spPr bwMode="auto">
                <a:xfrm flipV="1">
                  <a:off x="1060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8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1060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9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1060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0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1060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1" name="Line 1419"/>
                <p:cNvSpPr>
                  <a:spLocks noChangeShapeType="1"/>
                </p:cNvSpPr>
                <p:nvPr/>
              </p:nvSpPr>
              <p:spPr bwMode="auto">
                <a:xfrm flipV="1">
                  <a:off x="1060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2" name="Line 1420"/>
                <p:cNvSpPr>
                  <a:spLocks noChangeShapeType="1"/>
                </p:cNvSpPr>
                <p:nvPr/>
              </p:nvSpPr>
              <p:spPr bwMode="auto">
                <a:xfrm flipV="1">
                  <a:off x="1060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3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1060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4" name="Line 1422"/>
                <p:cNvSpPr>
                  <a:spLocks noChangeShapeType="1"/>
                </p:cNvSpPr>
                <p:nvPr/>
              </p:nvSpPr>
              <p:spPr bwMode="auto">
                <a:xfrm flipV="1">
                  <a:off x="1060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5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1060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6" name="Line 1424"/>
                <p:cNvSpPr>
                  <a:spLocks noChangeShapeType="1"/>
                </p:cNvSpPr>
                <p:nvPr/>
              </p:nvSpPr>
              <p:spPr bwMode="auto">
                <a:xfrm flipV="1">
                  <a:off x="1060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7" name="Line 1425"/>
                <p:cNvSpPr>
                  <a:spLocks noChangeShapeType="1"/>
                </p:cNvSpPr>
                <p:nvPr/>
              </p:nvSpPr>
              <p:spPr bwMode="auto">
                <a:xfrm flipV="1">
                  <a:off x="1060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8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1060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9" name="Line 1427"/>
                <p:cNvSpPr>
                  <a:spLocks noChangeShapeType="1"/>
                </p:cNvSpPr>
                <p:nvPr/>
              </p:nvSpPr>
              <p:spPr bwMode="auto">
                <a:xfrm flipV="1">
                  <a:off x="1060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0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060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1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1060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2" name="Line 1430"/>
                <p:cNvSpPr>
                  <a:spLocks noChangeShapeType="1"/>
                </p:cNvSpPr>
                <p:nvPr/>
              </p:nvSpPr>
              <p:spPr bwMode="auto">
                <a:xfrm flipV="1">
                  <a:off x="1060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3" name="Line 1431"/>
                <p:cNvSpPr>
                  <a:spLocks noChangeShapeType="1"/>
                </p:cNvSpPr>
                <p:nvPr/>
              </p:nvSpPr>
              <p:spPr bwMode="auto">
                <a:xfrm flipV="1">
                  <a:off x="1060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4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1060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5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1060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6" name="Line 1434"/>
                <p:cNvSpPr>
                  <a:spLocks noChangeShapeType="1"/>
                </p:cNvSpPr>
                <p:nvPr/>
              </p:nvSpPr>
              <p:spPr bwMode="auto">
                <a:xfrm flipV="1">
                  <a:off x="1060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7" name="Line 1435"/>
                <p:cNvSpPr>
                  <a:spLocks noChangeShapeType="1"/>
                </p:cNvSpPr>
                <p:nvPr/>
              </p:nvSpPr>
              <p:spPr bwMode="auto">
                <a:xfrm flipV="1">
                  <a:off x="1060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8" name="Line 1436"/>
                <p:cNvSpPr>
                  <a:spLocks noChangeShapeType="1"/>
                </p:cNvSpPr>
                <p:nvPr/>
              </p:nvSpPr>
              <p:spPr bwMode="auto">
                <a:xfrm flipV="1">
                  <a:off x="1060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9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1060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0" name="Line 1438"/>
                <p:cNvSpPr>
                  <a:spLocks noChangeShapeType="1"/>
                </p:cNvSpPr>
                <p:nvPr/>
              </p:nvSpPr>
              <p:spPr bwMode="auto">
                <a:xfrm flipV="1">
                  <a:off x="1060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1" name="Line 1439"/>
                <p:cNvSpPr>
                  <a:spLocks noChangeShapeType="1"/>
                </p:cNvSpPr>
                <p:nvPr/>
              </p:nvSpPr>
              <p:spPr bwMode="auto">
                <a:xfrm flipV="1">
                  <a:off x="1060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2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1060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3" name="Line 1441"/>
                <p:cNvSpPr>
                  <a:spLocks noChangeShapeType="1"/>
                </p:cNvSpPr>
                <p:nvPr/>
              </p:nvSpPr>
              <p:spPr bwMode="auto">
                <a:xfrm flipV="1">
                  <a:off x="1060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4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1060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5" name="Line 1443"/>
                <p:cNvSpPr>
                  <a:spLocks noChangeShapeType="1"/>
                </p:cNvSpPr>
                <p:nvPr/>
              </p:nvSpPr>
              <p:spPr bwMode="auto">
                <a:xfrm flipV="1">
                  <a:off x="1060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6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1060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7" name="Line 1445"/>
                <p:cNvSpPr>
                  <a:spLocks noChangeShapeType="1"/>
                </p:cNvSpPr>
                <p:nvPr/>
              </p:nvSpPr>
              <p:spPr bwMode="auto">
                <a:xfrm flipV="1">
                  <a:off x="1060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8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1060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9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1060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0" name="Line 1448"/>
                <p:cNvSpPr>
                  <a:spLocks noChangeShapeType="1"/>
                </p:cNvSpPr>
                <p:nvPr/>
              </p:nvSpPr>
              <p:spPr bwMode="auto">
                <a:xfrm flipV="1">
                  <a:off x="1060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1" name="Line 1449"/>
                <p:cNvSpPr>
                  <a:spLocks noChangeShapeType="1"/>
                </p:cNvSpPr>
                <p:nvPr/>
              </p:nvSpPr>
              <p:spPr bwMode="auto">
                <a:xfrm flipV="1">
                  <a:off x="1060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2" name="Line 1450"/>
                <p:cNvSpPr>
                  <a:spLocks noChangeShapeType="1"/>
                </p:cNvSpPr>
                <p:nvPr/>
              </p:nvSpPr>
              <p:spPr bwMode="auto">
                <a:xfrm flipV="1">
                  <a:off x="1060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3" name="Line 1451"/>
                <p:cNvSpPr>
                  <a:spLocks noChangeShapeType="1"/>
                </p:cNvSpPr>
                <p:nvPr/>
              </p:nvSpPr>
              <p:spPr bwMode="auto">
                <a:xfrm flipV="1">
                  <a:off x="1060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4" name="Line 1452"/>
                <p:cNvSpPr>
                  <a:spLocks noChangeShapeType="1"/>
                </p:cNvSpPr>
                <p:nvPr/>
              </p:nvSpPr>
              <p:spPr bwMode="auto">
                <a:xfrm flipV="1">
                  <a:off x="1060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5" name="Line 1453"/>
                <p:cNvSpPr>
                  <a:spLocks noChangeShapeType="1"/>
                </p:cNvSpPr>
                <p:nvPr/>
              </p:nvSpPr>
              <p:spPr bwMode="auto">
                <a:xfrm flipV="1">
                  <a:off x="1060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6" name="Line 1454"/>
                <p:cNvSpPr>
                  <a:spLocks noChangeShapeType="1"/>
                </p:cNvSpPr>
                <p:nvPr/>
              </p:nvSpPr>
              <p:spPr bwMode="auto">
                <a:xfrm flipV="1">
                  <a:off x="1060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8" name="Line 1456"/>
                <p:cNvSpPr>
                  <a:spLocks noChangeShapeType="1"/>
                </p:cNvSpPr>
                <p:nvPr/>
              </p:nvSpPr>
              <p:spPr bwMode="auto">
                <a:xfrm>
                  <a:off x="1264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9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1264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0" name="Line 1458"/>
                <p:cNvSpPr>
                  <a:spLocks noChangeShapeType="1"/>
                </p:cNvSpPr>
                <p:nvPr/>
              </p:nvSpPr>
              <p:spPr bwMode="auto">
                <a:xfrm flipV="1">
                  <a:off x="1264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1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1264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2" name="Line 1460"/>
                <p:cNvSpPr>
                  <a:spLocks noChangeShapeType="1"/>
                </p:cNvSpPr>
                <p:nvPr/>
              </p:nvSpPr>
              <p:spPr bwMode="auto">
                <a:xfrm flipV="1">
                  <a:off x="1264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3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264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4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1264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5" name="Line 1463"/>
                <p:cNvSpPr>
                  <a:spLocks noChangeShapeType="1"/>
                </p:cNvSpPr>
                <p:nvPr/>
              </p:nvSpPr>
              <p:spPr bwMode="auto">
                <a:xfrm flipV="1">
                  <a:off x="1264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6" name="Line 1464"/>
                <p:cNvSpPr>
                  <a:spLocks noChangeShapeType="1"/>
                </p:cNvSpPr>
                <p:nvPr/>
              </p:nvSpPr>
              <p:spPr bwMode="auto">
                <a:xfrm flipV="1">
                  <a:off x="1264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7" name="Line 1465"/>
                <p:cNvSpPr>
                  <a:spLocks noChangeShapeType="1"/>
                </p:cNvSpPr>
                <p:nvPr/>
              </p:nvSpPr>
              <p:spPr bwMode="auto">
                <a:xfrm flipV="1">
                  <a:off x="1264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8" name="Line 1466"/>
                <p:cNvSpPr>
                  <a:spLocks noChangeShapeType="1"/>
                </p:cNvSpPr>
                <p:nvPr/>
              </p:nvSpPr>
              <p:spPr bwMode="auto">
                <a:xfrm flipV="1">
                  <a:off x="1264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9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264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0" name="Line 1468"/>
                <p:cNvSpPr>
                  <a:spLocks noChangeShapeType="1"/>
                </p:cNvSpPr>
                <p:nvPr/>
              </p:nvSpPr>
              <p:spPr bwMode="auto">
                <a:xfrm flipV="1">
                  <a:off x="1264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1" name="Line 1469"/>
                <p:cNvSpPr>
                  <a:spLocks noChangeShapeType="1"/>
                </p:cNvSpPr>
                <p:nvPr/>
              </p:nvSpPr>
              <p:spPr bwMode="auto">
                <a:xfrm flipV="1">
                  <a:off x="1264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2" name="Line 1470"/>
                <p:cNvSpPr>
                  <a:spLocks noChangeShapeType="1"/>
                </p:cNvSpPr>
                <p:nvPr/>
              </p:nvSpPr>
              <p:spPr bwMode="auto">
                <a:xfrm flipV="1">
                  <a:off x="1264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3" name="Line 1471"/>
                <p:cNvSpPr>
                  <a:spLocks noChangeShapeType="1"/>
                </p:cNvSpPr>
                <p:nvPr/>
              </p:nvSpPr>
              <p:spPr bwMode="auto">
                <a:xfrm flipV="1">
                  <a:off x="1264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4" name="Line 1472"/>
                <p:cNvSpPr>
                  <a:spLocks noChangeShapeType="1"/>
                </p:cNvSpPr>
                <p:nvPr/>
              </p:nvSpPr>
              <p:spPr bwMode="auto">
                <a:xfrm flipV="1">
                  <a:off x="1264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5" name="Line 1473"/>
                <p:cNvSpPr>
                  <a:spLocks noChangeShapeType="1"/>
                </p:cNvSpPr>
                <p:nvPr/>
              </p:nvSpPr>
              <p:spPr bwMode="auto">
                <a:xfrm flipV="1">
                  <a:off x="1264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6" name="Line 1474"/>
                <p:cNvSpPr>
                  <a:spLocks noChangeShapeType="1"/>
                </p:cNvSpPr>
                <p:nvPr/>
              </p:nvSpPr>
              <p:spPr bwMode="auto">
                <a:xfrm flipV="1">
                  <a:off x="1264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7" name="Line 1475"/>
                <p:cNvSpPr>
                  <a:spLocks noChangeShapeType="1"/>
                </p:cNvSpPr>
                <p:nvPr/>
              </p:nvSpPr>
              <p:spPr bwMode="auto">
                <a:xfrm flipV="1">
                  <a:off x="1264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8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1264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9" name="Line 1477"/>
                <p:cNvSpPr>
                  <a:spLocks noChangeShapeType="1"/>
                </p:cNvSpPr>
                <p:nvPr/>
              </p:nvSpPr>
              <p:spPr bwMode="auto">
                <a:xfrm flipV="1">
                  <a:off x="1264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0" name="Line 1478"/>
                <p:cNvSpPr>
                  <a:spLocks noChangeShapeType="1"/>
                </p:cNvSpPr>
                <p:nvPr/>
              </p:nvSpPr>
              <p:spPr bwMode="auto">
                <a:xfrm flipV="1">
                  <a:off x="1264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1" name="Line 1479"/>
                <p:cNvSpPr>
                  <a:spLocks noChangeShapeType="1"/>
                </p:cNvSpPr>
                <p:nvPr/>
              </p:nvSpPr>
              <p:spPr bwMode="auto">
                <a:xfrm flipV="1">
                  <a:off x="1264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2" name="Line 1480"/>
                <p:cNvSpPr>
                  <a:spLocks noChangeShapeType="1"/>
                </p:cNvSpPr>
                <p:nvPr/>
              </p:nvSpPr>
              <p:spPr bwMode="auto">
                <a:xfrm flipV="1">
                  <a:off x="1264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3" name="Line 1481"/>
                <p:cNvSpPr>
                  <a:spLocks noChangeShapeType="1"/>
                </p:cNvSpPr>
                <p:nvPr/>
              </p:nvSpPr>
              <p:spPr bwMode="auto">
                <a:xfrm flipV="1">
                  <a:off x="1264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4" name="Line 1482"/>
                <p:cNvSpPr>
                  <a:spLocks noChangeShapeType="1"/>
                </p:cNvSpPr>
                <p:nvPr/>
              </p:nvSpPr>
              <p:spPr bwMode="auto">
                <a:xfrm flipV="1">
                  <a:off x="1264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5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1264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6" name="Line 1484"/>
                <p:cNvSpPr>
                  <a:spLocks noChangeShapeType="1"/>
                </p:cNvSpPr>
                <p:nvPr/>
              </p:nvSpPr>
              <p:spPr bwMode="auto">
                <a:xfrm flipV="1">
                  <a:off x="1264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7" name="Line 1485"/>
                <p:cNvSpPr>
                  <a:spLocks noChangeShapeType="1"/>
                </p:cNvSpPr>
                <p:nvPr/>
              </p:nvSpPr>
              <p:spPr bwMode="auto">
                <a:xfrm flipV="1">
                  <a:off x="1264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8" name="Line 1486"/>
                <p:cNvSpPr>
                  <a:spLocks noChangeShapeType="1"/>
                </p:cNvSpPr>
                <p:nvPr/>
              </p:nvSpPr>
              <p:spPr bwMode="auto">
                <a:xfrm flipV="1">
                  <a:off x="1264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9" name="Line 1487"/>
                <p:cNvSpPr>
                  <a:spLocks noChangeShapeType="1"/>
                </p:cNvSpPr>
                <p:nvPr/>
              </p:nvSpPr>
              <p:spPr bwMode="auto">
                <a:xfrm flipV="1">
                  <a:off x="1264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0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1264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1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1264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2" name="Line 1490"/>
                <p:cNvSpPr>
                  <a:spLocks noChangeShapeType="1"/>
                </p:cNvSpPr>
                <p:nvPr/>
              </p:nvSpPr>
              <p:spPr bwMode="auto">
                <a:xfrm flipV="1">
                  <a:off x="1264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3" name="Line 1491"/>
                <p:cNvSpPr>
                  <a:spLocks noChangeShapeType="1"/>
                </p:cNvSpPr>
                <p:nvPr/>
              </p:nvSpPr>
              <p:spPr bwMode="auto">
                <a:xfrm flipV="1">
                  <a:off x="1264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4" name="Line 1492"/>
                <p:cNvSpPr>
                  <a:spLocks noChangeShapeType="1"/>
                </p:cNvSpPr>
                <p:nvPr/>
              </p:nvSpPr>
              <p:spPr bwMode="auto">
                <a:xfrm flipV="1">
                  <a:off x="1264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5" name="Line 1493"/>
                <p:cNvSpPr>
                  <a:spLocks noChangeShapeType="1"/>
                </p:cNvSpPr>
                <p:nvPr/>
              </p:nvSpPr>
              <p:spPr bwMode="auto">
                <a:xfrm flipV="1">
                  <a:off x="1264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6" name="Line 1494"/>
                <p:cNvSpPr>
                  <a:spLocks noChangeShapeType="1"/>
                </p:cNvSpPr>
                <p:nvPr/>
              </p:nvSpPr>
              <p:spPr bwMode="auto">
                <a:xfrm flipV="1">
                  <a:off x="1264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7" name="Line 1495"/>
                <p:cNvSpPr>
                  <a:spLocks noChangeShapeType="1"/>
                </p:cNvSpPr>
                <p:nvPr/>
              </p:nvSpPr>
              <p:spPr bwMode="auto">
                <a:xfrm flipV="1">
                  <a:off x="1264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8" name="Line 1496"/>
                <p:cNvSpPr>
                  <a:spLocks noChangeShapeType="1"/>
                </p:cNvSpPr>
                <p:nvPr/>
              </p:nvSpPr>
              <p:spPr bwMode="auto">
                <a:xfrm flipV="1">
                  <a:off x="1264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9" name="Line 1497"/>
                <p:cNvSpPr>
                  <a:spLocks noChangeShapeType="1"/>
                </p:cNvSpPr>
                <p:nvPr/>
              </p:nvSpPr>
              <p:spPr bwMode="auto">
                <a:xfrm flipV="1">
                  <a:off x="1264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0" name="Line 1498"/>
                <p:cNvSpPr>
                  <a:spLocks noChangeShapeType="1"/>
                </p:cNvSpPr>
                <p:nvPr/>
              </p:nvSpPr>
              <p:spPr bwMode="auto">
                <a:xfrm flipV="1">
                  <a:off x="1264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1" name="Line 1499"/>
                <p:cNvSpPr>
                  <a:spLocks noChangeShapeType="1"/>
                </p:cNvSpPr>
                <p:nvPr/>
              </p:nvSpPr>
              <p:spPr bwMode="auto">
                <a:xfrm flipV="1">
                  <a:off x="1264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2" name="Line 1500"/>
                <p:cNvSpPr>
                  <a:spLocks noChangeShapeType="1"/>
                </p:cNvSpPr>
                <p:nvPr/>
              </p:nvSpPr>
              <p:spPr bwMode="auto">
                <a:xfrm flipV="1">
                  <a:off x="1264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3" name="Line 1501"/>
                <p:cNvSpPr>
                  <a:spLocks noChangeShapeType="1"/>
                </p:cNvSpPr>
                <p:nvPr/>
              </p:nvSpPr>
              <p:spPr bwMode="auto">
                <a:xfrm flipV="1">
                  <a:off x="1264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4" name="Line 1502"/>
                <p:cNvSpPr>
                  <a:spLocks noChangeShapeType="1"/>
                </p:cNvSpPr>
                <p:nvPr/>
              </p:nvSpPr>
              <p:spPr bwMode="auto">
                <a:xfrm flipV="1">
                  <a:off x="1264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5" name="Line 1503"/>
                <p:cNvSpPr>
                  <a:spLocks noChangeShapeType="1"/>
                </p:cNvSpPr>
                <p:nvPr/>
              </p:nvSpPr>
              <p:spPr bwMode="auto">
                <a:xfrm flipV="1">
                  <a:off x="1264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6" name="Line 1504"/>
                <p:cNvSpPr>
                  <a:spLocks noChangeShapeType="1"/>
                </p:cNvSpPr>
                <p:nvPr/>
              </p:nvSpPr>
              <p:spPr bwMode="auto">
                <a:xfrm flipV="1">
                  <a:off x="1264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7" name="Line 1505"/>
                <p:cNvSpPr>
                  <a:spLocks noChangeShapeType="1"/>
                </p:cNvSpPr>
                <p:nvPr/>
              </p:nvSpPr>
              <p:spPr bwMode="auto">
                <a:xfrm flipV="1">
                  <a:off x="1264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8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1264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9" name="Line 1507"/>
                <p:cNvSpPr>
                  <a:spLocks noChangeShapeType="1"/>
                </p:cNvSpPr>
                <p:nvPr/>
              </p:nvSpPr>
              <p:spPr bwMode="auto">
                <a:xfrm flipV="1">
                  <a:off x="1264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0" name="Line 1508"/>
                <p:cNvSpPr>
                  <a:spLocks noChangeShapeType="1"/>
                </p:cNvSpPr>
                <p:nvPr/>
              </p:nvSpPr>
              <p:spPr bwMode="auto">
                <a:xfrm flipV="1">
                  <a:off x="1264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1" name="Line 1509"/>
                <p:cNvSpPr>
                  <a:spLocks noChangeShapeType="1"/>
                </p:cNvSpPr>
                <p:nvPr/>
              </p:nvSpPr>
              <p:spPr bwMode="auto">
                <a:xfrm flipV="1">
                  <a:off x="1264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2" name="Line 1510"/>
                <p:cNvSpPr>
                  <a:spLocks noChangeShapeType="1"/>
                </p:cNvSpPr>
                <p:nvPr/>
              </p:nvSpPr>
              <p:spPr bwMode="auto">
                <a:xfrm flipV="1">
                  <a:off x="1264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3" name="Line 1511"/>
                <p:cNvSpPr>
                  <a:spLocks noChangeShapeType="1"/>
                </p:cNvSpPr>
                <p:nvPr/>
              </p:nvSpPr>
              <p:spPr bwMode="auto">
                <a:xfrm flipV="1">
                  <a:off x="1264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4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1264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5" name="Line 1513"/>
                <p:cNvSpPr>
                  <a:spLocks noChangeShapeType="1"/>
                </p:cNvSpPr>
                <p:nvPr/>
              </p:nvSpPr>
              <p:spPr bwMode="auto">
                <a:xfrm flipV="1">
                  <a:off x="1264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6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1264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7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1264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8" name="Line 1516"/>
                <p:cNvSpPr>
                  <a:spLocks noChangeShapeType="1"/>
                </p:cNvSpPr>
                <p:nvPr/>
              </p:nvSpPr>
              <p:spPr bwMode="auto">
                <a:xfrm flipV="1">
                  <a:off x="1264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9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1264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0" name="Line 1518"/>
                <p:cNvSpPr>
                  <a:spLocks noChangeShapeType="1"/>
                </p:cNvSpPr>
                <p:nvPr/>
              </p:nvSpPr>
              <p:spPr bwMode="auto">
                <a:xfrm flipV="1">
                  <a:off x="1264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1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1264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2" name="Line 1520"/>
                <p:cNvSpPr>
                  <a:spLocks noChangeShapeType="1"/>
                </p:cNvSpPr>
                <p:nvPr/>
              </p:nvSpPr>
              <p:spPr bwMode="auto">
                <a:xfrm flipV="1">
                  <a:off x="1264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3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1264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4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1264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5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1264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6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1264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7" name="Line 1525"/>
                <p:cNvSpPr>
                  <a:spLocks noChangeShapeType="1"/>
                </p:cNvSpPr>
                <p:nvPr/>
              </p:nvSpPr>
              <p:spPr bwMode="auto">
                <a:xfrm flipV="1">
                  <a:off x="1264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8" name="Line 1526"/>
                <p:cNvSpPr>
                  <a:spLocks noChangeShapeType="1"/>
                </p:cNvSpPr>
                <p:nvPr/>
              </p:nvSpPr>
              <p:spPr bwMode="auto">
                <a:xfrm flipV="1">
                  <a:off x="1264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9" name="Line 1527"/>
                <p:cNvSpPr>
                  <a:spLocks noChangeShapeType="1"/>
                </p:cNvSpPr>
                <p:nvPr/>
              </p:nvSpPr>
              <p:spPr bwMode="auto">
                <a:xfrm flipV="1">
                  <a:off x="1264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0" name="Line 1528"/>
                <p:cNvSpPr>
                  <a:spLocks noChangeShapeType="1"/>
                </p:cNvSpPr>
                <p:nvPr/>
              </p:nvSpPr>
              <p:spPr bwMode="auto">
                <a:xfrm flipV="1">
                  <a:off x="1264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1" name="Line 1529"/>
                <p:cNvSpPr>
                  <a:spLocks noChangeShapeType="1"/>
                </p:cNvSpPr>
                <p:nvPr/>
              </p:nvSpPr>
              <p:spPr bwMode="auto">
                <a:xfrm flipV="1">
                  <a:off x="1264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2" name="Line 1530"/>
                <p:cNvSpPr>
                  <a:spLocks noChangeShapeType="1"/>
                </p:cNvSpPr>
                <p:nvPr/>
              </p:nvSpPr>
              <p:spPr bwMode="auto">
                <a:xfrm flipV="1">
                  <a:off x="1264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3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1264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4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1264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5" name="Line 1533"/>
                <p:cNvSpPr>
                  <a:spLocks noChangeShapeType="1"/>
                </p:cNvSpPr>
                <p:nvPr/>
              </p:nvSpPr>
              <p:spPr bwMode="auto">
                <a:xfrm flipV="1">
                  <a:off x="1264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6" name="Line 1534"/>
                <p:cNvSpPr>
                  <a:spLocks noChangeShapeType="1"/>
                </p:cNvSpPr>
                <p:nvPr/>
              </p:nvSpPr>
              <p:spPr bwMode="auto">
                <a:xfrm flipV="1">
                  <a:off x="1264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7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1264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8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1264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9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1264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0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1264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1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1264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2" name="Line 1540"/>
                <p:cNvSpPr>
                  <a:spLocks noChangeShapeType="1"/>
                </p:cNvSpPr>
                <p:nvPr/>
              </p:nvSpPr>
              <p:spPr bwMode="auto">
                <a:xfrm flipV="1">
                  <a:off x="1264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3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1264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4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1264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5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1264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6" name="Line 1544"/>
                <p:cNvSpPr>
                  <a:spLocks noChangeShapeType="1"/>
                </p:cNvSpPr>
                <p:nvPr/>
              </p:nvSpPr>
              <p:spPr bwMode="auto">
                <a:xfrm flipV="1">
                  <a:off x="1264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7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1264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8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1264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9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1264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0" name="Line 1548"/>
                <p:cNvSpPr>
                  <a:spLocks noChangeShapeType="1"/>
                </p:cNvSpPr>
                <p:nvPr/>
              </p:nvSpPr>
              <p:spPr bwMode="auto">
                <a:xfrm flipV="1">
                  <a:off x="1264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1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1264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2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1264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3" name="Line 1551"/>
                <p:cNvSpPr>
                  <a:spLocks noChangeShapeType="1"/>
                </p:cNvSpPr>
                <p:nvPr/>
              </p:nvSpPr>
              <p:spPr bwMode="auto">
                <a:xfrm flipV="1">
                  <a:off x="1264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4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1264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5" name="Line 1553"/>
                <p:cNvSpPr>
                  <a:spLocks noChangeShapeType="1"/>
                </p:cNvSpPr>
                <p:nvPr/>
              </p:nvSpPr>
              <p:spPr bwMode="auto">
                <a:xfrm flipV="1">
                  <a:off x="1264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6" name="Line 1554"/>
                <p:cNvSpPr>
                  <a:spLocks noChangeShapeType="1"/>
                </p:cNvSpPr>
                <p:nvPr/>
              </p:nvSpPr>
              <p:spPr bwMode="auto">
                <a:xfrm flipV="1">
                  <a:off x="1264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7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1264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8" name="Line 1556"/>
                <p:cNvSpPr>
                  <a:spLocks noChangeShapeType="1"/>
                </p:cNvSpPr>
                <p:nvPr/>
              </p:nvSpPr>
              <p:spPr bwMode="auto">
                <a:xfrm flipV="1">
                  <a:off x="1264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9" name="Line 1557"/>
                <p:cNvSpPr>
                  <a:spLocks noChangeShapeType="1"/>
                </p:cNvSpPr>
                <p:nvPr/>
              </p:nvSpPr>
              <p:spPr bwMode="auto">
                <a:xfrm flipV="1">
                  <a:off x="1264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0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1264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1" name="Line 1559"/>
                <p:cNvSpPr>
                  <a:spLocks noChangeShapeType="1"/>
                </p:cNvSpPr>
                <p:nvPr/>
              </p:nvSpPr>
              <p:spPr bwMode="auto">
                <a:xfrm flipV="1">
                  <a:off x="1264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2" name="Line 1560"/>
                <p:cNvSpPr>
                  <a:spLocks noChangeShapeType="1"/>
                </p:cNvSpPr>
                <p:nvPr/>
              </p:nvSpPr>
              <p:spPr bwMode="auto">
                <a:xfrm flipV="1">
                  <a:off x="1264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3" name="Line 1561"/>
                <p:cNvSpPr>
                  <a:spLocks noChangeShapeType="1"/>
                </p:cNvSpPr>
                <p:nvPr/>
              </p:nvSpPr>
              <p:spPr bwMode="auto">
                <a:xfrm flipV="1">
                  <a:off x="1264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4" name="Line 1562"/>
                <p:cNvSpPr>
                  <a:spLocks noChangeShapeType="1"/>
                </p:cNvSpPr>
                <p:nvPr/>
              </p:nvSpPr>
              <p:spPr bwMode="auto">
                <a:xfrm flipV="1">
                  <a:off x="1264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5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264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6" name="Line 1564"/>
                <p:cNvSpPr>
                  <a:spLocks noChangeShapeType="1"/>
                </p:cNvSpPr>
                <p:nvPr/>
              </p:nvSpPr>
              <p:spPr bwMode="auto">
                <a:xfrm flipV="1">
                  <a:off x="1264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7" name="Line 1565"/>
                <p:cNvSpPr>
                  <a:spLocks noChangeShapeType="1"/>
                </p:cNvSpPr>
                <p:nvPr/>
              </p:nvSpPr>
              <p:spPr bwMode="auto">
                <a:xfrm flipV="1">
                  <a:off x="1264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8" name="Line 1566"/>
                <p:cNvSpPr>
                  <a:spLocks noChangeShapeType="1"/>
                </p:cNvSpPr>
                <p:nvPr/>
              </p:nvSpPr>
              <p:spPr bwMode="auto">
                <a:xfrm flipV="1">
                  <a:off x="1264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9" name="Line 1567"/>
                <p:cNvSpPr>
                  <a:spLocks noChangeShapeType="1"/>
                </p:cNvSpPr>
                <p:nvPr/>
              </p:nvSpPr>
              <p:spPr bwMode="auto">
                <a:xfrm flipV="1">
                  <a:off x="1264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0" name="Line 1568"/>
                <p:cNvSpPr>
                  <a:spLocks noChangeShapeType="1"/>
                </p:cNvSpPr>
                <p:nvPr/>
              </p:nvSpPr>
              <p:spPr bwMode="auto">
                <a:xfrm flipV="1">
                  <a:off x="1264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1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264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2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1264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3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1264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4" name="Line 1572"/>
                <p:cNvSpPr>
                  <a:spLocks noChangeShapeType="1"/>
                </p:cNvSpPr>
                <p:nvPr/>
              </p:nvSpPr>
              <p:spPr bwMode="auto">
                <a:xfrm flipV="1">
                  <a:off x="1264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5" name="Line 1573"/>
                <p:cNvSpPr>
                  <a:spLocks noChangeShapeType="1"/>
                </p:cNvSpPr>
                <p:nvPr/>
              </p:nvSpPr>
              <p:spPr bwMode="auto">
                <a:xfrm flipV="1">
                  <a:off x="1264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7" name="Line 1575"/>
                <p:cNvSpPr>
                  <a:spLocks noChangeShapeType="1"/>
                </p:cNvSpPr>
                <p:nvPr/>
              </p:nvSpPr>
              <p:spPr bwMode="auto">
                <a:xfrm>
                  <a:off x="1467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8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1467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9" name="Line 1577"/>
                <p:cNvSpPr>
                  <a:spLocks noChangeShapeType="1"/>
                </p:cNvSpPr>
                <p:nvPr/>
              </p:nvSpPr>
              <p:spPr bwMode="auto">
                <a:xfrm flipV="1">
                  <a:off x="1467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0" name="Line 1578"/>
                <p:cNvSpPr>
                  <a:spLocks noChangeShapeType="1"/>
                </p:cNvSpPr>
                <p:nvPr/>
              </p:nvSpPr>
              <p:spPr bwMode="auto">
                <a:xfrm flipV="1">
                  <a:off x="1467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1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1467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2" name="Line 1580"/>
                <p:cNvSpPr>
                  <a:spLocks noChangeShapeType="1"/>
                </p:cNvSpPr>
                <p:nvPr/>
              </p:nvSpPr>
              <p:spPr bwMode="auto">
                <a:xfrm flipV="1">
                  <a:off x="1467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3" name="Line 1581"/>
                <p:cNvSpPr>
                  <a:spLocks noChangeShapeType="1"/>
                </p:cNvSpPr>
                <p:nvPr/>
              </p:nvSpPr>
              <p:spPr bwMode="auto">
                <a:xfrm flipV="1">
                  <a:off x="1467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4" name="Line 1582"/>
                <p:cNvSpPr>
                  <a:spLocks noChangeShapeType="1"/>
                </p:cNvSpPr>
                <p:nvPr/>
              </p:nvSpPr>
              <p:spPr bwMode="auto">
                <a:xfrm flipV="1">
                  <a:off x="1467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5" name="Line 1583"/>
                <p:cNvSpPr>
                  <a:spLocks noChangeShapeType="1"/>
                </p:cNvSpPr>
                <p:nvPr/>
              </p:nvSpPr>
              <p:spPr bwMode="auto">
                <a:xfrm flipV="1">
                  <a:off x="1467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6" name="Line 1584"/>
                <p:cNvSpPr>
                  <a:spLocks noChangeShapeType="1"/>
                </p:cNvSpPr>
                <p:nvPr/>
              </p:nvSpPr>
              <p:spPr bwMode="auto">
                <a:xfrm flipV="1">
                  <a:off x="1467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7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1467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8" name="Line 1586"/>
                <p:cNvSpPr>
                  <a:spLocks noChangeShapeType="1"/>
                </p:cNvSpPr>
                <p:nvPr/>
              </p:nvSpPr>
              <p:spPr bwMode="auto">
                <a:xfrm flipV="1">
                  <a:off x="1467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9" name="Line 1587"/>
                <p:cNvSpPr>
                  <a:spLocks noChangeShapeType="1"/>
                </p:cNvSpPr>
                <p:nvPr/>
              </p:nvSpPr>
              <p:spPr bwMode="auto">
                <a:xfrm flipV="1">
                  <a:off x="1467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0" name="Line 1588"/>
                <p:cNvSpPr>
                  <a:spLocks noChangeShapeType="1"/>
                </p:cNvSpPr>
                <p:nvPr/>
              </p:nvSpPr>
              <p:spPr bwMode="auto">
                <a:xfrm flipV="1">
                  <a:off x="1467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1" name="Line 1589"/>
                <p:cNvSpPr>
                  <a:spLocks noChangeShapeType="1"/>
                </p:cNvSpPr>
                <p:nvPr/>
              </p:nvSpPr>
              <p:spPr bwMode="auto">
                <a:xfrm flipV="1">
                  <a:off x="1467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2" name="Line 1590"/>
                <p:cNvSpPr>
                  <a:spLocks noChangeShapeType="1"/>
                </p:cNvSpPr>
                <p:nvPr/>
              </p:nvSpPr>
              <p:spPr bwMode="auto">
                <a:xfrm flipV="1">
                  <a:off x="1467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3" name="Line 1591"/>
                <p:cNvSpPr>
                  <a:spLocks noChangeShapeType="1"/>
                </p:cNvSpPr>
                <p:nvPr/>
              </p:nvSpPr>
              <p:spPr bwMode="auto">
                <a:xfrm flipV="1">
                  <a:off x="1467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4" name="Line 1592"/>
                <p:cNvSpPr>
                  <a:spLocks noChangeShapeType="1"/>
                </p:cNvSpPr>
                <p:nvPr/>
              </p:nvSpPr>
              <p:spPr bwMode="auto">
                <a:xfrm flipV="1">
                  <a:off x="1467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5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1467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6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1467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7" name="Line 1595"/>
                <p:cNvSpPr>
                  <a:spLocks noChangeShapeType="1"/>
                </p:cNvSpPr>
                <p:nvPr/>
              </p:nvSpPr>
              <p:spPr bwMode="auto">
                <a:xfrm flipV="1">
                  <a:off x="1467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8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1467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9" name="Line 1597"/>
                <p:cNvSpPr>
                  <a:spLocks noChangeShapeType="1"/>
                </p:cNvSpPr>
                <p:nvPr/>
              </p:nvSpPr>
              <p:spPr bwMode="auto">
                <a:xfrm flipV="1">
                  <a:off x="1467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0" name="Line 1598"/>
                <p:cNvSpPr>
                  <a:spLocks noChangeShapeType="1"/>
                </p:cNvSpPr>
                <p:nvPr/>
              </p:nvSpPr>
              <p:spPr bwMode="auto">
                <a:xfrm flipV="1">
                  <a:off x="1467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1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1467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2" name="Line 1600"/>
                <p:cNvSpPr>
                  <a:spLocks noChangeShapeType="1"/>
                </p:cNvSpPr>
                <p:nvPr/>
              </p:nvSpPr>
              <p:spPr bwMode="auto">
                <a:xfrm flipV="1">
                  <a:off x="1467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3" name="Line 1601"/>
                <p:cNvSpPr>
                  <a:spLocks noChangeShapeType="1"/>
                </p:cNvSpPr>
                <p:nvPr/>
              </p:nvSpPr>
              <p:spPr bwMode="auto">
                <a:xfrm flipV="1">
                  <a:off x="1467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4" name="Line 1602"/>
                <p:cNvSpPr>
                  <a:spLocks noChangeShapeType="1"/>
                </p:cNvSpPr>
                <p:nvPr/>
              </p:nvSpPr>
              <p:spPr bwMode="auto">
                <a:xfrm flipV="1">
                  <a:off x="1467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5" name="Line 1603"/>
                <p:cNvSpPr>
                  <a:spLocks noChangeShapeType="1"/>
                </p:cNvSpPr>
                <p:nvPr/>
              </p:nvSpPr>
              <p:spPr bwMode="auto">
                <a:xfrm flipV="1">
                  <a:off x="1467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6" name="Line 1604"/>
                <p:cNvSpPr>
                  <a:spLocks noChangeShapeType="1"/>
                </p:cNvSpPr>
                <p:nvPr/>
              </p:nvSpPr>
              <p:spPr bwMode="auto">
                <a:xfrm flipV="1">
                  <a:off x="1467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7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1467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8" name="Line 1606"/>
                <p:cNvSpPr>
                  <a:spLocks noChangeShapeType="1"/>
                </p:cNvSpPr>
                <p:nvPr/>
              </p:nvSpPr>
              <p:spPr bwMode="auto">
                <a:xfrm flipV="1">
                  <a:off x="1467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9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1467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0" name="Line 1608"/>
                <p:cNvSpPr>
                  <a:spLocks noChangeShapeType="1"/>
                </p:cNvSpPr>
                <p:nvPr/>
              </p:nvSpPr>
              <p:spPr bwMode="auto">
                <a:xfrm flipV="1">
                  <a:off x="1467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1" name="Line 1609"/>
                <p:cNvSpPr>
                  <a:spLocks noChangeShapeType="1"/>
                </p:cNvSpPr>
                <p:nvPr/>
              </p:nvSpPr>
              <p:spPr bwMode="auto">
                <a:xfrm flipV="1">
                  <a:off x="1467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2" name="Line 1610"/>
                <p:cNvSpPr>
                  <a:spLocks noChangeShapeType="1"/>
                </p:cNvSpPr>
                <p:nvPr/>
              </p:nvSpPr>
              <p:spPr bwMode="auto">
                <a:xfrm flipV="1">
                  <a:off x="1467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3" name="Line 1611"/>
                <p:cNvSpPr>
                  <a:spLocks noChangeShapeType="1"/>
                </p:cNvSpPr>
                <p:nvPr/>
              </p:nvSpPr>
              <p:spPr bwMode="auto">
                <a:xfrm flipV="1">
                  <a:off x="1467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4" name="Line 1612"/>
                <p:cNvSpPr>
                  <a:spLocks noChangeShapeType="1"/>
                </p:cNvSpPr>
                <p:nvPr/>
              </p:nvSpPr>
              <p:spPr bwMode="auto">
                <a:xfrm flipV="1">
                  <a:off x="1467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814"/>
              <p:cNvGrpSpPr>
                <a:grpSpLocks/>
              </p:cNvGrpSpPr>
              <p:nvPr/>
            </p:nvGrpSpPr>
            <p:grpSpPr bwMode="auto">
              <a:xfrm>
                <a:off x="3457145" y="409500"/>
                <a:ext cx="685721" cy="5740000"/>
                <a:chOff x="1387" y="131"/>
                <a:chExt cx="284" cy="2296"/>
              </a:xfrm>
            </p:grpSpPr>
            <p:sp>
              <p:nvSpPr>
                <p:cNvPr id="2405" name="Line 1614"/>
                <p:cNvSpPr>
                  <a:spLocks noChangeShapeType="1"/>
                </p:cNvSpPr>
                <p:nvPr/>
              </p:nvSpPr>
              <p:spPr bwMode="auto">
                <a:xfrm flipV="1">
                  <a:off x="1467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6" name="Line 1615"/>
                <p:cNvSpPr>
                  <a:spLocks noChangeShapeType="1"/>
                </p:cNvSpPr>
                <p:nvPr/>
              </p:nvSpPr>
              <p:spPr bwMode="auto">
                <a:xfrm flipV="1">
                  <a:off x="1467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7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1467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8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1467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9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1467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0" name="Line 1619"/>
                <p:cNvSpPr>
                  <a:spLocks noChangeShapeType="1"/>
                </p:cNvSpPr>
                <p:nvPr/>
              </p:nvSpPr>
              <p:spPr bwMode="auto">
                <a:xfrm flipV="1">
                  <a:off x="1467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1" name="Line 1620"/>
                <p:cNvSpPr>
                  <a:spLocks noChangeShapeType="1"/>
                </p:cNvSpPr>
                <p:nvPr/>
              </p:nvSpPr>
              <p:spPr bwMode="auto">
                <a:xfrm flipV="1">
                  <a:off x="1467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2" name="Line 1621"/>
                <p:cNvSpPr>
                  <a:spLocks noChangeShapeType="1"/>
                </p:cNvSpPr>
                <p:nvPr/>
              </p:nvSpPr>
              <p:spPr bwMode="auto">
                <a:xfrm flipV="1">
                  <a:off x="1467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3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1467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4" name="Line 1623"/>
                <p:cNvSpPr>
                  <a:spLocks noChangeShapeType="1"/>
                </p:cNvSpPr>
                <p:nvPr/>
              </p:nvSpPr>
              <p:spPr bwMode="auto">
                <a:xfrm flipV="1">
                  <a:off x="1467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5" name="Line 1624"/>
                <p:cNvSpPr>
                  <a:spLocks noChangeShapeType="1"/>
                </p:cNvSpPr>
                <p:nvPr/>
              </p:nvSpPr>
              <p:spPr bwMode="auto">
                <a:xfrm flipV="1">
                  <a:off x="1467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6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1467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7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1467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8" name="Line 1627"/>
                <p:cNvSpPr>
                  <a:spLocks noChangeShapeType="1"/>
                </p:cNvSpPr>
                <p:nvPr/>
              </p:nvSpPr>
              <p:spPr bwMode="auto">
                <a:xfrm flipV="1">
                  <a:off x="1467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9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1467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0" name="Line 1629"/>
                <p:cNvSpPr>
                  <a:spLocks noChangeShapeType="1"/>
                </p:cNvSpPr>
                <p:nvPr/>
              </p:nvSpPr>
              <p:spPr bwMode="auto">
                <a:xfrm flipV="1">
                  <a:off x="1467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1467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2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1467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3" name="Line 1632"/>
                <p:cNvSpPr>
                  <a:spLocks noChangeShapeType="1"/>
                </p:cNvSpPr>
                <p:nvPr/>
              </p:nvSpPr>
              <p:spPr bwMode="auto">
                <a:xfrm flipV="1">
                  <a:off x="1467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4" name="Line 1633"/>
                <p:cNvSpPr>
                  <a:spLocks noChangeShapeType="1"/>
                </p:cNvSpPr>
                <p:nvPr/>
              </p:nvSpPr>
              <p:spPr bwMode="auto">
                <a:xfrm flipV="1">
                  <a:off x="1467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5" name="Line 1634"/>
                <p:cNvSpPr>
                  <a:spLocks noChangeShapeType="1"/>
                </p:cNvSpPr>
                <p:nvPr/>
              </p:nvSpPr>
              <p:spPr bwMode="auto">
                <a:xfrm flipV="1">
                  <a:off x="1467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6" name="Line 1635"/>
                <p:cNvSpPr>
                  <a:spLocks noChangeShapeType="1"/>
                </p:cNvSpPr>
                <p:nvPr/>
              </p:nvSpPr>
              <p:spPr bwMode="auto">
                <a:xfrm flipV="1">
                  <a:off x="1467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7" name="Line 1636"/>
                <p:cNvSpPr>
                  <a:spLocks noChangeShapeType="1"/>
                </p:cNvSpPr>
                <p:nvPr/>
              </p:nvSpPr>
              <p:spPr bwMode="auto">
                <a:xfrm flipV="1">
                  <a:off x="1467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8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1467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9" name="Line 1638"/>
                <p:cNvSpPr>
                  <a:spLocks noChangeShapeType="1"/>
                </p:cNvSpPr>
                <p:nvPr/>
              </p:nvSpPr>
              <p:spPr bwMode="auto">
                <a:xfrm flipV="1">
                  <a:off x="1467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0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1467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1467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2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1467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3" name="Line 1642"/>
                <p:cNvSpPr>
                  <a:spLocks noChangeShapeType="1"/>
                </p:cNvSpPr>
                <p:nvPr/>
              </p:nvSpPr>
              <p:spPr bwMode="auto">
                <a:xfrm flipV="1">
                  <a:off x="1467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4" name="Line 1643"/>
                <p:cNvSpPr>
                  <a:spLocks noChangeShapeType="1"/>
                </p:cNvSpPr>
                <p:nvPr/>
              </p:nvSpPr>
              <p:spPr bwMode="auto">
                <a:xfrm flipV="1">
                  <a:off x="1467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5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1467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6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1467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7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1467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8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1467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9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1467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0" name="Line 1649"/>
                <p:cNvSpPr>
                  <a:spLocks noChangeShapeType="1"/>
                </p:cNvSpPr>
                <p:nvPr/>
              </p:nvSpPr>
              <p:spPr bwMode="auto">
                <a:xfrm flipV="1">
                  <a:off x="1467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1" name="Line 1650"/>
                <p:cNvSpPr>
                  <a:spLocks noChangeShapeType="1"/>
                </p:cNvSpPr>
                <p:nvPr/>
              </p:nvSpPr>
              <p:spPr bwMode="auto">
                <a:xfrm flipV="1">
                  <a:off x="1467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2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1467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3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1467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4" name="Line 1653"/>
                <p:cNvSpPr>
                  <a:spLocks noChangeShapeType="1"/>
                </p:cNvSpPr>
                <p:nvPr/>
              </p:nvSpPr>
              <p:spPr bwMode="auto">
                <a:xfrm flipV="1">
                  <a:off x="1467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5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1467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6" name="Line 1655"/>
                <p:cNvSpPr>
                  <a:spLocks noChangeShapeType="1"/>
                </p:cNvSpPr>
                <p:nvPr/>
              </p:nvSpPr>
              <p:spPr bwMode="auto">
                <a:xfrm flipV="1">
                  <a:off x="1467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7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1467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8" name="Line 1657"/>
                <p:cNvSpPr>
                  <a:spLocks noChangeShapeType="1"/>
                </p:cNvSpPr>
                <p:nvPr/>
              </p:nvSpPr>
              <p:spPr bwMode="auto">
                <a:xfrm flipV="1">
                  <a:off x="1467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9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1467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0" name="Line 1659"/>
                <p:cNvSpPr>
                  <a:spLocks noChangeShapeType="1"/>
                </p:cNvSpPr>
                <p:nvPr/>
              </p:nvSpPr>
              <p:spPr bwMode="auto">
                <a:xfrm flipV="1">
                  <a:off x="1467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1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1467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2" name="Line 1661"/>
                <p:cNvSpPr>
                  <a:spLocks noChangeShapeType="1"/>
                </p:cNvSpPr>
                <p:nvPr/>
              </p:nvSpPr>
              <p:spPr bwMode="auto">
                <a:xfrm flipV="1">
                  <a:off x="1467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3" name="Line 1662"/>
                <p:cNvSpPr>
                  <a:spLocks noChangeShapeType="1"/>
                </p:cNvSpPr>
                <p:nvPr/>
              </p:nvSpPr>
              <p:spPr bwMode="auto">
                <a:xfrm flipV="1">
                  <a:off x="1467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4" name="Line 1663"/>
                <p:cNvSpPr>
                  <a:spLocks noChangeShapeType="1"/>
                </p:cNvSpPr>
                <p:nvPr/>
              </p:nvSpPr>
              <p:spPr bwMode="auto">
                <a:xfrm flipV="1">
                  <a:off x="1467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5" name="Line 1664"/>
                <p:cNvSpPr>
                  <a:spLocks noChangeShapeType="1"/>
                </p:cNvSpPr>
                <p:nvPr/>
              </p:nvSpPr>
              <p:spPr bwMode="auto">
                <a:xfrm flipV="1">
                  <a:off x="1467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6" name="Line 1665"/>
                <p:cNvSpPr>
                  <a:spLocks noChangeShapeType="1"/>
                </p:cNvSpPr>
                <p:nvPr/>
              </p:nvSpPr>
              <p:spPr bwMode="auto">
                <a:xfrm flipV="1">
                  <a:off x="1467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7" name="Line 1666"/>
                <p:cNvSpPr>
                  <a:spLocks noChangeShapeType="1"/>
                </p:cNvSpPr>
                <p:nvPr/>
              </p:nvSpPr>
              <p:spPr bwMode="auto">
                <a:xfrm flipV="1">
                  <a:off x="1467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8" name="Line 1667"/>
                <p:cNvSpPr>
                  <a:spLocks noChangeShapeType="1"/>
                </p:cNvSpPr>
                <p:nvPr/>
              </p:nvSpPr>
              <p:spPr bwMode="auto">
                <a:xfrm flipV="1">
                  <a:off x="1467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9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1467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0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1467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1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1467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2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1467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3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1467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4" name="Line 1673"/>
                <p:cNvSpPr>
                  <a:spLocks noChangeShapeType="1"/>
                </p:cNvSpPr>
                <p:nvPr/>
              </p:nvSpPr>
              <p:spPr bwMode="auto">
                <a:xfrm flipV="1">
                  <a:off x="1467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5" name="Line 1674"/>
                <p:cNvSpPr>
                  <a:spLocks noChangeShapeType="1"/>
                </p:cNvSpPr>
                <p:nvPr/>
              </p:nvSpPr>
              <p:spPr bwMode="auto">
                <a:xfrm flipV="1">
                  <a:off x="1467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6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1467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7" name="Line 1676"/>
                <p:cNvSpPr>
                  <a:spLocks noChangeShapeType="1"/>
                </p:cNvSpPr>
                <p:nvPr/>
              </p:nvSpPr>
              <p:spPr bwMode="auto">
                <a:xfrm flipV="1">
                  <a:off x="1467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8" name="Line 1677"/>
                <p:cNvSpPr>
                  <a:spLocks noChangeShapeType="1"/>
                </p:cNvSpPr>
                <p:nvPr/>
              </p:nvSpPr>
              <p:spPr bwMode="auto">
                <a:xfrm flipV="1">
                  <a:off x="1467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9" name="Line 1678"/>
                <p:cNvSpPr>
                  <a:spLocks noChangeShapeType="1"/>
                </p:cNvSpPr>
                <p:nvPr/>
              </p:nvSpPr>
              <p:spPr bwMode="auto">
                <a:xfrm flipV="1">
                  <a:off x="1467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0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1467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1" name="Line 1680"/>
                <p:cNvSpPr>
                  <a:spLocks noChangeShapeType="1"/>
                </p:cNvSpPr>
                <p:nvPr/>
              </p:nvSpPr>
              <p:spPr bwMode="auto">
                <a:xfrm flipV="1">
                  <a:off x="1467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2" name="Line 1681"/>
                <p:cNvSpPr>
                  <a:spLocks noChangeShapeType="1"/>
                </p:cNvSpPr>
                <p:nvPr/>
              </p:nvSpPr>
              <p:spPr bwMode="auto">
                <a:xfrm flipV="1">
                  <a:off x="1467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3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1467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4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1467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5" name="Line 1684"/>
                <p:cNvSpPr>
                  <a:spLocks noChangeShapeType="1"/>
                </p:cNvSpPr>
                <p:nvPr/>
              </p:nvSpPr>
              <p:spPr bwMode="auto">
                <a:xfrm flipV="1">
                  <a:off x="1467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6" name="Line 1685"/>
                <p:cNvSpPr>
                  <a:spLocks noChangeShapeType="1"/>
                </p:cNvSpPr>
                <p:nvPr/>
              </p:nvSpPr>
              <p:spPr bwMode="auto">
                <a:xfrm flipV="1">
                  <a:off x="1467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7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1467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8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1467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9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1467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0" name="Line 1689"/>
                <p:cNvSpPr>
                  <a:spLocks noChangeShapeType="1"/>
                </p:cNvSpPr>
                <p:nvPr/>
              </p:nvSpPr>
              <p:spPr bwMode="auto">
                <a:xfrm flipV="1">
                  <a:off x="1467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1" name="Line 1690"/>
                <p:cNvSpPr>
                  <a:spLocks noChangeShapeType="1"/>
                </p:cNvSpPr>
                <p:nvPr/>
              </p:nvSpPr>
              <p:spPr bwMode="auto">
                <a:xfrm flipV="1">
                  <a:off x="1467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2" name="Line 1691"/>
                <p:cNvSpPr>
                  <a:spLocks noChangeShapeType="1"/>
                </p:cNvSpPr>
                <p:nvPr/>
              </p:nvSpPr>
              <p:spPr bwMode="auto">
                <a:xfrm flipV="1">
                  <a:off x="1467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3" name="Line 1692"/>
                <p:cNvSpPr>
                  <a:spLocks noChangeShapeType="1"/>
                </p:cNvSpPr>
                <p:nvPr/>
              </p:nvSpPr>
              <p:spPr bwMode="auto">
                <a:xfrm flipV="1">
                  <a:off x="1467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4" name="Line 1693"/>
                <p:cNvSpPr>
                  <a:spLocks noChangeShapeType="1"/>
                </p:cNvSpPr>
                <p:nvPr/>
              </p:nvSpPr>
              <p:spPr bwMode="auto">
                <a:xfrm flipV="1">
                  <a:off x="1467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5" name="Rectangle 1694"/>
                <p:cNvSpPr>
                  <a:spLocks noChangeArrowheads="1"/>
                </p:cNvSpPr>
                <p:nvPr/>
              </p:nvSpPr>
              <p:spPr bwMode="auto">
                <a:xfrm>
                  <a:off x="1387" y="2253"/>
                  <a:ext cx="20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6" name="Line 1695"/>
                <p:cNvSpPr>
                  <a:spLocks noChangeShapeType="1"/>
                </p:cNvSpPr>
                <p:nvPr/>
              </p:nvSpPr>
              <p:spPr bwMode="auto">
                <a:xfrm>
                  <a:off x="1671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7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1671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8" name="Line 1697"/>
                <p:cNvSpPr>
                  <a:spLocks noChangeShapeType="1"/>
                </p:cNvSpPr>
                <p:nvPr/>
              </p:nvSpPr>
              <p:spPr bwMode="auto">
                <a:xfrm flipV="1">
                  <a:off x="1671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9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1671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0" name="Line 1699"/>
                <p:cNvSpPr>
                  <a:spLocks noChangeShapeType="1"/>
                </p:cNvSpPr>
                <p:nvPr/>
              </p:nvSpPr>
              <p:spPr bwMode="auto">
                <a:xfrm flipV="1">
                  <a:off x="1671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1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1671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2" name="Line 1701"/>
                <p:cNvSpPr>
                  <a:spLocks noChangeShapeType="1"/>
                </p:cNvSpPr>
                <p:nvPr/>
              </p:nvSpPr>
              <p:spPr bwMode="auto">
                <a:xfrm flipV="1">
                  <a:off x="1671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3" name="Line 1702"/>
                <p:cNvSpPr>
                  <a:spLocks noChangeShapeType="1"/>
                </p:cNvSpPr>
                <p:nvPr/>
              </p:nvSpPr>
              <p:spPr bwMode="auto">
                <a:xfrm flipV="1">
                  <a:off x="1671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4" name="Line 1703"/>
                <p:cNvSpPr>
                  <a:spLocks noChangeShapeType="1"/>
                </p:cNvSpPr>
                <p:nvPr/>
              </p:nvSpPr>
              <p:spPr bwMode="auto">
                <a:xfrm flipV="1">
                  <a:off x="1671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5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1671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6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1671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7" name="Line 1706"/>
                <p:cNvSpPr>
                  <a:spLocks noChangeShapeType="1"/>
                </p:cNvSpPr>
                <p:nvPr/>
              </p:nvSpPr>
              <p:spPr bwMode="auto">
                <a:xfrm flipV="1">
                  <a:off x="1671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8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1671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9" name="Line 1708"/>
                <p:cNvSpPr>
                  <a:spLocks noChangeShapeType="1"/>
                </p:cNvSpPr>
                <p:nvPr/>
              </p:nvSpPr>
              <p:spPr bwMode="auto">
                <a:xfrm flipV="1">
                  <a:off x="1671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0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1671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1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1671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2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1671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3" name="Line 1712"/>
                <p:cNvSpPr>
                  <a:spLocks noChangeShapeType="1"/>
                </p:cNvSpPr>
                <p:nvPr/>
              </p:nvSpPr>
              <p:spPr bwMode="auto">
                <a:xfrm flipV="1">
                  <a:off x="1671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4" name="Line 1713"/>
                <p:cNvSpPr>
                  <a:spLocks noChangeShapeType="1"/>
                </p:cNvSpPr>
                <p:nvPr/>
              </p:nvSpPr>
              <p:spPr bwMode="auto">
                <a:xfrm flipV="1">
                  <a:off x="1671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5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1671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6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1671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7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1671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8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1671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9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1671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0" name="Line 1719"/>
                <p:cNvSpPr>
                  <a:spLocks noChangeShapeType="1"/>
                </p:cNvSpPr>
                <p:nvPr/>
              </p:nvSpPr>
              <p:spPr bwMode="auto">
                <a:xfrm flipV="1">
                  <a:off x="1671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1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1671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2" name="Line 1721"/>
                <p:cNvSpPr>
                  <a:spLocks noChangeShapeType="1"/>
                </p:cNvSpPr>
                <p:nvPr/>
              </p:nvSpPr>
              <p:spPr bwMode="auto">
                <a:xfrm flipV="1">
                  <a:off x="1671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3" name="Line 1722"/>
                <p:cNvSpPr>
                  <a:spLocks noChangeShapeType="1"/>
                </p:cNvSpPr>
                <p:nvPr/>
              </p:nvSpPr>
              <p:spPr bwMode="auto">
                <a:xfrm flipV="1">
                  <a:off x="1671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4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1671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5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1671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6" name="Line 1725"/>
                <p:cNvSpPr>
                  <a:spLocks noChangeShapeType="1"/>
                </p:cNvSpPr>
                <p:nvPr/>
              </p:nvSpPr>
              <p:spPr bwMode="auto">
                <a:xfrm flipV="1">
                  <a:off x="1671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7" name="Line 1726"/>
                <p:cNvSpPr>
                  <a:spLocks noChangeShapeType="1"/>
                </p:cNvSpPr>
                <p:nvPr/>
              </p:nvSpPr>
              <p:spPr bwMode="auto">
                <a:xfrm flipV="1">
                  <a:off x="1671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8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1671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9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1671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0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1671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1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1671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2" name="Line 1731"/>
                <p:cNvSpPr>
                  <a:spLocks noChangeShapeType="1"/>
                </p:cNvSpPr>
                <p:nvPr/>
              </p:nvSpPr>
              <p:spPr bwMode="auto">
                <a:xfrm flipV="1">
                  <a:off x="1671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3" name="Line 1732"/>
                <p:cNvSpPr>
                  <a:spLocks noChangeShapeType="1"/>
                </p:cNvSpPr>
                <p:nvPr/>
              </p:nvSpPr>
              <p:spPr bwMode="auto">
                <a:xfrm flipV="1">
                  <a:off x="1671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4" name="Line 1733"/>
                <p:cNvSpPr>
                  <a:spLocks noChangeShapeType="1"/>
                </p:cNvSpPr>
                <p:nvPr/>
              </p:nvSpPr>
              <p:spPr bwMode="auto">
                <a:xfrm flipV="1">
                  <a:off x="1671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5" name="Line 1734"/>
                <p:cNvSpPr>
                  <a:spLocks noChangeShapeType="1"/>
                </p:cNvSpPr>
                <p:nvPr/>
              </p:nvSpPr>
              <p:spPr bwMode="auto">
                <a:xfrm flipV="1">
                  <a:off x="1671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6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1671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7" name="Line 1736"/>
                <p:cNvSpPr>
                  <a:spLocks noChangeShapeType="1"/>
                </p:cNvSpPr>
                <p:nvPr/>
              </p:nvSpPr>
              <p:spPr bwMode="auto">
                <a:xfrm flipV="1">
                  <a:off x="1671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8" name="Line 1737"/>
                <p:cNvSpPr>
                  <a:spLocks noChangeShapeType="1"/>
                </p:cNvSpPr>
                <p:nvPr/>
              </p:nvSpPr>
              <p:spPr bwMode="auto">
                <a:xfrm flipV="1">
                  <a:off x="1671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9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1671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0" name="Line 1739"/>
                <p:cNvSpPr>
                  <a:spLocks noChangeShapeType="1"/>
                </p:cNvSpPr>
                <p:nvPr/>
              </p:nvSpPr>
              <p:spPr bwMode="auto">
                <a:xfrm flipV="1">
                  <a:off x="1671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1" name="Line 1740"/>
                <p:cNvSpPr>
                  <a:spLocks noChangeShapeType="1"/>
                </p:cNvSpPr>
                <p:nvPr/>
              </p:nvSpPr>
              <p:spPr bwMode="auto">
                <a:xfrm flipV="1">
                  <a:off x="1671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2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1671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3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1671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4" name="Line 1743"/>
                <p:cNvSpPr>
                  <a:spLocks noChangeShapeType="1"/>
                </p:cNvSpPr>
                <p:nvPr/>
              </p:nvSpPr>
              <p:spPr bwMode="auto">
                <a:xfrm flipV="1">
                  <a:off x="1671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5" name="Line 1744"/>
                <p:cNvSpPr>
                  <a:spLocks noChangeShapeType="1"/>
                </p:cNvSpPr>
                <p:nvPr/>
              </p:nvSpPr>
              <p:spPr bwMode="auto">
                <a:xfrm flipV="1">
                  <a:off x="1671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6" name="Line 1745"/>
                <p:cNvSpPr>
                  <a:spLocks noChangeShapeType="1"/>
                </p:cNvSpPr>
                <p:nvPr/>
              </p:nvSpPr>
              <p:spPr bwMode="auto">
                <a:xfrm flipV="1">
                  <a:off x="1671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7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1671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8" name="Line 1747"/>
                <p:cNvSpPr>
                  <a:spLocks noChangeShapeType="1"/>
                </p:cNvSpPr>
                <p:nvPr/>
              </p:nvSpPr>
              <p:spPr bwMode="auto">
                <a:xfrm flipV="1">
                  <a:off x="1671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9" name="Line 1748"/>
                <p:cNvSpPr>
                  <a:spLocks noChangeShapeType="1"/>
                </p:cNvSpPr>
                <p:nvPr/>
              </p:nvSpPr>
              <p:spPr bwMode="auto">
                <a:xfrm flipV="1">
                  <a:off x="1671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0" name="Line 1749"/>
                <p:cNvSpPr>
                  <a:spLocks noChangeShapeType="1"/>
                </p:cNvSpPr>
                <p:nvPr/>
              </p:nvSpPr>
              <p:spPr bwMode="auto">
                <a:xfrm flipV="1">
                  <a:off x="1671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1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1671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2" name="Line 1751"/>
                <p:cNvSpPr>
                  <a:spLocks noChangeShapeType="1"/>
                </p:cNvSpPr>
                <p:nvPr/>
              </p:nvSpPr>
              <p:spPr bwMode="auto">
                <a:xfrm flipV="1">
                  <a:off x="1671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3" name="Line 1752"/>
                <p:cNvSpPr>
                  <a:spLocks noChangeShapeType="1"/>
                </p:cNvSpPr>
                <p:nvPr/>
              </p:nvSpPr>
              <p:spPr bwMode="auto">
                <a:xfrm flipV="1">
                  <a:off x="1671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4" name="Line 1753"/>
                <p:cNvSpPr>
                  <a:spLocks noChangeShapeType="1"/>
                </p:cNvSpPr>
                <p:nvPr/>
              </p:nvSpPr>
              <p:spPr bwMode="auto">
                <a:xfrm flipV="1">
                  <a:off x="1671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5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1671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6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1671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7" name="Line 1756"/>
                <p:cNvSpPr>
                  <a:spLocks noChangeShapeType="1"/>
                </p:cNvSpPr>
                <p:nvPr/>
              </p:nvSpPr>
              <p:spPr bwMode="auto">
                <a:xfrm flipV="1">
                  <a:off x="1671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8" name="Line 1757"/>
                <p:cNvSpPr>
                  <a:spLocks noChangeShapeType="1"/>
                </p:cNvSpPr>
                <p:nvPr/>
              </p:nvSpPr>
              <p:spPr bwMode="auto">
                <a:xfrm flipV="1">
                  <a:off x="1671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9" name="Line 1758"/>
                <p:cNvSpPr>
                  <a:spLocks noChangeShapeType="1"/>
                </p:cNvSpPr>
                <p:nvPr/>
              </p:nvSpPr>
              <p:spPr bwMode="auto">
                <a:xfrm flipV="1">
                  <a:off x="1671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0" name="Line 1759"/>
                <p:cNvSpPr>
                  <a:spLocks noChangeShapeType="1"/>
                </p:cNvSpPr>
                <p:nvPr/>
              </p:nvSpPr>
              <p:spPr bwMode="auto">
                <a:xfrm flipV="1">
                  <a:off x="1671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1" name="Line 1760"/>
                <p:cNvSpPr>
                  <a:spLocks noChangeShapeType="1"/>
                </p:cNvSpPr>
                <p:nvPr/>
              </p:nvSpPr>
              <p:spPr bwMode="auto">
                <a:xfrm flipV="1">
                  <a:off x="1671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2" name="Line 1761"/>
                <p:cNvSpPr>
                  <a:spLocks noChangeShapeType="1"/>
                </p:cNvSpPr>
                <p:nvPr/>
              </p:nvSpPr>
              <p:spPr bwMode="auto">
                <a:xfrm flipV="1">
                  <a:off x="1671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3" name="Line 1762"/>
                <p:cNvSpPr>
                  <a:spLocks noChangeShapeType="1"/>
                </p:cNvSpPr>
                <p:nvPr/>
              </p:nvSpPr>
              <p:spPr bwMode="auto">
                <a:xfrm flipV="1">
                  <a:off x="1671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4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1671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5" name="Line 1764"/>
                <p:cNvSpPr>
                  <a:spLocks noChangeShapeType="1"/>
                </p:cNvSpPr>
                <p:nvPr/>
              </p:nvSpPr>
              <p:spPr bwMode="auto">
                <a:xfrm flipV="1">
                  <a:off x="1671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6" name="Line 1765"/>
                <p:cNvSpPr>
                  <a:spLocks noChangeShapeType="1"/>
                </p:cNvSpPr>
                <p:nvPr/>
              </p:nvSpPr>
              <p:spPr bwMode="auto">
                <a:xfrm flipV="1">
                  <a:off x="1671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7" name="Line 1766"/>
                <p:cNvSpPr>
                  <a:spLocks noChangeShapeType="1"/>
                </p:cNvSpPr>
                <p:nvPr/>
              </p:nvSpPr>
              <p:spPr bwMode="auto">
                <a:xfrm flipV="1">
                  <a:off x="1671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8" name="Line 1767"/>
                <p:cNvSpPr>
                  <a:spLocks noChangeShapeType="1"/>
                </p:cNvSpPr>
                <p:nvPr/>
              </p:nvSpPr>
              <p:spPr bwMode="auto">
                <a:xfrm flipV="1">
                  <a:off x="1671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9" name="Line 1768"/>
                <p:cNvSpPr>
                  <a:spLocks noChangeShapeType="1"/>
                </p:cNvSpPr>
                <p:nvPr/>
              </p:nvSpPr>
              <p:spPr bwMode="auto">
                <a:xfrm flipV="1">
                  <a:off x="1671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0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1671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1" name="Line 1770"/>
                <p:cNvSpPr>
                  <a:spLocks noChangeShapeType="1"/>
                </p:cNvSpPr>
                <p:nvPr/>
              </p:nvSpPr>
              <p:spPr bwMode="auto">
                <a:xfrm flipV="1">
                  <a:off x="1671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2" name="Line 1771"/>
                <p:cNvSpPr>
                  <a:spLocks noChangeShapeType="1"/>
                </p:cNvSpPr>
                <p:nvPr/>
              </p:nvSpPr>
              <p:spPr bwMode="auto">
                <a:xfrm flipV="1">
                  <a:off x="1671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3" name="Line 1772"/>
                <p:cNvSpPr>
                  <a:spLocks noChangeShapeType="1"/>
                </p:cNvSpPr>
                <p:nvPr/>
              </p:nvSpPr>
              <p:spPr bwMode="auto">
                <a:xfrm flipV="1">
                  <a:off x="1671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4" name="Line 1773"/>
                <p:cNvSpPr>
                  <a:spLocks noChangeShapeType="1"/>
                </p:cNvSpPr>
                <p:nvPr/>
              </p:nvSpPr>
              <p:spPr bwMode="auto">
                <a:xfrm flipV="1">
                  <a:off x="1671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5" name="Line 1774"/>
                <p:cNvSpPr>
                  <a:spLocks noChangeShapeType="1"/>
                </p:cNvSpPr>
                <p:nvPr/>
              </p:nvSpPr>
              <p:spPr bwMode="auto">
                <a:xfrm flipV="1">
                  <a:off x="1671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6" name="Line 1775"/>
                <p:cNvSpPr>
                  <a:spLocks noChangeShapeType="1"/>
                </p:cNvSpPr>
                <p:nvPr/>
              </p:nvSpPr>
              <p:spPr bwMode="auto">
                <a:xfrm flipV="1">
                  <a:off x="1671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7" name="Line 1776"/>
                <p:cNvSpPr>
                  <a:spLocks noChangeShapeType="1"/>
                </p:cNvSpPr>
                <p:nvPr/>
              </p:nvSpPr>
              <p:spPr bwMode="auto">
                <a:xfrm flipV="1">
                  <a:off x="1671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8" name="Line 1777"/>
                <p:cNvSpPr>
                  <a:spLocks noChangeShapeType="1"/>
                </p:cNvSpPr>
                <p:nvPr/>
              </p:nvSpPr>
              <p:spPr bwMode="auto">
                <a:xfrm flipV="1">
                  <a:off x="1671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9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1671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0" name="Line 1779"/>
                <p:cNvSpPr>
                  <a:spLocks noChangeShapeType="1"/>
                </p:cNvSpPr>
                <p:nvPr/>
              </p:nvSpPr>
              <p:spPr bwMode="auto">
                <a:xfrm flipV="1">
                  <a:off x="1671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1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1671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2" name="Line 1781"/>
                <p:cNvSpPr>
                  <a:spLocks noChangeShapeType="1"/>
                </p:cNvSpPr>
                <p:nvPr/>
              </p:nvSpPr>
              <p:spPr bwMode="auto">
                <a:xfrm flipV="1">
                  <a:off x="1671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3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1671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4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1671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5" name="Line 1784"/>
                <p:cNvSpPr>
                  <a:spLocks noChangeShapeType="1"/>
                </p:cNvSpPr>
                <p:nvPr/>
              </p:nvSpPr>
              <p:spPr bwMode="auto">
                <a:xfrm flipV="1">
                  <a:off x="1671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6" name="Line 1785"/>
                <p:cNvSpPr>
                  <a:spLocks noChangeShapeType="1"/>
                </p:cNvSpPr>
                <p:nvPr/>
              </p:nvSpPr>
              <p:spPr bwMode="auto">
                <a:xfrm flipV="1">
                  <a:off x="1671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7" name="Line 1786"/>
                <p:cNvSpPr>
                  <a:spLocks noChangeShapeType="1"/>
                </p:cNvSpPr>
                <p:nvPr/>
              </p:nvSpPr>
              <p:spPr bwMode="auto">
                <a:xfrm flipV="1">
                  <a:off x="1671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8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1671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9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1671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0" name="Line 1789"/>
                <p:cNvSpPr>
                  <a:spLocks noChangeShapeType="1"/>
                </p:cNvSpPr>
                <p:nvPr/>
              </p:nvSpPr>
              <p:spPr bwMode="auto">
                <a:xfrm flipV="1">
                  <a:off x="1671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1" name="Line 1790"/>
                <p:cNvSpPr>
                  <a:spLocks noChangeShapeType="1"/>
                </p:cNvSpPr>
                <p:nvPr/>
              </p:nvSpPr>
              <p:spPr bwMode="auto">
                <a:xfrm flipV="1">
                  <a:off x="1671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2" name="Line 1791"/>
                <p:cNvSpPr>
                  <a:spLocks noChangeShapeType="1"/>
                </p:cNvSpPr>
                <p:nvPr/>
              </p:nvSpPr>
              <p:spPr bwMode="auto">
                <a:xfrm flipV="1">
                  <a:off x="1671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3" name="Line 1792"/>
                <p:cNvSpPr>
                  <a:spLocks noChangeShapeType="1"/>
                </p:cNvSpPr>
                <p:nvPr/>
              </p:nvSpPr>
              <p:spPr bwMode="auto">
                <a:xfrm flipV="1">
                  <a:off x="1671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4" name="Line 1793"/>
                <p:cNvSpPr>
                  <a:spLocks noChangeShapeType="1"/>
                </p:cNvSpPr>
                <p:nvPr/>
              </p:nvSpPr>
              <p:spPr bwMode="auto">
                <a:xfrm flipV="1">
                  <a:off x="1671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5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1671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6" name="Line 1795"/>
                <p:cNvSpPr>
                  <a:spLocks noChangeShapeType="1"/>
                </p:cNvSpPr>
                <p:nvPr/>
              </p:nvSpPr>
              <p:spPr bwMode="auto">
                <a:xfrm flipV="1">
                  <a:off x="1671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7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1671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8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1671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1671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0" name="Line 1799"/>
                <p:cNvSpPr>
                  <a:spLocks noChangeShapeType="1"/>
                </p:cNvSpPr>
                <p:nvPr/>
              </p:nvSpPr>
              <p:spPr bwMode="auto">
                <a:xfrm flipV="1">
                  <a:off x="1671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1" name="Line 1800"/>
                <p:cNvSpPr>
                  <a:spLocks noChangeShapeType="1"/>
                </p:cNvSpPr>
                <p:nvPr/>
              </p:nvSpPr>
              <p:spPr bwMode="auto">
                <a:xfrm flipV="1">
                  <a:off x="1671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2" name="Line 1801"/>
                <p:cNvSpPr>
                  <a:spLocks noChangeShapeType="1"/>
                </p:cNvSpPr>
                <p:nvPr/>
              </p:nvSpPr>
              <p:spPr bwMode="auto">
                <a:xfrm flipV="1">
                  <a:off x="1671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3" name="Line 1802"/>
                <p:cNvSpPr>
                  <a:spLocks noChangeShapeType="1"/>
                </p:cNvSpPr>
                <p:nvPr/>
              </p:nvSpPr>
              <p:spPr bwMode="auto">
                <a:xfrm flipV="1">
                  <a:off x="1671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4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1671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5" name="Line 1804"/>
                <p:cNvSpPr>
                  <a:spLocks noChangeShapeType="1"/>
                </p:cNvSpPr>
                <p:nvPr/>
              </p:nvSpPr>
              <p:spPr bwMode="auto">
                <a:xfrm flipV="1">
                  <a:off x="1671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6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1671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7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1671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8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1671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1671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0" name="Line 1809"/>
                <p:cNvSpPr>
                  <a:spLocks noChangeShapeType="1"/>
                </p:cNvSpPr>
                <p:nvPr/>
              </p:nvSpPr>
              <p:spPr bwMode="auto">
                <a:xfrm flipV="1">
                  <a:off x="1671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1" name="Line 1810"/>
                <p:cNvSpPr>
                  <a:spLocks noChangeShapeType="1"/>
                </p:cNvSpPr>
                <p:nvPr/>
              </p:nvSpPr>
              <p:spPr bwMode="auto">
                <a:xfrm flipV="1">
                  <a:off x="1671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2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1671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3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1671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2015"/>
              <p:cNvGrpSpPr>
                <a:grpSpLocks/>
              </p:cNvGrpSpPr>
              <p:nvPr/>
            </p:nvGrpSpPr>
            <p:grpSpPr bwMode="auto">
              <a:xfrm>
                <a:off x="4635426" y="409500"/>
                <a:ext cx="490146" cy="5282500"/>
                <a:chOff x="1875" y="131"/>
                <a:chExt cx="203" cy="2113"/>
              </a:xfrm>
            </p:grpSpPr>
            <p:sp>
              <p:nvSpPr>
                <p:cNvPr id="2205" name="Line 1815"/>
                <p:cNvSpPr>
                  <a:spLocks noChangeShapeType="1"/>
                </p:cNvSpPr>
                <p:nvPr/>
              </p:nvSpPr>
              <p:spPr bwMode="auto">
                <a:xfrm>
                  <a:off x="1875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6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1875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7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1875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8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1875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9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1875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0" name="Line 1820"/>
                <p:cNvSpPr>
                  <a:spLocks noChangeShapeType="1"/>
                </p:cNvSpPr>
                <p:nvPr/>
              </p:nvSpPr>
              <p:spPr bwMode="auto">
                <a:xfrm flipV="1">
                  <a:off x="1875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1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1875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2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1875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3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1875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4" name="Line 1824"/>
                <p:cNvSpPr>
                  <a:spLocks noChangeShapeType="1"/>
                </p:cNvSpPr>
                <p:nvPr/>
              </p:nvSpPr>
              <p:spPr bwMode="auto">
                <a:xfrm flipV="1">
                  <a:off x="1875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5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1875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6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1875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7" name="Line 1827"/>
                <p:cNvSpPr>
                  <a:spLocks noChangeShapeType="1"/>
                </p:cNvSpPr>
                <p:nvPr/>
              </p:nvSpPr>
              <p:spPr bwMode="auto">
                <a:xfrm flipV="1">
                  <a:off x="1875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8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1875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9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1875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0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1875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1" name="Line 1831"/>
                <p:cNvSpPr>
                  <a:spLocks noChangeShapeType="1"/>
                </p:cNvSpPr>
                <p:nvPr/>
              </p:nvSpPr>
              <p:spPr bwMode="auto">
                <a:xfrm flipV="1">
                  <a:off x="1875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2" name="Line 1832"/>
                <p:cNvSpPr>
                  <a:spLocks noChangeShapeType="1"/>
                </p:cNvSpPr>
                <p:nvPr/>
              </p:nvSpPr>
              <p:spPr bwMode="auto">
                <a:xfrm flipV="1">
                  <a:off x="1875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3" name="Line 1833"/>
                <p:cNvSpPr>
                  <a:spLocks noChangeShapeType="1"/>
                </p:cNvSpPr>
                <p:nvPr/>
              </p:nvSpPr>
              <p:spPr bwMode="auto">
                <a:xfrm flipV="1">
                  <a:off x="1875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4" name="Line 1834"/>
                <p:cNvSpPr>
                  <a:spLocks noChangeShapeType="1"/>
                </p:cNvSpPr>
                <p:nvPr/>
              </p:nvSpPr>
              <p:spPr bwMode="auto">
                <a:xfrm flipV="1">
                  <a:off x="1875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5" name="Line 1835"/>
                <p:cNvSpPr>
                  <a:spLocks noChangeShapeType="1"/>
                </p:cNvSpPr>
                <p:nvPr/>
              </p:nvSpPr>
              <p:spPr bwMode="auto">
                <a:xfrm flipV="1">
                  <a:off x="1875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6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1875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7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1875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8" name="Line 1838"/>
                <p:cNvSpPr>
                  <a:spLocks noChangeShapeType="1"/>
                </p:cNvSpPr>
                <p:nvPr/>
              </p:nvSpPr>
              <p:spPr bwMode="auto">
                <a:xfrm flipV="1">
                  <a:off x="1875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9" name="Line 1839"/>
                <p:cNvSpPr>
                  <a:spLocks noChangeShapeType="1"/>
                </p:cNvSpPr>
                <p:nvPr/>
              </p:nvSpPr>
              <p:spPr bwMode="auto">
                <a:xfrm flipV="1">
                  <a:off x="1875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0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1875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1" name="Line 1841"/>
                <p:cNvSpPr>
                  <a:spLocks noChangeShapeType="1"/>
                </p:cNvSpPr>
                <p:nvPr/>
              </p:nvSpPr>
              <p:spPr bwMode="auto">
                <a:xfrm flipV="1">
                  <a:off x="1875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2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1875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3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1875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4" name="Line 1844"/>
                <p:cNvSpPr>
                  <a:spLocks noChangeShapeType="1"/>
                </p:cNvSpPr>
                <p:nvPr/>
              </p:nvSpPr>
              <p:spPr bwMode="auto">
                <a:xfrm flipV="1">
                  <a:off x="1875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5" name="Line 1845"/>
                <p:cNvSpPr>
                  <a:spLocks noChangeShapeType="1"/>
                </p:cNvSpPr>
                <p:nvPr/>
              </p:nvSpPr>
              <p:spPr bwMode="auto">
                <a:xfrm flipV="1">
                  <a:off x="1875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6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1875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7" name="Line 1847"/>
                <p:cNvSpPr>
                  <a:spLocks noChangeShapeType="1"/>
                </p:cNvSpPr>
                <p:nvPr/>
              </p:nvSpPr>
              <p:spPr bwMode="auto">
                <a:xfrm flipV="1">
                  <a:off x="1875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8" name="Line 1848"/>
                <p:cNvSpPr>
                  <a:spLocks noChangeShapeType="1"/>
                </p:cNvSpPr>
                <p:nvPr/>
              </p:nvSpPr>
              <p:spPr bwMode="auto">
                <a:xfrm flipV="1">
                  <a:off x="1875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9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1875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0" name="Line 1850"/>
                <p:cNvSpPr>
                  <a:spLocks noChangeShapeType="1"/>
                </p:cNvSpPr>
                <p:nvPr/>
              </p:nvSpPr>
              <p:spPr bwMode="auto">
                <a:xfrm flipV="1">
                  <a:off x="1875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1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1875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2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1875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3" name="Line 1853"/>
                <p:cNvSpPr>
                  <a:spLocks noChangeShapeType="1"/>
                </p:cNvSpPr>
                <p:nvPr/>
              </p:nvSpPr>
              <p:spPr bwMode="auto">
                <a:xfrm flipV="1">
                  <a:off x="1875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4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1875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5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1875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6" name="Line 1856"/>
                <p:cNvSpPr>
                  <a:spLocks noChangeShapeType="1"/>
                </p:cNvSpPr>
                <p:nvPr/>
              </p:nvSpPr>
              <p:spPr bwMode="auto">
                <a:xfrm flipV="1">
                  <a:off x="1875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7" name="Line 1857"/>
                <p:cNvSpPr>
                  <a:spLocks noChangeShapeType="1"/>
                </p:cNvSpPr>
                <p:nvPr/>
              </p:nvSpPr>
              <p:spPr bwMode="auto">
                <a:xfrm flipV="1">
                  <a:off x="1875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8" name="Line 1858"/>
                <p:cNvSpPr>
                  <a:spLocks noChangeShapeType="1"/>
                </p:cNvSpPr>
                <p:nvPr/>
              </p:nvSpPr>
              <p:spPr bwMode="auto">
                <a:xfrm flipV="1">
                  <a:off x="1875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9" name="Line 1859"/>
                <p:cNvSpPr>
                  <a:spLocks noChangeShapeType="1"/>
                </p:cNvSpPr>
                <p:nvPr/>
              </p:nvSpPr>
              <p:spPr bwMode="auto">
                <a:xfrm flipV="1">
                  <a:off x="1875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0" name="Line 1860"/>
                <p:cNvSpPr>
                  <a:spLocks noChangeShapeType="1"/>
                </p:cNvSpPr>
                <p:nvPr/>
              </p:nvSpPr>
              <p:spPr bwMode="auto">
                <a:xfrm flipV="1">
                  <a:off x="1875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1" name="Line 1861"/>
                <p:cNvSpPr>
                  <a:spLocks noChangeShapeType="1"/>
                </p:cNvSpPr>
                <p:nvPr/>
              </p:nvSpPr>
              <p:spPr bwMode="auto">
                <a:xfrm flipV="1">
                  <a:off x="1875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2" name="Line 1862"/>
                <p:cNvSpPr>
                  <a:spLocks noChangeShapeType="1"/>
                </p:cNvSpPr>
                <p:nvPr/>
              </p:nvSpPr>
              <p:spPr bwMode="auto">
                <a:xfrm flipV="1">
                  <a:off x="1875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3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1875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4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1875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5" name="Line 1865"/>
                <p:cNvSpPr>
                  <a:spLocks noChangeShapeType="1"/>
                </p:cNvSpPr>
                <p:nvPr/>
              </p:nvSpPr>
              <p:spPr bwMode="auto">
                <a:xfrm flipV="1">
                  <a:off x="1875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6" name="Line 1866"/>
                <p:cNvSpPr>
                  <a:spLocks noChangeShapeType="1"/>
                </p:cNvSpPr>
                <p:nvPr/>
              </p:nvSpPr>
              <p:spPr bwMode="auto">
                <a:xfrm flipV="1">
                  <a:off x="1875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7" name="Line 1867"/>
                <p:cNvSpPr>
                  <a:spLocks noChangeShapeType="1"/>
                </p:cNvSpPr>
                <p:nvPr/>
              </p:nvSpPr>
              <p:spPr bwMode="auto">
                <a:xfrm flipV="1">
                  <a:off x="1875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8" name="Line 1868"/>
                <p:cNvSpPr>
                  <a:spLocks noChangeShapeType="1"/>
                </p:cNvSpPr>
                <p:nvPr/>
              </p:nvSpPr>
              <p:spPr bwMode="auto">
                <a:xfrm flipV="1">
                  <a:off x="1875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9" name="Line 1869"/>
                <p:cNvSpPr>
                  <a:spLocks noChangeShapeType="1"/>
                </p:cNvSpPr>
                <p:nvPr/>
              </p:nvSpPr>
              <p:spPr bwMode="auto">
                <a:xfrm flipV="1">
                  <a:off x="1875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0" name="Line 1870"/>
                <p:cNvSpPr>
                  <a:spLocks noChangeShapeType="1"/>
                </p:cNvSpPr>
                <p:nvPr/>
              </p:nvSpPr>
              <p:spPr bwMode="auto">
                <a:xfrm flipV="1">
                  <a:off x="1875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1" name="Line 1871"/>
                <p:cNvSpPr>
                  <a:spLocks noChangeShapeType="1"/>
                </p:cNvSpPr>
                <p:nvPr/>
              </p:nvSpPr>
              <p:spPr bwMode="auto">
                <a:xfrm flipV="1">
                  <a:off x="1875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2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1875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3" name="Line 1873"/>
                <p:cNvSpPr>
                  <a:spLocks noChangeShapeType="1"/>
                </p:cNvSpPr>
                <p:nvPr/>
              </p:nvSpPr>
              <p:spPr bwMode="auto">
                <a:xfrm flipV="1">
                  <a:off x="1875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4" name="Line 1874"/>
                <p:cNvSpPr>
                  <a:spLocks noChangeShapeType="1"/>
                </p:cNvSpPr>
                <p:nvPr/>
              </p:nvSpPr>
              <p:spPr bwMode="auto">
                <a:xfrm flipV="1">
                  <a:off x="1875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5" name="Line 1875"/>
                <p:cNvSpPr>
                  <a:spLocks noChangeShapeType="1"/>
                </p:cNvSpPr>
                <p:nvPr/>
              </p:nvSpPr>
              <p:spPr bwMode="auto">
                <a:xfrm flipV="1">
                  <a:off x="1875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6" name="Line 1876"/>
                <p:cNvSpPr>
                  <a:spLocks noChangeShapeType="1"/>
                </p:cNvSpPr>
                <p:nvPr/>
              </p:nvSpPr>
              <p:spPr bwMode="auto">
                <a:xfrm flipV="1">
                  <a:off x="1875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7" name="Line 1877"/>
                <p:cNvSpPr>
                  <a:spLocks noChangeShapeType="1"/>
                </p:cNvSpPr>
                <p:nvPr/>
              </p:nvSpPr>
              <p:spPr bwMode="auto">
                <a:xfrm flipV="1">
                  <a:off x="1875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8" name="Line 1878"/>
                <p:cNvSpPr>
                  <a:spLocks noChangeShapeType="1"/>
                </p:cNvSpPr>
                <p:nvPr/>
              </p:nvSpPr>
              <p:spPr bwMode="auto">
                <a:xfrm flipV="1">
                  <a:off x="1875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9" name="Line 1879"/>
                <p:cNvSpPr>
                  <a:spLocks noChangeShapeType="1"/>
                </p:cNvSpPr>
                <p:nvPr/>
              </p:nvSpPr>
              <p:spPr bwMode="auto">
                <a:xfrm flipV="1">
                  <a:off x="1875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0" name="Line 1880"/>
                <p:cNvSpPr>
                  <a:spLocks noChangeShapeType="1"/>
                </p:cNvSpPr>
                <p:nvPr/>
              </p:nvSpPr>
              <p:spPr bwMode="auto">
                <a:xfrm flipV="1">
                  <a:off x="1875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1" name="Line 1881"/>
                <p:cNvSpPr>
                  <a:spLocks noChangeShapeType="1"/>
                </p:cNvSpPr>
                <p:nvPr/>
              </p:nvSpPr>
              <p:spPr bwMode="auto">
                <a:xfrm flipV="1">
                  <a:off x="1875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2" name="Line 1882"/>
                <p:cNvSpPr>
                  <a:spLocks noChangeShapeType="1"/>
                </p:cNvSpPr>
                <p:nvPr/>
              </p:nvSpPr>
              <p:spPr bwMode="auto">
                <a:xfrm flipV="1">
                  <a:off x="1875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3" name="Line 1883"/>
                <p:cNvSpPr>
                  <a:spLocks noChangeShapeType="1"/>
                </p:cNvSpPr>
                <p:nvPr/>
              </p:nvSpPr>
              <p:spPr bwMode="auto">
                <a:xfrm flipV="1">
                  <a:off x="1875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4" name="Line 1884"/>
                <p:cNvSpPr>
                  <a:spLocks noChangeShapeType="1"/>
                </p:cNvSpPr>
                <p:nvPr/>
              </p:nvSpPr>
              <p:spPr bwMode="auto">
                <a:xfrm flipV="1">
                  <a:off x="1875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5" name="Line 1885"/>
                <p:cNvSpPr>
                  <a:spLocks noChangeShapeType="1"/>
                </p:cNvSpPr>
                <p:nvPr/>
              </p:nvSpPr>
              <p:spPr bwMode="auto">
                <a:xfrm flipV="1">
                  <a:off x="1875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6" name="Line 1886"/>
                <p:cNvSpPr>
                  <a:spLocks noChangeShapeType="1"/>
                </p:cNvSpPr>
                <p:nvPr/>
              </p:nvSpPr>
              <p:spPr bwMode="auto">
                <a:xfrm flipV="1">
                  <a:off x="1875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7" name="Line 1887"/>
                <p:cNvSpPr>
                  <a:spLocks noChangeShapeType="1"/>
                </p:cNvSpPr>
                <p:nvPr/>
              </p:nvSpPr>
              <p:spPr bwMode="auto">
                <a:xfrm flipV="1">
                  <a:off x="1875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8" name="Line 1888"/>
                <p:cNvSpPr>
                  <a:spLocks noChangeShapeType="1"/>
                </p:cNvSpPr>
                <p:nvPr/>
              </p:nvSpPr>
              <p:spPr bwMode="auto">
                <a:xfrm flipV="1">
                  <a:off x="1875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9" name="Line 1889"/>
                <p:cNvSpPr>
                  <a:spLocks noChangeShapeType="1"/>
                </p:cNvSpPr>
                <p:nvPr/>
              </p:nvSpPr>
              <p:spPr bwMode="auto">
                <a:xfrm flipV="1">
                  <a:off x="1875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0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1875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1" name="Line 1891"/>
                <p:cNvSpPr>
                  <a:spLocks noChangeShapeType="1"/>
                </p:cNvSpPr>
                <p:nvPr/>
              </p:nvSpPr>
              <p:spPr bwMode="auto">
                <a:xfrm flipV="1">
                  <a:off x="1875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2" name="Line 1892"/>
                <p:cNvSpPr>
                  <a:spLocks noChangeShapeType="1"/>
                </p:cNvSpPr>
                <p:nvPr/>
              </p:nvSpPr>
              <p:spPr bwMode="auto">
                <a:xfrm flipV="1">
                  <a:off x="1875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3" name="Line 1893"/>
                <p:cNvSpPr>
                  <a:spLocks noChangeShapeType="1"/>
                </p:cNvSpPr>
                <p:nvPr/>
              </p:nvSpPr>
              <p:spPr bwMode="auto">
                <a:xfrm flipV="1">
                  <a:off x="1875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4" name="Line 1894"/>
                <p:cNvSpPr>
                  <a:spLocks noChangeShapeType="1"/>
                </p:cNvSpPr>
                <p:nvPr/>
              </p:nvSpPr>
              <p:spPr bwMode="auto">
                <a:xfrm flipV="1">
                  <a:off x="1875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5" name="Line 1895"/>
                <p:cNvSpPr>
                  <a:spLocks noChangeShapeType="1"/>
                </p:cNvSpPr>
                <p:nvPr/>
              </p:nvSpPr>
              <p:spPr bwMode="auto">
                <a:xfrm flipV="1">
                  <a:off x="1875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6" name="Line 1896"/>
                <p:cNvSpPr>
                  <a:spLocks noChangeShapeType="1"/>
                </p:cNvSpPr>
                <p:nvPr/>
              </p:nvSpPr>
              <p:spPr bwMode="auto">
                <a:xfrm flipV="1">
                  <a:off x="1875" y="8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7" name="Line 1897"/>
                <p:cNvSpPr>
                  <a:spLocks noChangeShapeType="1"/>
                </p:cNvSpPr>
                <p:nvPr/>
              </p:nvSpPr>
              <p:spPr bwMode="auto">
                <a:xfrm flipV="1">
                  <a:off x="1875" y="7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8" name="Line 1898"/>
                <p:cNvSpPr>
                  <a:spLocks noChangeShapeType="1"/>
                </p:cNvSpPr>
                <p:nvPr/>
              </p:nvSpPr>
              <p:spPr bwMode="auto">
                <a:xfrm flipV="1">
                  <a:off x="1875" y="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9" name="Line 1899"/>
                <p:cNvSpPr>
                  <a:spLocks noChangeShapeType="1"/>
                </p:cNvSpPr>
                <p:nvPr/>
              </p:nvSpPr>
              <p:spPr bwMode="auto">
                <a:xfrm flipV="1">
                  <a:off x="1875" y="74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0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1875" y="7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1" name="Line 1901"/>
                <p:cNvSpPr>
                  <a:spLocks noChangeShapeType="1"/>
                </p:cNvSpPr>
                <p:nvPr/>
              </p:nvSpPr>
              <p:spPr bwMode="auto">
                <a:xfrm flipV="1">
                  <a:off x="1875" y="7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2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1875" y="6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3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1875" y="6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4" name="Line 1904"/>
                <p:cNvSpPr>
                  <a:spLocks noChangeShapeType="1"/>
                </p:cNvSpPr>
                <p:nvPr/>
              </p:nvSpPr>
              <p:spPr bwMode="auto">
                <a:xfrm flipV="1">
                  <a:off x="1875" y="66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5" name="Line 1905"/>
                <p:cNvSpPr>
                  <a:spLocks noChangeShapeType="1"/>
                </p:cNvSpPr>
                <p:nvPr/>
              </p:nvSpPr>
              <p:spPr bwMode="auto">
                <a:xfrm flipV="1">
                  <a:off x="1875" y="642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6" name="Line 1906"/>
                <p:cNvSpPr>
                  <a:spLocks noChangeShapeType="1"/>
                </p:cNvSpPr>
                <p:nvPr/>
              </p:nvSpPr>
              <p:spPr bwMode="auto">
                <a:xfrm flipV="1">
                  <a:off x="1875" y="6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7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1875" y="6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8" name="Line 1908"/>
                <p:cNvSpPr>
                  <a:spLocks noChangeShapeType="1"/>
                </p:cNvSpPr>
                <p:nvPr/>
              </p:nvSpPr>
              <p:spPr bwMode="auto">
                <a:xfrm flipV="1">
                  <a:off x="1875" y="5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9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1875" y="5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0" name="Line 1910"/>
                <p:cNvSpPr>
                  <a:spLocks noChangeShapeType="1"/>
                </p:cNvSpPr>
                <p:nvPr/>
              </p:nvSpPr>
              <p:spPr bwMode="auto">
                <a:xfrm flipV="1">
                  <a:off x="1875" y="5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1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1875" y="5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2" name="Line 1912"/>
                <p:cNvSpPr>
                  <a:spLocks noChangeShapeType="1"/>
                </p:cNvSpPr>
                <p:nvPr/>
              </p:nvSpPr>
              <p:spPr bwMode="auto">
                <a:xfrm flipV="1">
                  <a:off x="1875" y="5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3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1875" y="50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4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1875" y="4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5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1875" y="4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6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1875" y="4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7" name="Line 1917"/>
                <p:cNvSpPr>
                  <a:spLocks noChangeShapeType="1"/>
                </p:cNvSpPr>
                <p:nvPr/>
              </p:nvSpPr>
              <p:spPr bwMode="auto">
                <a:xfrm flipV="1">
                  <a:off x="1875" y="4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8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1875" y="41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9" name="Line 1919"/>
                <p:cNvSpPr>
                  <a:spLocks noChangeShapeType="1"/>
                </p:cNvSpPr>
                <p:nvPr/>
              </p:nvSpPr>
              <p:spPr bwMode="auto">
                <a:xfrm flipV="1">
                  <a:off x="1875" y="39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0" name="Line 1920"/>
                <p:cNvSpPr>
                  <a:spLocks noChangeShapeType="1"/>
                </p:cNvSpPr>
                <p:nvPr/>
              </p:nvSpPr>
              <p:spPr bwMode="auto">
                <a:xfrm flipV="1">
                  <a:off x="1875" y="3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1" name="Line 1921"/>
                <p:cNvSpPr>
                  <a:spLocks noChangeShapeType="1"/>
                </p:cNvSpPr>
                <p:nvPr/>
              </p:nvSpPr>
              <p:spPr bwMode="auto">
                <a:xfrm flipV="1">
                  <a:off x="1875" y="3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2" name="Line 1922"/>
                <p:cNvSpPr>
                  <a:spLocks noChangeShapeType="1"/>
                </p:cNvSpPr>
                <p:nvPr/>
              </p:nvSpPr>
              <p:spPr bwMode="auto">
                <a:xfrm flipV="1">
                  <a:off x="1875" y="3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3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1875" y="3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4" name="Line 1924"/>
                <p:cNvSpPr>
                  <a:spLocks noChangeShapeType="1"/>
                </p:cNvSpPr>
                <p:nvPr/>
              </p:nvSpPr>
              <p:spPr bwMode="auto">
                <a:xfrm flipV="1">
                  <a:off x="1875" y="31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5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1875" y="28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6" name="Line 1926"/>
                <p:cNvSpPr>
                  <a:spLocks noChangeShapeType="1"/>
                </p:cNvSpPr>
                <p:nvPr/>
              </p:nvSpPr>
              <p:spPr bwMode="auto">
                <a:xfrm flipV="1">
                  <a:off x="1875" y="2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7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1875" y="2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8" name="Line 1928"/>
                <p:cNvSpPr>
                  <a:spLocks noChangeShapeType="1"/>
                </p:cNvSpPr>
                <p:nvPr/>
              </p:nvSpPr>
              <p:spPr bwMode="auto">
                <a:xfrm flipV="1">
                  <a:off x="1875" y="2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9" name="Line 1929"/>
                <p:cNvSpPr>
                  <a:spLocks noChangeShapeType="1"/>
                </p:cNvSpPr>
                <p:nvPr/>
              </p:nvSpPr>
              <p:spPr bwMode="auto">
                <a:xfrm flipV="1">
                  <a:off x="1875" y="2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0" name="Line 1930"/>
                <p:cNvSpPr>
                  <a:spLocks noChangeShapeType="1"/>
                </p:cNvSpPr>
                <p:nvPr/>
              </p:nvSpPr>
              <p:spPr bwMode="auto">
                <a:xfrm flipV="1">
                  <a:off x="1875" y="20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1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1875" y="183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2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1875" y="1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4" name="Line 1934"/>
                <p:cNvSpPr>
                  <a:spLocks noChangeShapeType="1"/>
                </p:cNvSpPr>
                <p:nvPr/>
              </p:nvSpPr>
              <p:spPr bwMode="auto">
                <a:xfrm>
                  <a:off x="2078" y="2206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5" name="Line 1935"/>
                <p:cNvSpPr>
                  <a:spLocks noChangeShapeType="1"/>
                </p:cNvSpPr>
                <p:nvPr/>
              </p:nvSpPr>
              <p:spPr bwMode="auto">
                <a:xfrm flipV="1">
                  <a:off x="2078" y="131"/>
                  <a:ext cx="0" cy="3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6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2078" y="21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7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2078" y="218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8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2078" y="21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9" name="Line 1939"/>
                <p:cNvSpPr>
                  <a:spLocks noChangeShapeType="1"/>
                </p:cNvSpPr>
                <p:nvPr/>
              </p:nvSpPr>
              <p:spPr bwMode="auto">
                <a:xfrm flipV="1">
                  <a:off x="2078" y="21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0" name="Line 1940"/>
                <p:cNvSpPr>
                  <a:spLocks noChangeShapeType="1"/>
                </p:cNvSpPr>
                <p:nvPr/>
              </p:nvSpPr>
              <p:spPr bwMode="auto">
                <a:xfrm flipV="1">
                  <a:off x="2078" y="2125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1" name="Line 1941"/>
                <p:cNvSpPr>
                  <a:spLocks noChangeShapeType="1"/>
                </p:cNvSpPr>
                <p:nvPr/>
              </p:nvSpPr>
              <p:spPr bwMode="auto">
                <a:xfrm flipV="1">
                  <a:off x="2078" y="21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2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2078" y="20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3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2078" y="20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4" name="Line 1944"/>
                <p:cNvSpPr>
                  <a:spLocks noChangeShapeType="1"/>
                </p:cNvSpPr>
                <p:nvPr/>
              </p:nvSpPr>
              <p:spPr bwMode="auto">
                <a:xfrm flipV="1">
                  <a:off x="2078" y="20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5" name="Line 1945"/>
                <p:cNvSpPr>
                  <a:spLocks noChangeShapeType="1"/>
                </p:cNvSpPr>
                <p:nvPr/>
              </p:nvSpPr>
              <p:spPr bwMode="auto">
                <a:xfrm flipV="1">
                  <a:off x="2078" y="20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6" name="Line 1946"/>
                <p:cNvSpPr>
                  <a:spLocks noChangeShapeType="1"/>
                </p:cNvSpPr>
                <p:nvPr/>
              </p:nvSpPr>
              <p:spPr bwMode="auto">
                <a:xfrm flipV="1">
                  <a:off x="2078" y="201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7" name="Line 1947"/>
                <p:cNvSpPr>
                  <a:spLocks noChangeShapeType="1"/>
                </p:cNvSpPr>
                <p:nvPr/>
              </p:nvSpPr>
              <p:spPr bwMode="auto">
                <a:xfrm flipV="1">
                  <a:off x="2078" y="20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8" name="Line 1948"/>
                <p:cNvSpPr>
                  <a:spLocks noChangeShapeType="1"/>
                </p:cNvSpPr>
                <p:nvPr/>
              </p:nvSpPr>
              <p:spPr bwMode="auto">
                <a:xfrm flipV="1">
                  <a:off x="2078" y="19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9" name="Line 1949"/>
                <p:cNvSpPr>
                  <a:spLocks noChangeShapeType="1"/>
                </p:cNvSpPr>
                <p:nvPr/>
              </p:nvSpPr>
              <p:spPr bwMode="auto">
                <a:xfrm flipV="1">
                  <a:off x="2078" y="19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0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2078" y="19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1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2078" y="193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2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2078" y="191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3" name="Line 1953"/>
                <p:cNvSpPr>
                  <a:spLocks noChangeShapeType="1"/>
                </p:cNvSpPr>
                <p:nvPr/>
              </p:nvSpPr>
              <p:spPr bwMode="auto">
                <a:xfrm flipV="1">
                  <a:off x="2078" y="18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4" name="Line 1954"/>
                <p:cNvSpPr>
                  <a:spLocks noChangeShapeType="1"/>
                </p:cNvSpPr>
                <p:nvPr/>
              </p:nvSpPr>
              <p:spPr bwMode="auto">
                <a:xfrm flipV="1">
                  <a:off x="2078" y="18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5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2078" y="18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6" name="Line 1956"/>
                <p:cNvSpPr>
                  <a:spLocks noChangeShapeType="1"/>
                </p:cNvSpPr>
                <p:nvPr/>
              </p:nvSpPr>
              <p:spPr bwMode="auto">
                <a:xfrm flipV="1">
                  <a:off x="2078" y="18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7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2078" y="182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8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078" y="180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9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2078" y="17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0" name="Line 1960"/>
                <p:cNvSpPr>
                  <a:spLocks noChangeShapeType="1"/>
                </p:cNvSpPr>
                <p:nvPr/>
              </p:nvSpPr>
              <p:spPr bwMode="auto">
                <a:xfrm flipV="1">
                  <a:off x="2078" y="17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1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2078" y="17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2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2078" y="17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3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2078" y="172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4" name="Line 1964"/>
                <p:cNvSpPr>
                  <a:spLocks noChangeShapeType="1"/>
                </p:cNvSpPr>
                <p:nvPr/>
              </p:nvSpPr>
              <p:spPr bwMode="auto">
                <a:xfrm flipV="1">
                  <a:off x="2078" y="170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5" name="Line 1965"/>
                <p:cNvSpPr>
                  <a:spLocks noChangeShapeType="1"/>
                </p:cNvSpPr>
                <p:nvPr/>
              </p:nvSpPr>
              <p:spPr bwMode="auto">
                <a:xfrm flipV="1">
                  <a:off x="2078" y="16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6" name="Line 1966"/>
                <p:cNvSpPr>
                  <a:spLocks noChangeShapeType="1"/>
                </p:cNvSpPr>
                <p:nvPr/>
              </p:nvSpPr>
              <p:spPr bwMode="auto">
                <a:xfrm flipV="1">
                  <a:off x="2078" y="16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7" name="Line 1967"/>
                <p:cNvSpPr>
                  <a:spLocks noChangeShapeType="1"/>
                </p:cNvSpPr>
                <p:nvPr/>
              </p:nvSpPr>
              <p:spPr bwMode="auto">
                <a:xfrm flipV="1">
                  <a:off x="2078" y="16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8" name="Line 1968"/>
                <p:cNvSpPr>
                  <a:spLocks noChangeShapeType="1"/>
                </p:cNvSpPr>
                <p:nvPr/>
              </p:nvSpPr>
              <p:spPr bwMode="auto">
                <a:xfrm flipV="1">
                  <a:off x="2078" y="16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9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2078" y="16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0" name="Line 1970"/>
                <p:cNvSpPr>
                  <a:spLocks noChangeShapeType="1"/>
                </p:cNvSpPr>
                <p:nvPr/>
              </p:nvSpPr>
              <p:spPr bwMode="auto">
                <a:xfrm flipV="1">
                  <a:off x="2078" y="15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1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2078" y="15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2" name="Line 1972"/>
                <p:cNvSpPr>
                  <a:spLocks noChangeShapeType="1"/>
                </p:cNvSpPr>
                <p:nvPr/>
              </p:nvSpPr>
              <p:spPr bwMode="auto">
                <a:xfrm flipV="1">
                  <a:off x="2078" y="156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3" name="Line 1973"/>
                <p:cNvSpPr>
                  <a:spLocks noChangeShapeType="1"/>
                </p:cNvSpPr>
                <p:nvPr/>
              </p:nvSpPr>
              <p:spPr bwMode="auto">
                <a:xfrm flipV="1">
                  <a:off x="2078" y="15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4" name="Line 1974"/>
                <p:cNvSpPr>
                  <a:spLocks noChangeShapeType="1"/>
                </p:cNvSpPr>
                <p:nvPr/>
              </p:nvSpPr>
              <p:spPr bwMode="auto">
                <a:xfrm flipV="1">
                  <a:off x="2078" y="15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5" name="Line 1975"/>
                <p:cNvSpPr>
                  <a:spLocks noChangeShapeType="1"/>
                </p:cNvSpPr>
                <p:nvPr/>
              </p:nvSpPr>
              <p:spPr bwMode="auto">
                <a:xfrm flipV="1">
                  <a:off x="2078" y="15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6" name="Line 1976"/>
                <p:cNvSpPr>
                  <a:spLocks noChangeShapeType="1"/>
                </p:cNvSpPr>
                <p:nvPr/>
              </p:nvSpPr>
              <p:spPr bwMode="auto">
                <a:xfrm flipV="1">
                  <a:off x="2078" y="14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7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2078" y="147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8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2078" y="145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9" name="Line 1979"/>
                <p:cNvSpPr>
                  <a:spLocks noChangeShapeType="1"/>
                </p:cNvSpPr>
                <p:nvPr/>
              </p:nvSpPr>
              <p:spPr bwMode="auto">
                <a:xfrm flipV="1">
                  <a:off x="2078" y="14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0" name="Line 1980"/>
                <p:cNvSpPr>
                  <a:spLocks noChangeShapeType="1"/>
                </p:cNvSpPr>
                <p:nvPr/>
              </p:nvSpPr>
              <p:spPr bwMode="auto">
                <a:xfrm flipV="1">
                  <a:off x="2078" y="14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1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2078" y="140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2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2078" y="138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3" name="Line 1983"/>
                <p:cNvSpPr>
                  <a:spLocks noChangeShapeType="1"/>
                </p:cNvSpPr>
                <p:nvPr/>
              </p:nvSpPr>
              <p:spPr bwMode="auto">
                <a:xfrm flipV="1">
                  <a:off x="2078" y="137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4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2078" y="134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5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2078" y="133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6" name="Line 1986"/>
                <p:cNvSpPr>
                  <a:spLocks noChangeShapeType="1"/>
                </p:cNvSpPr>
                <p:nvPr/>
              </p:nvSpPr>
              <p:spPr bwMode="auto">
                <a:xfrm flipV="1">
                  <a:off x="2078" y="131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7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2078" y="129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8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2078" y="1277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9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2078" y="1264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0" name="Line 1990"/>
                <p:cNvSpPr>
                  <a:spLocks noChangeShapeType="1"/>
                </p:cNvSpPr>
                <p:nvPr/>
              </p:nvSpPr>
              <p:spPr bwMode="auto">
                <a:xfrm flipV="1">
                  <a:off x="2078" y="1242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1" name="Line 1991"/>
                <p:cNvSpPr>
                  <a:spLocks noChangeShapeType="1"/>
                </p:cNvSpPr>
                <p:nvPr/>
              </p:nvSpPr>
              <p:spPr bwMode="auto">
                <a:xfrm flipV="1">
                  <a:off x="2078" y="12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2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2078" y="120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3" name="Line 1993"/>
                <p:cNvSpPr>
                  <a:spLocks noChangeShapeType="1"/>
                </p:cNvSpPr>
                <p:nvPr/>
              </p:nvSpPr>
              <p:spPr bwMode="auto">
                <a:xfrm flipV="1">
                  <a:off x="2078" y="1193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4" name="Line 1994"/>
                <p:cNvSpPr>
                  <a:spLocks noChangeShapeType="1"/>
                </p:cNvSpPr>
                <p:nvPr/>
              </p:nvSpPr>
              <p:spPr bwMode="auto">
                <a:xfrm flipV="1">
                  <a:off x="2078" y="1171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5" name="Line 1995"/>
                <p:cNvSpPr>
                  <a:spLocks noChangeShapeType="1"/>
                </p:cNvSpPr>
                <p:nvPr/>
              </p:nvSpPr>
              <p:spPr bwMode="auto">
                <a:xfrm flipV="1">
                  <a:off x="2078" y="115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6" name="Line 1996"/>
                <p:cNvSpPr>
                  <a:spLocks noChangeShapeType="1"/>
                </p:cNvSpPr>
                <p:nvPr/>
              </p:nvSpPr>
              <p:spPr bwMode="auto">
                <a:xfrm flipV="1">
                  <a:off x="2078" y="1136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7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2078" y="112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8" name="Line 1998"/>
                <p:cNvSpPr>
                  <a:spLocks noChangeShapeType="1"/>
                </p:cNvSpPr>
                <p:nvPr/>
              </p:nvSpPr>
              <p:spPr bwMode="auto">
                <a:xfrm flipV="1">
                  <a:off x="2078" y="1101"/>
                  <a:ext cx="0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9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2078" y="108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0" name="Line 2000"/>
                <p:cNvSpPr>
                  <a:spLocks noChangeShapeType="1"/>
                </p:cNvSpPr>
                <p:nvPr/>
              </p:nvSpPr>
              <p:spPr bwMode="auto">
                <a:xfrm flipV="1">
                  <a:off x="2078" y="106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1" name="Line 2001"/>
                <p:cNvSpPr>
                  <a:spLocks noChangeShapeType="1"/>
                </p:cNvSpPr>
                <p:nvPr/>
              </p:nvSpPr>
              <p:spPr bwMode="auto">
                <a:xfrm flipV="1">
                  <a:off x="2078" y="1052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2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2078" y="1030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3" name="Line 2003"/>
                <p:cNvSpPr>
                  <a:spLocks noChangeShapeType="1"/>
                </p:cNvSpPr>
                <p:nvPr/>
              </p:nvSpPr>
              <p:spPr bwMode="auto">
                <a:xfrm flipV="1">
                  <a:off x="2078" y="1017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4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2078" y="995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5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2078" y="98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6" name="Line 2006"/>
                <p:cNvSpPr>
                  <a:spLocks noChangeShapeType="1"/>
                </p:cNvSpPr>
                <p:nvPr/>
              </p:nvSpPr>
              <p:spPr bwMode="auto">
                <a:xfrm flipV="1">
                  <a:off x="2078" y="95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7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2078" y="94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8" name="Line 2008"/>
                <p:cNvSpPr>
                  <a:spLocks noChangeShapeType="1"/>
                </p:cNvSpPr>
                <p:nvPr/>
              </p:nvSpPr>
              <p:spPr bwMode="auto">
                <a:xfrm flipV="1">
                  <a:off x="2078" y="924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9" name="Line 2009"/>
                <p:cNvSpPr>
                  <a:spLocks noChangeShapeType="1"/>
                </p:cNvSpPr>
                <p:nvPr/>
              </p:nvSpPr>
              <p:spPr bwMode="auto">
                <a:xfrm flipV="1">
                  <a:off x="2078" y="9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0" name="Line 2010"/>
                <p:cNvSpPr>
                  <a:spLocks noChangeShapeType="1"/>
                </p:cNvSpPr>
                <p:nvPr/>
              </p:nvSpPr>
              <p:spPr bwMode="auto">
                <a:xfrm flipV="1">
                  <a:off x="2078" y="889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1" name="Line 2011"/>
                <p:cNvSpPr>
                  <a:spLocks noChangeShapeType="1"/>
                </p:cNvSpPr>
                <p:nvPr/>
              </p:nvSpPr>
              <p:spPr bwMode="auto">
                <a:xfrm flipV="1">
                  <a:off x="2078" y="875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2" name="Line 2012"/>
                <p:cNvSpPr>
                  <a:spLocks noChangeShapeType="1"/>
                </p:cNvSpPr>
                <p:nvPr/>
              </p:nvSpPr>
              <p:spPr bwMode="auto">
                <a:xfrm flipV="1">
                  <a:off x="2078" y="853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3" name="Line 2013"/>
                <p:cNvSpPr>
                  <a:spLocks noChangeShapeType="1"/>
                </p:cNvSpPr>
                <p:nvPr/>
              </p:nvSpPr>
              <p:spPr bwMode="auto">
                <a:xfrm flipV="1">
                  <a:off x="2078" y="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4" name="Line 2014"/>
                <p:cNvSpPr>
                  <a:spLocks noChangeShapeType="1"/>
                </p:cNvSpPr>
                <p:nvPr/>
              </p:nvSpPr>
              <p:spPr bwMode="auto">
                <a:xfrm flipV="1">
                  <a:off x="2078" y="818"/>
                  <a:ext cx="0" cy="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ys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5" name="Line 2016"/>
              <p:cNvSpPr>
                <a:spLocks noChangeShapeType="1"/>
              </p:cNvSpPr>
              <p:nvPr/>
            </p:nvSpPr>
            <p:spPr bwMode="auto">
              <a:xfrm flipV="1">
                <a:off x="512557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Line 2017"/>
              <p:cNvSpPr>
                <a:spLocks noChangeShapeType="1"/>
              </p:cNvSpPr>
              <p:nvPr/>
            </p:nvSpPr>
            <p:spPr bwMode="auto">
              <a:xfrm flipV="1">
                <a:off x="512557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Line 2018"/>
              <p:cNvSpPr>
                <a:spLocks noChangeShapeType="1"/>
              </p:cNvSpPr>
              <p:nvPr/>
            </p:nvSpPr>
            <p:spPr bwMode="auto">
              <a:xfrm flipV="1">
                <a:off x="512557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Line 2019"/>
              <p:cNvSpPr>
                <a:spLocks noChangeShapeType="1"/>
              </p:cNvSpPr>
              <p:nvPr/>
            </p:nvSpPr>
            <p:spPr bwMode="auto">
              <a:xfrm flipV="1">
                <a:off x="512557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Line 2020"/>
              <p:cNvSpPr>
                <a:spLocks noChangeShapeType="1"/>
              </p:cNvSpPr>
              <p:nvPr/>
            </p:nvSpPr>
            <p:spPr bwMode="auto">
              <a:xfrm flipV="1">
                <a:off x="512557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Line 2021"/>
              <p:cNvSpPr>
                <a:spLocks noChangeShapeType="1"/>
              </p:cNvSpPr>
              <p:nvPr/>
            </p:nvSpPr>
            <p:spPr bwMode="auto">
              <a:xfrm flipV="1">
                <a:off x="512557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Line 2022"/>
              <p:cNvSpPr>
                <a:spLocks noChangeShapeType="1"/>
              </p:cNvSpPr>
              <p:nvPr/>
            </p:nvSpPr>
            <p:spPr bwMode="auto">
              <a:xfrm flipV="1">
                <a:off x="512557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Line 2023"/>
              <p:cNvSpPr>
                <a:spLocks noChangeShapeType="1"/>
              </p:cNvSpPr>
              <p:nvPr/>
            </p:nvSpPr>
            <p:spPr bwMode="auto">
              <a:xfrm flipV="1">
                <a:off x="512557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Line 2024"/>
              <p:cNvSpPr>
                <a:spLocks noChangeShapeType="1"/>
              </p:cNvSpPr>
              <p:nvPr/>
            </p:nvSpPr>
            <p:spPr bwMode="auto">
              <a:xfrm flipV="1">
                <a:off x="512557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Line 2025"/>
              <p:cNvSpPr>
                <a:spLocks noChangeShapeType="1"/>
              </p:cNvSpPr>
              <p:nvPr/>
            </p:nvSpPr>
            <p:spPr bwMode="auto">
              <a:xfrm flipV="1">
                <a:off x="512557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Line 2026"/>
              <p:cNvSpPr>
                <a:spLocks noChangeShapeType="1"/>
              </p:cNvSpPr>
              <p:nvPr/>
            </p:nvSpPr>
            <p:spPr bwMode="auto">
              <a:xfrm flipV="1">
                <a:off x="512557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Line 2027"/>
              <p:cNvSpPr>
                <a:spLocks noChangeShapeType="1"/>
              </p:cNvSpPr>
              <p:nvPr/>
            </p:nvSpPr>
            <p:spPr bwMode="auto">
              <a:xfrm flipV="1">
                <a:off x="512557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Line 2028"/>
              <p:cNvSpPr>
                <a:spLocks noChangeShapeType="1"/>
              </p:cNvSpPr>
              <p:nvPr/>
            </p:nvSpPr>
            <p:spPr bwMode="auto">
              <a:xfrm flipV="1">
                <a:off x="512557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Line 2029"/>
              <p:cNvSpPr>
                <a:spLocks noChangeShapeType="1"/>
              </p:cNvSpPr>
              <p:nvPr/>
            </p:nvSpPr>
            <p:spPr bwMode="auto">
              <a:xfrm flipV="1">
                <a:off x="512557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Line 2030"/>
              <p:cNvSpPr>
                <a:spLocks noChangeShapeType="1"/>
              </p:cNvSpPr>
              <p:nvPr/>
            </p:nvSpPr>
            <p:spPr bwMode="auto">
              <a:xfrm flipV="1">
                <a:off x="512557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Line 2031"/>
              <p:cNvSpPr>
                <a:spLocks noChangeShapeType="1"/>
              </p:cNvSpPr>
              <p:nvPr/>
            </p:nvSpPr>
            <p:spPr bwMode="auto">
              <a:xfrm flipV="1">
                <a:off x="512557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Line 2032"/>
              <p:cNvSpPr>
                <a:spLocks noChangeShapeType="1"/>
              </p:cNvSpPr>
              <p:nvPr/>
            </p:nvSpPr>
            <p:spPr bwMode="auto">
              <a:xfrm flipV="1">
                <a:off x="512557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8" name="Line 2033"/>
              <p:cNvSpPr>
                <a:spLocks noChangeShapeType="1"/>
              </p:cNvSpPr>
              <p:nvPr/>
            </p:nvSpPr>
            <p:spPr bwMode="auto">
              <a:xfrm flipV="1">
                <a:off x="512557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9" name="Line 2034"/>
              <p:cNvSpPr>
                <a:spLocks noChangeShapeType="1"/>
              </p:cNvSpPr>
              <p:nvPr/>
            </p:nvSpPr>
            <p:spPr bwMode="auto">
              <a:xfrm flipV="1">
                <a:off x="512557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1" name="Line 2035"/>
              <p:cNvSpPr>
                <a:spLocks noChangeShapeType="1"/>
              </p:cNvSpPr>
              <p:nvPr/>
            </p:nvSpPr>
            <p:spPr bwMode="auto">
              <a:xfrm flipV="1">
                <a:off x="512557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2" name="Line 2036"/>
              <p:cNvSpPr>
                <a:spLocks noChangeShapeType="1"/>
              </p:cNvSpPr>
              <p:nvPr/>
            </p:nvSpPr>
            <p:spPr bwMode="auto">
              <a:xfrm flipV="1">
                <a:off x="512557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3" name="Line 2037"/>
              <p:cNvSpPr>
                <a:spLocks noChangeShapeType="1"/>
              </p:cNvSpPr>
              <p:nvPr/>
            </p:nvSpPr>
            <p:spPr bwMode="auto">
              <a:xfrm flipV="1">
                <a:off x="512557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4" name="Line 2038"/>
              <p:cNvSpPr>
                <a:spLocks noChangeShapeType="1"/>
              </p:cNvSpPr>
              <p:nvPr/>
            </p:nvSpPr>
            <p:spPr bwMode="auto">
              <a:xfrm flipV="1">
                <a:off x="512557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5" name="Line 2039"/>
              <p:cNvSpPr>
                <a:spLocks noChangeShapeType="1"/>
              </p:cNvSpPr>
              <p:nvPr/>
            </p:nvSpPr>
            <p:spPr bwMode="auto">
              <a:xfrm flipV="1">
                <a:off x="512557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6" name="Line 2040"/>
              <p:cNvSpPr>
                <a:spLocks noChangeShapeType="1"/>
              </p:cNvSpPr>
              <p:nvPr/>
            </p:nvSpPr>
            <p:spPr bwMode="auto">
              <a:xfrm flipV="1">
                <a:off x="512557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7" name="Line 2041"/>
              <p:cNvSpPr>
                <a:spLocks noChangeShapeType="1"/>
              </p:cNvSpPr>
              <p:nvPr/>
            </p:nvSpPr>
            <p:spPr bwMode="auto">
              <a:xfrm flipV="1">
                <a:off x="512557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8" name="Line 2042"/>
              <p:cNvSpPr>
                <a:spLocks noChangeShapeType="1"/>
              </p:cNvSpPr>
              <p:nvPr/>
            </p:nvSpPr>
            <p:spPr bwMode="auto">
              <a:xfrm flipV="1">
                <a:off x="512557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9" name="Line 2043"/>
              <p:cNvSpPr>
                <a:spLocks noChangeShapeType="1"/>
              </p:cNvSpPr>
              <p:nvPr/>
            </p:nvSpPr>
            <p:spPr bwMode="auto">
              <a:xfrm flipV="1">
                <a:off x="512557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0" name="Line 2044"/>
              <p:cNvSpPr>
                <a:spLocks noChangeShapeType="1"/>
              </p:cNvSpPr>
              <p:nvPr/>
            </p:nvSpPr>
            <p:spPr bwMode="auto">
              <a:xfrm flipV="1">
                <a:off x="512557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1" name="Line 2045"/>
              <p:cNvSpPr>
                <a:spLocks noChangeShapeType="1"/>
              </p:cNvSpPr>
              <p:nvPr/>
            </p:nvSpPr>
            <p:spPr bwMode="auto">
              <a:xfrm flipV="1">
                <a:off x="512557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2" name="Line 2046"/>
              <p:cNvSpPr>
                <a:spLocks noChangeShapeType="1"/>
              </p:cNvSpPr>
              <p:nvPr/>
            </p:nvSpPr>
            <p:spPr bwMode="auto">
              <a:xfrm flipV="1">
                <a:off x="512557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3" name="Line 2047"/>
              <p:cNvSpPr>
                <a:spLocks noChangeShapeType="1"/>
              </p:cNvSpPr>
              <p:nvPr/>
            </p:nvSpPr>
            <p:spPr bwMode="auto">
              <a:xfrm flipV="1">
                <a:off x="512557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4" name="Line 2048"/>
              <p:cNvSpPr>
                <a:spLocks noChangeShapeType="1"/>
              </p:cNvSpPr>
              <p:nvPr/>
            </p:nvSpPr>
            <p:spPr bwMode="auto">
              <a:xfrm flipV="1">
                <a:off x="512557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5" name="Line 2049"/>
              <p:cNvSpPr>
                <a:spLocks noChangeShapeType="1"/>
              </p:cNvSpPr>
              <p:nvPr/>
            </p:nvSpPr>
            <p:spPr bwMode="auto">
              <a:xfrm flipV="1">
                <a:off x="512557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6" name="Line 2050"/>
              <p:cNvSpPr>
                <a:spLocks noChangeShapeType="1"/>
              </p:cNvSpPr>
              <p:nvPr/>
            </p:nvSpPr>
            <p:spPr bwMode="auto">
              <a:xfrm flipV="1">
                <a:off x="512557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7" name="Line 2051"/>
              <p:cNvSpPr>
                <a:spLocks noChangeShapeType="1"/>
              </p:cNvSpPr>
              <p:nvPr/>
            </p:nvSpPr>
            <p:spPr bwMode="auto">
              <a:xfrm flipV="1">
                <a:off x="512557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8" name="Line 2052"/>
              <p:cNvSpPr>
                <a:spLocks noChangeShapeType="1"/>
              </p:cNvSpPr>
              <p:nvPr/>
            </p:nvSpPr>
            <p:spPr bwMode="auto">
              <a:xfrm flipV="1">
                <a:off x="512557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9" name="Rectangle 2053"/>
              <p:cNvSpPr>
                <a:spLocks noChangeArrowheads="1"/>
              </p:cNvSpPr>
              <p:nvPr/>
            </p:nvSpPr>
            <p:spPr bwMode="auto">
              <a:xfrm>
                <a:off x="4932411" y="5714500"/>
                <a:ext cx="0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" name="Line 2054"/>
              <p:cNvSpPr>
                <a:spLocks noChangeShapeType="1"/>
              </p:cNvSpPr>
              <p:nvPr/>
            </p:nvSpPr>
            <p:spPr bwMode="auto">
              <a:xfrm>
                <a:off x="5618132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1" name="Line 2055"/>
              <p:cNvSpPr>
                <a:spLocks noChangeShapeType="1"/>
              </p:cNvSpPr>
              <p:nvPr/>
            </p:nvSpPr>
            <p:spPr bwMode="auto">
              <a:xfrm flipV="1">
                <a:off x="5618132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2" name="Line 2056"/>
              <p:cNvSpPr>
                <a:spLocks noChangeShapeType="1"/>
              </p:cNvSpPr>
              <p:nvPr/>
            </p:nvSpPr>
            <p:spPr bwMode="auto">
              <a:xfrm flipV="1">
                <a:off x="5618132" y="5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3" name="Line 2057"/>
              <p:cNvSpPr>
                <a:spLocks noChangeShapeType="1"/>
              </p:cNvSpPr>
              <p:nvPr/>
            </p:nvSpPr>
            <p:spPr bwMode="auto">
              <a:xfrm flipV="1">
                <a:off x="5618132" y="553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4" name="Line 2058"/>
              <p:cNvSpPr>
                <a:spLocks noChangeShapeType="1"/>
              </p:cNvSpPr>
              <p:nvPr/>
            </p:nvSpPr>
            <p:spPr bwMode="auto">
              <a:xfrm flipV="1">
                <a:off x="5618132" y="54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5" name="Line 2059"/>
              <p:cNvSpPr>
                <a:spLocks noChangeShapeType="1"/>
              </p:cNvSpPr>
              <p:nvPr/>
            </p:nvSpPr>
            <p:spPr bwMode="auto">
              <a:xfrm flipV="1">
                <a:off x="5618132" y="5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6" name="Line 2060"/>
              <p:cNvSpPr>
                <a:spLocks noChangeShapeType="1"/>
              </p:cNvSpPr>
              <p:nvPr/>
            </p:nvSpPr>
            <p:spPr bwMode="auto">
              <a:xfrm flipV="1">
                <a:off x="5618132" y="539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7" name="Line 2061"/>
              <p:cNvSpPr>
                <a:spLocks noChangeShapeType="1"/>
              </p:cNvSpPr>
              <p:nvPr/>
            </p:nvSpPr>
            <p:spPr bwMode="auto">
              <a:xfrm flipV="1">
                <a:off x="5618132" y="5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8" name="Line 2062"/>
              <p:cNvSpPr>
                <a:spLocks noChangeShapeType="1"/>
              </p:cNvSpPr>
              <p:nvPr/>
            </p:nvSpPr>
            <p:spPr bwMode="auto">
              <a:xfrm flipV="1">
                <a:off x="5618132" y="5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9" name="Line 2063"/>
              <p:cNvSpPr>
                <a:spLocks noChangeShapeType="1"/>
              </p:cNvSpPr>
              <p:nvPr/>
            </p:nvSpPr>
            <p:spPr bwMode="auto">
              <a:xfrm flipV="1">
                <a:off x="5618132" y="52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0" name="Line 2064"/>
              <p:cNvSpPr>
                <a:spLocks noChangeShapeType="1"/>
              </p:cNvSpPr>
              <p:nvPr/>
            </p:nvSpPr>
            <p:spPr bwMode="auto">
              <a:xfrm flipV="1">
                <a:off x="5618132" y="52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1" name="Line 2065"/>
              <p:cNvSpPr>
                <a:spLocks noChangeShapeType="1"/>
              </p:cNvSpPr>
              <p:nvPr/>
            </p:nvSpPr>
            <p:spPr bwMode="auto">
              <a:xfrm flipV="1">
                <a:off x="5618132" y="5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2" name="Line 2066"/>
              <p:cNvSpPr>
                <a:spLocks noChangeShapeType="1"/>
              </p:cNvSpPr>
              <p:nvPr/>
            </p:nvSpPr>
            <p:spPr bwMode="auto">
              <a:xfrm flipV="1">
                <a:off x="5618132" y="512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3" name="Line 2067"/>
              <p:cNvSpPr>
                <a:spLocks noChangeShapeType="1"/>
              </p:cNvSpPr>
              <p:nvPr/>
            </p:nvSpPr>
            <p:spPr bwMode="auto">
              <a:xfrm flipV="1">
                <a:off x="5618132" y="5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4" name="Line 2068"/>
              <p:cNvSpPr>
                <a:spLocks noChangeShapeType="1"/>
              </p:cNvSpPr>
              <p:nvPr/>
            </p:nvSpPr>
            <p:spPr bwMode="auto">
              <a:xfrm flipV="1">
                <a:off x="5618132" y="5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5" name="Line 2069"/>
              <p:cNvSpPr>
                <a:spLocks noChangeShapeType="1"/>
              </p:cNvSpPr>
              <p:nvPr/>
            </p:nvSpPr>
            <p:spPr bwMode="auto">
              <a:xfrm flipV="1">
                <a:off x="5618132" y="50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6" name="Line 2070"/>
              <p:cNvSpPr>
                <a:spLocks noChangeShapeType="1"/>
              </p:cNvSpPr>
              <p:nvPr/>
            </p:nvSpPr>
            <p:spPr bwMode="auto">
              <a:xfrm flipV="1">
                <a:off x="5618132" y="49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7" name="Line 2071"/>
              <p:cNvSpPr>
                <a:spLocks noChangeShapeType="1"/>
              </p:cNvSpPr>
              <p:nvPr/>
            </p:nvSpPr>
            <p:spPr bwMode="auto">
              <a:xfrm flipV="1">
                <a:off x="5618132" y="491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8" name="Line 2072"/>
              <p:cNvSpPr>
                <a:spLocks noChangeShapeType="1"/>
              </p:cNvSpPr>
              <p:nvPr/>
            </p:nvSpPr>
            <p:spPr bwMode="auto">
              <a:xfrm flipV="1">
                <a:off x="5618132" y="486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9" name="Line 2073"/>
              <p:cNvSpPr>
                <a:spLocks noChangeShapeType="1"/>
              </p:cNvSpPr>
              <p:nvPr/>
            </p:nvSpPr>
            <p:spPr bwMode="auto">
              <a:xfrm flipV="1">
                <a:off x="5618132" y="4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0" name="Line 2074"/>
              <p:cNvSpPr>
                <a:spLocks noChangeShapeType="1"/>
              </p:cNvSpPr>
              <p:nvPr/>
            </p:nvSpPr>
            <p:spPr bwMode="auto">
              <a:xfrm flipV="1">
                <a:off x="5618132" y="4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1" name="Line 2075"/>
              <p:cNvSpPr>
                <a:spLocks noChangeShapeType="1"/>
              </p:cNvSpPr>
              <p:nvPr/>
            </p:nvSpPr>
            <p:spPr bwMode="auto">
              <a:xfrm flipV="1">
                <a:off x="5618132" y="47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2" name="Line 2076"/>
              <p:cNvSpPr>
                <a:spLocks noChangeShapeType="1"/>
              </p:cNvSpPr>
              <p:nvPr/>
            </p:nvSpPr>
            <p:spPr bwMode="auto">
              <a:xfrm flipV="1">
                <a:off x="5618132" y="46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3" name="Line 2077"/>
              <p:cNvSpPr>
                <a:spLocks noChangeShapeType="1"/>
              </p:cNvSpPr>
              <p:nvPr/>
            </p:nvSpPr>
            <p:spPr bwMode="auto">
              <a:xfrm flipV="1">
                <a:off x="5618132" y="465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4" name="Line 2078"/>
              <p:cNvSpPr>
                <a:spLocks noChangeShapeType="1"/>
              </p:cNvSpPr>
              <p:nvPr/>
            </p:nvSpPr>
            <p:spPr bwMode="auto">
              <a:xfrm flipV="1">
                <a:off x="5618132" y="459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5" name="Line 2079"/>
              <p:cNvSpPr>
                <a:spLocks noChangeShapeType="1"/>
              </p:cNvSpPr>
              <p:nvPr/>
            </p:nvSpPr>
            <p:spPr bwMode="auto">
              <a:xfrm flipV="1">
                <a:off x="5618132" y="4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6" name="Line 2080"/>
              <p:cNvSpPr>
                <a:spLocks noChangeShapeType="1"/>
              </p:cNvSpPr>
              <p:nvPr/>
            </p:nvSpPr>
            <p:spPr bwMode="auto">
              <a:xfrm flipV="1">
                <a:off x="5618132" y="4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7" name="Line 2081"/>
              <p:cNvSpPr>
                <a:spLocks noChangeShapeType="1"/>
              </p:cNvSpPr>
              <p:nvPr/>
            </p:nvSpPr>
            <p:spPr bwMode="auto">
              <a:xfrm flipV="1">
                <a:off x="5618132" y="44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8" name="Line 2082"/>
              <p:cNvSpPr>
                <a:spLocks noChangeShapeType="1"/>
              </p:cNvSpPr>
              <p:nvPr/>
            </p:nvSpPr>
            <p:spPr bwMode="auto">
              <a:xfrm flipV="1">
                <a:off x="5618132" y="4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9" name="Line 2083"/>
              <p:cNvSpPr>
                <a:spLocks noChangeShapeType="1"/>
              </p:cNvSpPr>
              <p:nvPr/>
            </p:nvSpPr>
            <p:spPr bwMode="auto">
              <a:xfrm flipV="1">
                <a:off x="5618132" y="438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0" name="Line 2084"/>
              <p:cNvSpPr>
                <a:spLocks noChangeShapeType="1"/>
              </p:cNvSpPr>
              <p:nvPr/>
            </p:nvSpPr>
            <p:spPr bwMode="auto">
              <a:xfrm flipV="1">
                <a:off x="5618132" y="433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1" name="Line 2085"/>
              <p:cNvSpPr>
                <a:spLocks noChangeShapeType="1"/>
              </p:cNvSpPr>
              <p:nvPr/>
            </p:nvSpPr>
            <p:spPr bwMode="auto">
              <a:xfrm flipV="1">
                <a:off x="5618132" y="4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2" name="Line 2086"/>
              <p:cNvSpPr>
                <a:spLocks noChangeShapeType="1"/>
              </p:cNvSpPr>
              <p:nvPr/>
            </p:nvSpPr>
            <p:spPr bwMode="auto">
              <a:xfrm flipV="1">
                <a:off x="5618132" y="4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3" name="Line 2087"/>
              <p:cNvSpPr>
                <a:spLocks noChangeShapeType="1"/>
              </p:cNvSpPr>
              <p:nvPr/>
            </p:nvSpPr>
            <p:spPr bwMode="auto">
              <a:xfrm flipV="1">
                <a:off x="5618132" y="4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4" name="Line 2088"/>
              <p:cNvSpPr>
                <a:spLocks noChangeShapeType="1"/>
              </p:cNvSpPr>
              <p:nvPr/>
            </p:nvSpPr>
            <p:spPr bwMode="auto">
              <a:xfrm flipV="1">
                <a:off x="5618132" y="4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5" name="Line 2089"/>
              <p:cNvSpPr>
                <a:spLocks noChangeShapeType="1"/>
              </p:cNvSpPr>
              <p:nvPr/>
            </p:nvSpPr>
            <p:spPr bwMode="auto">
              <a:xfrm flipV="1">
                <a:off x="5618132" y="41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6" name="Line 2090"/>
              <p:cNvSpPr>
                <a:spLocks noChangeShapeType="1"/>
              </p:cNvSpPr>
              <p:nvPr/>
            </p:nvSpPr>
            <p:spPr bwMode="auto">
              <a:xfrm flipV="1">
                <a:off x="5618132" y="40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7" name="Line 2091"/>
              <p:cNvSpPr>
                <a:spLocks noChangeShapeType="1"/>
              </p:cNvSpPr>
              <p:nvPr/>
            </p:nvSpPr>
            <p:spPr bwMode="auto">
              <a:xfrm flipV="1">
                <a:off x="5618132" y="4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8" name="Line 2092"/>
              <p:cNvSpPr>
                <a:spLocks noChangeShapeType="1"/>
              </p:cNvSpPr>
              <p:nvPr/>
            </p:nvSpPr>
            <p:spPr bwMode="auto">
              <a:xfrm flipV="1">
                <a:off x="5618132" y="398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9" name="Line 2093"/>
              <p:cNvSpPr>
                <a:spLocks noChangeShapeType="1"/>
              </p:cNvSpPr>
              <p:nvPr/>
            </p:nvSpPr>
            <p:spPr bwMode="auto">
              <a:xfrm flipV="1">
                <a:off x="5618132" y="3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0" name="Line 2094"/>
              <p:cNvSpPr>
                <a:spLocks noChangeShapeType="1"/>
              </p:cNvSpPr>
              <p:nvPr/>
            </p:nvSpPr>
            <p:spPr bwMode="auto">
              <a:xfrm flipV="1">
                <a:off x="5618132" y="3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1" name="Line 2095"/>
              <p:cNvSpPr>
                <a:spLocks noChangeShapeType="1"/>
              </p:cNvSpPr>
              <p:nvPr/>
            </p:nvSpPr>
            <p:spPr bwMode="auto">
              <a:xfrm flipV="1">
                <a:off x="5618132" y="38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2" name="Line 2096"/>
              <p:cNvSpPr>
                <a:spLocks noChangeShapeType="1"/>
              </p:cNvSpPr>
              <p:nvPr/>
            </p:nvSpPr>
            <p:spPr bwMode="auto">
              <a:xfrm flipV="1">
                <a:off x="5618132" y="38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3" name="Line 2097"/>
              <p:cNvSpPr>
                <a:spLocks noChangeShapeType="1"/>
              </p:cNvSpPr>
              <p:nvPr/>
            </p:nvSpPr>
            <p:spPr bwMode="auto">
              <a:xfrm flipV="1">
                <a:off x="5618132" y="377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4" name="Line 2098"/>
              <p:cNvSpPr>
                <a:spLocks noChangeShapeType="1"/>
              </p:cNvSpPr>
              <p:nvPr/>
            </p:nvSpPr>
            <p:spPr bwMode="auto">
              <a:xfrm flipV="1">
                <a:off x="5618132" y="371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5" name="Line 2099"/>
              <p:cNvSpPr>
                <a:spLocks noChangeShapeType="1"/>
              </p:cNvSpPr>
              <p:nvPr/>
            </p:nvSpPr>
            <p:spPr bwMode="auto">
              <a:xfrm flipV="1">
                <a:off x="5618132" y="3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6" name="Line 2100"/>
              <p:cNvSpPr>
                <a:spLocks noChangeShapeType="1"/>
              </p:cNvSpPr>
              <p:nvPr/>
            </p:nvSpPr>
            <p:spPr bwMode="auto">
              <a:xfrm flipV="1">
                <a:off x="5618132" y="3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7" name="Line 2101"/>
              <p:cNvSpPr>
                <a:spLocks noChangeShapeType="1"/>
              </p:cNvSpPr>
              <p:nvPr/>
            </p:nvSpPr>
            <p:spPr bwMode="auto">
              <a:xfrm flipV="1">
                <a:off x="5618132" y="35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8" name="Line 2102"/>
              <p:cNvSpPr>
                <a:spLocks noChangeShapeType="1"/>
              </p:cNvSpPr>
              <p:nvPr/>
            </p:nvSpPr>
            <p:spPr bwMode="auto">
              <a:xfrm flipV="1">
                <a:off x="5618132" y="35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9" name="Line 2103"/>
              <p:cNvSpPr>
                <a:spLocks noChangeShapeType="1"/>
              </p:cNvSpPr>
              <p:nvPr/>
            </p:nvSpPr>
            <p:spPr bwMode="auto">
              <a:xfrm flipV="1">
                <a:off x="5618132" y="350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0" name="Line 2104"/>
              <p:cNvSpPr>
                <a:spLocks noChangeShapeType="1"/>
              </p:cNvSpPr>
              <p:nvPr/>
            </p:nvSpPr>
            <p:spPr bwMode="auto">
              <a:xfrm flipV="1">
                <a:off x="5618132" y="345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1" name="Line 2105"/>
              <p:cNvSpPr>
                <a:spLocks noChangeShapeType="1"/>
              </p:cNvSpPr>
              <p:nvPr/>
            </p:nvSpPr>
            <p:spPr bwMode="auto">
              <a:xfrm flipV="1">
                <a:off x="5618132" y="34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2" name="Line 2106"/>
              <p:cNvSpPr>
                <a:spLocks noChangeShapeType="1"/>
              </p:cNvSpPr>
              <p:nvPr/>
            </p:nvSpPr>
            <p:spPr bwMode="auto">
              <a:xfrm flipV="1">
                <a:off x="5618132" y="33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3" name="Line 2107"/>
              <p:cNvSpPr>
                <a:spLocks noChangeShapeType="1"/>
              </p:cNvSpPr>
              <p:nvPr/>
            </p:nvSpPr>
            <p:spPr bwMode="auto">
              <a:xfrm flipV="1">
                <a:off x="5618132" y="33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4" name="Line 2108"/>
              <p:cNvSpPr>
                <a:spLocks noChangeShapeType="1"/>
              </p:cNvSpPr>
              <p:nvPr/>
            </p:nvSpPr>
            <p:spPr bwMode="auto">
              <a:xfrm flipV="1">
                <a:off x="5618132" y="32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5" name="Line 2109"/>
              <p:cNvSpPr>
                <a:spLocks noChangeShapeType="1"/>
              </p:cNvSpPr>
              <p:nvPr/>
            </p:nvSpPr>
            <p:spPr bwMode="auto">
              <a:xfrm flipV="1">
                <a:off x="5618132" y="324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6" name="Line 2110"/>
              <p:cNvSpPr>
                <a:spLocks noChangeShapeType="1"/>
              </p:cNvSpPr>
              <p:nvPr/>
            </p:nvSpPr>
            <p:spPr bwMode="auto">
              <a:xfrm flipV="1">
                <a:off x="5618132" y="318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7" name="Line 2111"/>
              <p:cNvSpPr>
                <a:spLocks noChangeShapeType="1"/>
              </p:cNvSpPr>
              <p:nvPr/>
            </p:nvSpPr>
            <p:spPr bwMode="auto">
              <a:xfrm flipV="1">
                <a:off x="5618132" y="31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8" name="Line 2112"/>
              <p:cNvSpPr>
                <a:spLocks noChangeShapeType="1"/>
              </p:cNvSpPr>
              <p:nvPr/>
            </p:nvSpPr>
            <p:spPr bwMode="auto">
              <a:xfrm flipV="1">
                <a:off x="5618132" y="30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9" name="Line 2113"/>
              <p:cNvSpPr>
                <a:spLocks noChangeShapeType="1"/>
              </p:cNvSpPr>
              <p:nvPr/>
            </p:nvSpPr>
            <p:spPr bwMode="auto">
              <a:xfrm flipV="1">
                <a:off x="5618132" y="30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0" name="Line 2114"/>
              <p:cNvSpPr>
                <a:spLocks noChangeShapeType="1"/>
              </p:cNvSpPr>
              <p:nvPr/>
            </p:nvSpPr>
            <p:spPr bwMode="auto">
              <a:xfrm flipV="1">
                <a:off x="5618132" y="30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1" name="Line 2115"/>
              <p:cNvSpPr>
                <a:spLocks noChangeShapeType="1"/>
              </p:cNvSpPr>
              <p:nvPr/>
            </p:nvSpPr>
            <p:spPr bwMode="auto">
              <a:xfrm flipV="1">
                <a:off x="5618132" y="297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2" name="Line 2116"/>
              <p:cNvSpPr>
                <a:spLocks noChangeShapeType="1"/>
              </p:cNvSpPr>
              <p:nvPr/>
            </p:nvSpPr>
            <p:spPr bwMode="auto">
              <a:xfrm flipV="1">
                <a:off x="5618132" y="29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3" name="Line 2117"/>
              <p:cNvSpPr>
                <a:spLocks noChangeShapeType="1"/>
              </p:cNvSpPr>
              <p:nvPr/>
            </p:nvSpPr>
            <p:spPr bwMode="auto">
              <a:xfrm flipV="1">
                <a:off x="5618132" y="28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4" name="Line 2118"/>
              <p:cNvSpPr>
                <a:spLocks noChangeShapeType="1"/>
              </p:cNvSpPr>
              <p:nvPr/>
            </p:nvSpPr>
            <p:spPr bwMode="auto">
              <a:xfrm flipV="1">
                <a:off x="5618132" y="2834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5" name="Line 2119"/>
              <p:cNvSpPr>
                <a:spLocks noChangeShapeType="1"/>
              </p:cNvSpPr>
              <p:nvPr/>
            </p:nvSpPr>
            <p:spPr bwMode="auto">
              <a:xfrm flipV="1">
                <a:off x="5618132" y="27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6" name="Line 2120"/>
              <p:cNvSpPr>
                <a:spLocks noChangeShapeType="1"/>
              </p:cNvSpPr>
              <p:nvPr/>
            </p:nvSpPr>
            <p:spPr bwMode="auto">
              <a:xfrm flipV="1">
                <a:off x="5618132" y="27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7" name="Line 2121"/>
              <p:cNvSpPr>
                <a:spLocks noChangeShapeType="1"/>
              </p:cNvSpPr>
              <p:nvPr/>
            </p:nvSpPr>
            <p:spPr bwMode="auto">
              <a:xfrm flipV="1">
                <a:off x="5618132" y="27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8" name="Line 2122"/>
              <p:cNvSpPr>
                <a:spLocks noChangeShapeType="1"/>
              </p:cNvSpPr>
              <p:nvPr/>
            </p:nvSpPr>
            <p:spPr bwMode="auto">
              <a:xfrm flipV="1">
                <a:off x="5618132" y="26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9" name="Line 2123"/>
              <p:cNvSpPr>
                <a:spLocks noChangeShapeType="1"/>
              </p:cNvSpPr>
              <p:nvPr/>
            </p:nvSpPr>
            <p:spPr bwMode="auto">
              <a:xfrm flipV="1">
                <a:off x="5618132" y="262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0" name="Line 2124"/>
              <p:cNvSpPr>
                <a:spLocks noChangeShapeType="1"/>
              </p:cNvSpPr>
              <p:nvPr/>
            </p:nvSpPr>
            <p:spPr bwMode="auto">
              <a:xfrm flipV="1">
                <a:off x="5618132" y="256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1" name="Line 2125"/>
              <p:cNvSpPr>
                <a:spLocks noChangeShapeType="1"/>
              </p:cNvSpPr>
              <p:nvPr/>
            </p:nvSpPr>
            <p:spPr bwMode="auto">
              <a:xfrm flipV="1">
                <a:off x="5618132" y="25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2" name="Line 2126"/>
              <p:cNvSpPr>
                <a:spLocks noChangeShapeType="1"/>
              </p:cNvSpPr>
              <p:nvPr/>
            </p:nvSpPr>
            <p:spPr bwMode="auto">
              <a:xfrm flipV="1">
                <a:off x="5618132" y="24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3" name="Line 2127"/>
              <p:cNvSpPr>
                <a:spLocks noChangeShapeType="1"/>
              </p:cNvSpPr>
              <p:nvPr/>
            </p:nvSpPr>
            <p:spPr bwMode="auto">
              <a:xfrm flipV="1">
                <a:off x="5618132" y="24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4" name="Line 2128"/>
              <p:cNvSpPr>
                <a:spLocks noChangeShapeType="1"/>
              </p:cNvSpPr>
              <p:nvPr/>
            </p:nvSpPr>
            <p:spPr bwMode="auto">
              <a:xfrm flipV="1">
                <a:off x="5618132" y="23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5" name="Line 2129"/>
              <p:cNvSpPr>
                <a:spLocks noChangeShapeType="1"/>
              </p:cNvSpPr>
              <p:nvPr/>
            </p:nvSpPr>
            <p:spPr bwMode="auto">
              <a:xfrm flipV="1">
                <a:off x="5618132" y="235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6" name="Line 2130"/>
              <p:cNvSpPr>
                <a:spLocks noChangeShapeType="1"/>
              </p:cNvSpPr>
              <p:nvPr/>
            </p:nvSpPr>
            <p:spPr bwMode="auto">
              <a:xfrm flipV="1">
                <a:off x="5618132" y="230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7" name="Line 2131"/>
              <p:cNvSpPr>
                <a:spLocks noChangeShapeType="1"/>
              </p:cNvSpPr>
              <p:nvPr/>
            </p:nvSpPr>
            <p:spPr bwMode="auto">
              <a:xfrm flipV="1">
                <a:off x="5618132" y="22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8" name="Line 2132"/>
              <p:cNvSpPr>
                <a:spLocks noChangeShapeType="1"/>
              </p:cNvSpPr>
              <p:nvPr/>
            </p:nvSpPr>
            <p:spPr bwMode="auto">
              <a:xfrm flipV="1">
                <a:off x="5618132" y="22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9" name="Line 2133"/>
              <p:cNvSpPr>
                <a:spLocks noChangeShapeType="1"/>
              </p:cNvSpPr>
              <p:nvPr/>
            </p:nvSpPr>
            <p:spPr bwMode="auto">
              <a:xfrm flipV="1">
                <a:off x="5618132" y="21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0" name="Line 2134"/>
              <p:cNvSpPr>
                <a:spLocks noChangeShapeType="1"/>
              </p:cNvSpPr>
              <p:nvPr/>
            </p:nvSpPr>
            <p:spPr bwMode="auto">
              <a:xfrm flipV="1">
                <a:off x="5618132" y="21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1" name="Line 2135"/>
              <p:cNvSpPr>
                <a:spLocks noChangeShapeType="1"/>
              </p:cNvSpPr>
              <p:nvPr/>
            </p:nvSpPr>
            <p:spPr bwMode="auto">
              <a:xfrm flipV="1">
                <a:off x="5618132" y="209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2" name="Line 2136"/>
              <p:cNvSpPr>
                <a:spLocks noChangeShapeType="1"/>
              </p:cNvSpPr>
              <p:nvPr/>
            </p:nvSpPr>
            <p:spPr bwMode="auto">
              <a:xfrm flipV="1">
                <a:off x="5618132" y="203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3" name="Line 2137"/>
              <p:cNvSpPr>
                <a:spLocks noChangeShapeType="1"/>
              </p:cNvSpPr>
              <p:nvPr/>
            </p:nvSpPr>
            <p:spPr bwMode="auto">
              <a:xfrm flipV="1">
                <a:off x="5618132" y="20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4" name="Line 2138"/>
              <p:cNvSpPr>
                <a:spLocks noChangeShapeType="1"/>
              </p:cNvSpPr>
              <p:nvPr/>
            </p:nvSpPr>
            <p:spPr bwMode="auto">
              <a:xfrm flipV="1">
                <a:off x="5618132" y="194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5" name="Line 2139"/>
              <p:cNvSpPr>
                <a:spLocks noChangeShapeType="1"/>
              </p:cNvSpPr>
              <p:nvPr/>
            </p:nvSpPr>
            <p:spPr bwMode="auto">
              <a:xfrm flipV="1">
                <a:off x="5618132" y="191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6" name="Line 2140"/>
              <p:cNvSpPr>
                <a:spLocks noChangeShapeType="1"/>
              </p:cNvSpPr>
              <p:nvPr/>
            </p:nvSpPr>
            <p:spPr bwMode="auto">
              <a:xfrm flipV="1">
                <a:off x="5618132" y="186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7" name="Line 2141"/>
              <p:cNvSpPr>
                <a:spLocks noChangeShapeType="1"/>
              </p:cNvSpPr>
              <p:nvPr/>
            </p:nvSpPr>
            <p:spPr bwMode="auto">
              <a:xfrm flipV="1">
                <a:off x="5618132" y="182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8" name="Line 2142"/>
              <p:cNvSpPr>
                <a:spLocks noChangeShapeType="1"/>
              </p:cNvSpPr>
              <p:nvPr/>
            </p:nvSpPr>
            <p:spPr bwMode="auto">
              <a:xfrm flipV="1">
                <a:off x="5618132" y="177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9" name="Line 2143"/>
              <p:cNvSpPr>
                <a:spLocks noChangeShapeType="1"/>
              </p:cNvSpPr>
              <p:nvPr/>
            </p:nvSpPr>
            <p:spPr bwMode="auto">
              <a:xfrm flipV="1">
                <a:off x="5618132" y="173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0" name="Line 2144"/>
              <p:cNvSpPr>
                <a:spLocks noChangeShapeType="1"/>
              </p:cNvSpPr>
              <p:nvPr/>
            </p:nvSpPr>
            <p:spPr bwMode="auto">
              <a:xfrm flipV="1">
                <a:off x="5618132" y="16870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1" name="Line 2145"/>
              <p:cNvSpPr>
                <a:spLocks noChangeShapeType="1"/>
              </p:cNvSpPr>
              <p:nvPr/>
            </p:nvSpPr>
            <p:spPr bwMode="auto">
              <a:xfrm flipV="1">
                <a:off x="5618132" y="165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2" name="Line 2146"/>
              <p:cNvSpPr>
                <a:spLocks noChangeShapeType="1"/>
              </p:cNvSpPr>
              <p:nvPr/>
            </p:nvSpPr>
            <p:spPr bwMode="auto">
              <a:xfrm flipV="1">
                <a:off x="5618132" y="159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3" name="Line 2147"/>
              <p:cNvSpPr>
                <a:spLocks noChangeShapeType="1"/>
              </p:cNvSpPr>
              <p:nvPr/>
            </p:nvSpPr>
            <p:spPr bwMode="auto">
              <a:xfrm flipV="1">
                <a:off x="5618132" y="156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4" name="Line 2148"/>
              <p:cNvSpPr>
                <a:spLocks noChangeShapeType="1"/>
              </p:cNvSpPr>
              <p:nvPr/>
            </p:nvSpPr>
            <p:spPr bwMode="auto">
              <a:xfrm flipV="1">
                <a:off x="5618132" y="150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5" name="Line 2149"/>
              <p:cNvSpPr>
                <a:spLocks noChangeShapeType="1"/>
              </p:cNvSpPr>
              <p:nvPr/>
            </p:nvSpPr>
            <p:spPr bwMode="auto">
              <a:xfrm flipV="1">
                <a:off x="5618132" y="1477000"/>
                <a:ext cx="0" cy="2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6" name="Line 2150"/>
              <p:cNvSpPr>
                <a:spLocks noChangeShapeType="1"/>
              </p:cNvSpPr>
              <p:nvPr/>
            </p:nvSpPr>
            <p:spPr bwMode="auto">
              <a:xfrm flipV="1">
                <a:off x="5618132" y="142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7" name="Line 2151"/>
              <p:cNvSpPr>
                <a:spLocks noChangeShapeType="1"/>
              </p:cNvSpPr>
              <p:nvPr/>
            </p:nvSpPr>
            <p:spPr bwMode="auto">
              <a:xfrm flipV="1">
                <a:off x="5618132" y="138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8" name="Line 2152"/>
              <p:cNvSpPr>
                <a:spLocks noChangeShapeType="1"/>
              </p:cNvSpPr>
              <p:nvPr/>
            </p:nvSpPr>
            <p:spPr bwMode="auto">
              <a:xfrm flipV="1">
                <a:off x="5618132" y="133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9" name="Line 2153"/>
              <p:cNvSpPr>
                <a:spLocks noChangeShapeType="1"/>
              </p:cNvSpPr>
              <p:nvPr/>
            </p:nvSpPr>
            <p:spPr bwMode="auto">
              <a:xfrm flipV="1">
                <a:off x="5618132" y="129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0" name="Line 2154"/>
              <p:cNvSpPr>
                <a:spLocks noChangeShapeType="1"/>
              </p:cNvSpPr>
              <p:nvPr/>
            </p:nvSpPr>
            <p:spPr bwMode="auto">
              <a:xfrm flipV="1">
                <a:off x="5618132" y="124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1" name="Line 2155"/>
              <p:cNvSpPr>
                <a:spLocks noChangeShapeType="1"/>
              </p:cNvSpPr>
              <p:nvPr/>
            </p:nvSpPr>
            <p:spPr bwMode="auto">
              <a:xfrm flipV="1">
                <a:off x="5618132" y="121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2" name="Line 2156"/>
              <p:cNvSpPr>
                <a:spLocks noChangeShapeType="1"/>
              </p:cNvSpPr>
              <p:nvPr/>
            </p:nvSpPr>
            <p:spPr bwMode="auto">
              <a:xfrm flipV="1">
                <a:off x="5618132" y="115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3" name="Line 2157"/>
              <p:cNvSpPr>
                <a:spLocks noChangeShapeType="1"/>
              </p:cNvSpPr>
              <p:nvPr/>
            </p:nvSpPr>
            <p:spPr bwMode="auto">
              <a:xfrm flipV="1">
                <a:off x="5618132" y="112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4" name="Line 2158"/>
              <p:cNvSpPr>
                <a:spLocks noChangeShapeType="1"/>
              </p:cNvSpPr>
              <p:nvPr/>
            </p:nvSpPr>
            <p:spPr bwMode="auto">
              <a:xfrm flipV="1">
                <a:off x="5618132" y="106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5" name="Line 2159"/>
              <p:cNvSpPr>
                <a:spLocks noChangeShapeType="1"/>
              </p:cNvSpPr>
              <p:nvPr/>
            </p:nvSpPr>
            <p:spPr bwMode="auto">
              <a:xfrm flipV="1">
                <a:off x="5618132" y="103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6" name="Line 2160"/>
              <p:cNvSpPr>
                <a:spLocks noChangeShapeType="1"/>
              </p:cNvSpPr>
              <p:nvPr/>
            </p:nvSpPr>
            <p:spPr bwMode="auto">
              <a:xfrm flipV="1">
                <a:off x="5618132" y="979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7" name="Line 2161"/>
              <p:cNvSpPr>
                <a:spLocks noChangeShapeType="1"/>
              </p:cNvSpPr>
              <p:nvPr/>
            </p:nvSpPr>
            <p:spPr bwMode="auto">
              <a:xfrm flipV="1">
                <a:off x="5618132" y="94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8" name="Line 2162"/>
              <p:cNvSpPr>
                <a:spLocks noChangeShapeType="1"/>
              </p:cNvSpPr>
              <p:nvPr/>
            </p:nvSpPr>
            <p:spPr bwMode="auto">
              <a:xfrm flipV="1">
                <a:off x="5618132" y="89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9" name="Line 2163"/>
              <p:cNvSpPr>
                <a:spLocks noChangeShapeType="1"/>
              </p:cNvSpPr>
              <p:nvPr/>
            </p:nvSpPr>
            <p:spPr bwMode="auto">
              <a:xfrm flipV="1">
                <a:off x="5618132" y="857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0" name="Line 2164"/>
              <p:cNvSpPr>
                <a:spLocks noChangeShapeType="1"/>
              </p:cNvSpPr>
              <p:nvPr/>
            </p:nvSpPr>
            <p:spPr bwMode="auto">
              <a:xfrm flipV="1">
                <a:off x="5618132" y="802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1" name="Line 2165"/>
              <p:cNvSpPr>
                <a:spLocks noChangeShapeType="1"/>
              </p:cNvSpPr>
              <p:nvPr/>
            </p:nvSpPr>
            <p:spPr bwMode="auto">
              <a:xfrm flipV="1">
                <a:off x="5618132" y="769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2" name="Line 2166"/>
              <p:cNvSpPr>
                <a:spLocks noChangeShapeType="1"/>
              </p:cNvSpPr>
              <p:nvPr/>
            </p:nvSpPr>
            <p:spPr bwMode="auto">
              <a:xfrm flipV="1">
                <a:off x="5618132" y="7145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3" name="Line 2167"/>
              <p:cNvSpPr>
                <a:spLocks noChangeShapeType="1"/>
              </p:cNvSpPr>
              <p:nvPr/>
            </p:nvSpPr>
            <p:spPr bwMode="auto">
              <a:xfrm flipV="1">
                <a:off x="5618132" y="68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4" name="Line 2168"/>
              <p:cNvSpPr>
                <a:spLocks noChangeShapeType="1"/>
              </p:cNvSpPr>
              <p:nvPr/>
            </p:nvSpPr>
            <p:spPr bwMode="auto">
              <a:xfrm flipV="1">
                <a:off x="5618132" y="627000"/>
                <a:ext cx="0" cy="27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5" name="Line 2169"/>
              <p:cNvSpPr>
                <a:spLocks noChangeShapeType="1"/>
              </p:cNvSpPr>
              <p:nvPr/>
            </p:nvSpPr>
            <p:spPr bwMode="auto">
              <a:xfrm flipV="1">
                <a:off x="5618132" y="5920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6" name="Line 2170"/>
              <p:cNvSpPr>
                <a:spLocks noChangeShapeType="1"/>
              </p:cNvSpPr>
              <p:nvPr/>
            </p:nvSpPr>
            <p:spPr bwMode="auto">
              <a:xfrm flipV="1">
                <a:off x="5618132" y="539500"/>
                <a:ext cx="0" cy="2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7" name="Line 2171"/>
              <p:cNvSpPr>
                <a:spLocks noChangeShapeType="1"/>
              </p:cNvSpPr>
              <p:nvPr/>
            </p:nvSpPr>
            <p:spPr bwMode="auto">
              <a:xfrm flipV="1">
                <a:off x="5618132" y="504500"/>
                <a:ext cx="0" cy="50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9" name="Line 2173"/>
              <p:cNvSpPr>
                <a:spLocks noChangeShapeType="1"/>
              </p:cNvSpPr>
              <p:nvPr/>
            </p:nvSpPr>
            <p:spPr bwMode="auto">
              <a:xfrm>
                <a:off x="6108278" y="55970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0" name="Line 2174"/>
              <p:cNvSpPr>
                <a:spLocks noChangeShapeType="1"/>
              </p:cNvSpPr>
              <p:nvPr/>
            </p:nvSpPr>
            <p:spPr bwMode="auto">
              <a:xfrm flipV="1">
                <a:off x="6108278" y="409500"/>
                <a:ext cx="0" cy="95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1" name="Rectangle 2175"/>
              <p:cNvSpPr>
                <a:spLocks noChangeArrowheads="1"/>
              </p:cNvSpPr>
              <p:nvPr/>
            </p:nvSpPr>
            <p:spPr bwMode="auto">
              <a:xfrm>
                <a:off x="5915117" y="5714500"/>
                <a:ext cx="487731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2" name="Rectangle 2176"/>
              <p:cNvSpPr>
                <a:spLocks noChangeArrowheads="1"/>
              </p:cNvSpPr>
              <p:nvPr/>
            </p:nvSpPr>
            <p:spPr bwMode="auto">
              <a:xfrm>
                <a:off x="1694553" y="6034500"/>
                <a:ext cx="3764222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Frequency q of allele 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3" name="Freeform 2177"/>
              <p:cNvSpPr>
                <a:spLocks/>
              </p:cNvSpPr>
              <p:nvPr/>
            </p:nvSpPr>
            <p:spPr bwMode="auto">
              <a:xfrm>
                <a:off x="1192335" y="504500"/>
                <a:ext cx="4819363" cy="5092500"/>
              </a:xfrm>
              <a:custGeom>
                <a:avLst/>
                <a:gdLst>
                  <a:gd name="T0" fmla="*/ 60 w 5986"/>
                  <a:gd name="T1" fmla="*/ 123 h 6110"/>
                  <a:gd name="T2" fmla="*/ 182 w 5986"/>
                  <a:gd name="T3" fmla="*/ 361 h 6110"/>
                  <a:gd name="T4" fmla="*/ 304 w 5986"/>
                  <a:gd name="T5" fmla="*/ 597 h 6110"/>
                  <a:gd name="T6" fmla="*/ 427 w 5986"/>
                  <a:gd name="T7" fmla="*/ 827 h 6110"/>
                  <a:gd name="T8" fmla="*/ 549 w 5986"/>
                  <a:gd name="T9" fmla="*/ 1051 h 6110"/>
                  <a:gd name="T10" fmla="*/ 671 w 5986"/>
                  <a:gd name="T11" fmla="*/ 1271 h 6110"/>
                  <a:gd name="T12" fmla="*/ 793 w 5986"/>
                  <a:gd name="T13" fmla="*/ 1486 h 6110"/>
                  <a:gd name="T14" fmla="*/ 916 w 5986"/>
                  <a:gd name="T15" fmla="*/ 1697 h 6110"/>
                  <a:gd name="T16" fmla="*/ 1038 w 5986"/>
                  <a:gd name="T17" fmla="*/ 1903 h 6110"/>
                  <a:gd name="T18" fmla="*/ 1160 w 5986"/>
                  <a:gd name="T19" fmla="*/ 2102 h 6110"/>
                  <a:gd name="T20" fmla="*/ 1283 w 5986"/>
                  <a:gd name="T21" fmla="*/ 2298 h 6110"/>
                  <a:gd name="T22" fmla="*/ 1405 w 5986"/>
                  <a:gd name="T23" fmla="*/ 2489 h 6110"/>
                  <a:gd name="T24" fmla="*/ 1527 w 5986"/>
                  <a:gd name="T25" fmla="*/ 2674 h 6110"/>
                  <a:gd name="T26" fmla="*/ 1648 w 5986"/>
                  <a:gd name="T27" fmla="*/ 2856 h 6110"/>
                  <a:gd name="T28" fmla="*/ 1770 w 5986"/>
                  <a:gd name="T29" fmla="*/ 3032 h 6110"/>
                  <a:gd name="T30" fmla="*/ 1893 w 5986"/>
                  <a:gd name="T31" fmla="*/ 3202 h 6110"/>
                  <a:gd name="T32" fmla="*/ 2015 w 5986"/>
                  <a:gd name="T33" fmla="*/ 3369 h 6110"/>
                  <a:gd name="T34" fmla="*/ 2137 w 5986"/>
                  <a:gd name="T35" fmla="*/ 3530 h 6110"/>
                  <a:gd name="T36" fmla="*/ 2259 w 5986"/>
                  <a:gd name="T37" fmla="*/ 3687 h 6110"/>
                  <a:gd name="T38" fmla="*/ 2382 w 5986"/>
                  <a:gd name="T39" fmla="*/ 3838 h 6110"/>
                  <a:gd name="T40" fmla="*/ 2504 w 5986"/>
                  <a:gd name="T41" fmla="*/ 3984 h 6110"/>
                  <a:gd name="T42" fmla="*/ 2626 w 5986"/>
                  <a:gd name="T43" fmla="*/ 4127 h 6110"/>
                  <a:gd name="T44" fmla="*/ 2748 w 5986"/>
                  <a:gd name="T45" fmla="*/ 4263 h 6110"/>
                  <a:gd name="T46" fmla="*/ 2871 w 5986"/>
                  <a:gd name="T47" fmla="*/ 4396 h 6110"/>
                  <a:gd name="T48" fmla="*/ 2993 w 5986"/>
                  <a:gd name="T49" fmla="*/ 4522 h 6110"/>
                  <a:gd name="T50" fmla="*/ 3114 w 5986"/>
                  <a:gd name="T51" fmla="*/ 4645 h 6110"/>
                  <a:gd name="T52" fmla="*/ 3236 w 5986"/>
                  <a:gd name="T53" fmla="*/ 4761 h 6110"/>
                  <a:gd name="T54" fmla="*/ 3358 w 5986"/>
                  <a:gd name="T55" fmla="*/ 4874 h 6110"/>
                  <a:gd name="T56" fmla="*/ 3481 w 5986"/>
                  <a:gd name="T57" fmla="*/ 4982 h 6110"/>
                  <a:gd name="T58" fmla="*/ 3603 w 5986"/>
                  <a:gd name="T59" fmla="*/ 5085 h 6110"/>
                  <a:gd name="T60" fmla="*/ 3725 w 5986"/>
                  <a:gd name="T61" fmla="*/ 5182 h 6110"/>
                  <a:gd name="T62" fmla="*/ 3848 w 5986"/>
                  <a:gd name="T63" fmla="*/ 5276 h 6110"/>
                  <a:gd name="T64" fmla="*/ 3970 w 5986"/>
                  <a:gd name="T65" fmla="*/ 5364 h 6110"/>
                  <a:gd name="T66" fmla="*/ 4092 w 5986"/>
                  <a:gd name="T67" fmla="*/ 5446 h 6110"/>
                  <a:gd name="T68" fmla="*/ 4214 w 5986"/>
                  <a:gd name="T69" fmla="*/ 5525 h 6110"/>
                  <a:gd name="T70" fmla="*/ 4337 w 5986"/>
                  <a:gd name="T71" fmla="*/ 5598 h 6110"/>
                  <a:gd name="T72" fmla="*/ 4459 w 5986"/>
                  <a:gd name="T73" fmla="*/ 5667 h 6110"/>
                  <a:gd name="T74" fmla="*/ 4581 w 5986"/>
                  <a:gd name="T75" fmla="*/ 5729 h 6110"/>
                  <a:gd name="T76" fmla="*/ 4702 w 5986"/>
                  <a:gd name="T77" fmla="*/ 5789 h 6110"/>
                  <a:gd name="T78" fmla="*/ 4824 w 5986"/>
                  <a:gd name="T79" fmla="*/ 5843 h 6110"/>
                  <a:gd name="T80" fmla="*/ 4947 w 5986"/>
                  <a:gd name="T81" fmla="*/ 5890 h 6110"/>
                  <a:gd name="T82" fmla="*/ 5069 w 5986"/>
                  <a:gd name="T83" fmla="*/ 5935 h 6110"/>
                  <a:gd name="T84" fmla="*/ 5191 w 5986"/>
                  <a:gd name="T85" fmla="*/ 5974 h 6110"/>
                  <a:gd name="T86" fmla="*/ 5313 w 5986"/>
                  <a:gd name="T87" fmla="*/ 6008 h 6110"/>
                  <a:gd name="T88" fmla="*/ 5436 w 5986"/>
                  <a:gd name="T89" fmla="*/ 6038 h 6110"/>
                  <a:gd name="T90" fmla="*/ 5558 w 5986"/>
                  <a:gd name="T91" fmla="*/ 6062 h 6110"/>
                  <a:gd name="T92" fmla="*/ 5680 w 5986"/>
                  <a:gd name="T93" fmla="*/ 6081 h 6110"/>
                  <a:gd name="T94" fmla="*/ 5803 w 5986"/>
                  <a:gd name="T95" fmla="*/ 6096 h 6110"/>
                  <a:gd name="T96" fmla="*/ 5925 w 5986"/>
                  <a:gd name="T97" fmla="*/ 6107 h 6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6110">
                    <a:moveTo>
                      <a:pt x="0" y="0"/>
                    </a:moveTo>
                    <a:lnTo>
                      <a:pt x="60" y="123"/>
                    </a:lnTo>
                    <a:lnTo>
                      <a:pt x="121" y="243"/>
                    </a:lnTo>
                    <a:lnTo>
                      <a:pt x="182" y="361"/>
                    </a:lnTo>
                    <a:lnTo>
                      <a:pt x="243" y="479"/>
                    </a:lnTo>
                    <a:lnTo>
                      <a:pt x="304" y="597"/>
                    </a:lnTo>
                    <a:lnTo>
                      <a:pt x="365" y="712"/>
                    </a:lnTo>
                    <a:lnTo>
                      <a:pt x="427" y="827"/>
                    </a:lnTo>
                    <a:lnTo>
                      <a:pt x="488" y="939"/>
                    </a:lnTo>
                    <a:lnTo>
                      <a:pt x="549" y="1051"/>
                    </a:lnTo>
                    <a:lnTo>
                      <a:pt x="610" y="1163"/>
                    </a:lnTo>
                    <a:lnTo>
                      <a:pt x="671" y="1271"/>
                    </a:lnTo>
                    <a:lnTo>
                      <a:pt x="732" y="1379"/>
                    </a:lnTo>
                    <a:lnTo>
                      <a:pt x="793" y="1486"/>
                    </a:lnTo>
                    <a:lnTo>
                      <a:pt x="855" y="1592"/>
                    </a:lnTo>
                    <a:lnTo>
                      <a:pt x="916" y="1697"/>
                    </a:lnTo>
                    <a:lnTo>
                      <a:pt x="977" y="1800"/>
                    </a:lnTo>
                    <a:lnTo>
                      <a:pt x="1038" y="1903"/>
                    </a:lnTo>
                    <a:lnTo>
                      <a:pt x="1099" y="2002"/>
                    </a:lnTo>
                    <a:lnTo>
                      <a:pt x="1160" y="2102"/>
                    </a:lnTo>
                    <a:lnTo>
                      <a:pt x="1221" y="2201"/>
                    </a:lnTo>
                    <a:lnTo>
                      <a:pt x="1283" y="2298"/>
                    </a:lnTo>
                    <a:lnTo>
                      <a:pt x="1344" y="2393"/>
                    </a:lnTo>
                    <a:lnTo>
                      <a:pt x="1405" y="2489"/>
                    </a:lnTo>
                    <a:lnTo>
                      <a:pt x="1466" y="2581"/>
                    </a:lnTo>
                    <a:lnTo>
                      <a:pt x="1527" y="2674"/>
                    </a:lnTo>
                    <a:lnTo>
                      <a:pt x="1587" y="2765"/>
                    </a:lnTo>
                    <a:lnTo>
                      <a:pt x="1648" y="2856"/>
                    </a:lnTo>
                    <a:lnTo>
                      <a:pt x="1709" y="2944"/>
                    </a:lnTo>
                    <a:lnTo>
                      <a:pt x="1770" y="3032"/>
                    </a:lnTo>
                    <a:lnTo>
                      <a:pt x="1831" y="3117"/>
                    </a:lnTo>
                    <a:lnTo>
                      <a:pt x="1893" y="3202"/>
                    </a:lnTo>
                    <a:lnTo>
                      <a:pt x="1954" y="3286"/>
                    </a:lnTo>
                    <a:lnTo>
                      <a:pt x="2015" y="3369"/>
                    </a:lnTo>
                    <a:lnTo>
                      <a:pt x="2076" y="3450"/>
                    </a:lnTo>
                    <a:lnTo>
                      <a:pt x="2137" y="3530"/>
                    </a:lnTo>
                    <a:lnTo>
                      <a:pt x="2198" y="3609"/>
                    </a:lnTo>
                    <a:lnTo>
                      <a:pt x="2259" y="3687"/>
                    </a:lnTo>
                    <a:lnTo>
                      <a:pt x="2321" y="3763"/>
                    </a:lnTo>
                    <a:lnTo>
                      <a:pt x="2382" y="3838"/>
                    </a:lnTo>
                    <a:lnTo>
                      <a:pt x="2443" y="3912"/>
                    </a:lnTo>
                    <a:lnTo>
                      <a:pt x="2504" y="3984"/>
                    </a:lnTo>
                    <a:lnTo>
                      <a:pt x="2565" y="4055"/>
                    </a:lnTo>
                    <a:lnTo>
                      <a:pt x="2626" y="4127"/>
                    </a:lnTo>
                    <a:lnTo>
                      <a:pt x="2687" y="4196"/>
                    </a:lnTo>
                    <a:lnTo>
                      <a:pt x="2748" y="4263"/>
                    </a:lnTo>
                    <a:lnTo>
                      <a:pt x="2810" y="4330"/>
                    </a:lnTo>
                    <a:lnTo>
                      <a:pt x="2871" y="4396"/>
                    </a:lnTo>
                    <a:lnTo>
                      <a:pt x="2932" y="4460"/>
                    </a:lnTo>
                    <a:lnTo>
                      <a:pt x="2993" y="4522"/>
                    </a:lnTo>
                    <a:lnTo>
                      <a:pt x="3054" y="4583"/>
                    </a:lnTo>
                    <a:lnTo>
                      <a:pt x="3114" y="4645"/>
                    </a:lnTo>
                    <a:lnTo>
                      <a:pt x="3175" y="4704"/>
                    </a:lnTo>
                    <a:lnTo>
                      <a:pt x="3236" y="4761"/>
                    </a:lnTo>
                    <a:lnTo>
                      <a:pt x="3297" y="4819"/>
                    </a:lnTo>
                    <a:lnTo>
                      <a:pt x="3358" y="4874"/>
                    </a:lnTo>
                    <a:lnTo>
                      <a:pt x="3420" y="4928"/>
                    </a:lnTo>
                    <a:lnTo>
                      <a:pt x="3481" y="4982"/>
                    </a:lnTo>
                    <a:lnTo>
                      <a:pt x="3542" y="5034"/>
                    </a:lnTo>
                    <a:lnTo>
                      <a:pt x="3603" y="5085"/>
                    </a:lnTo>
                    <a:lnTo>
                      <a:pt x="3664" y="5134"/>
                    </a:lnTo>
                    <a:lnTo>
                      <a:pt x="3725" y="5182"/>
                    </a:lnTo>
                    <a:lnTo>
                      <a:pt x="3786" y="5229"/>
                    </a:lnTo>
                    <a:lnTo>
                      <a:pt x="3848" y="5276"/>
                    </a:lnTo>
                    <a:lnTo>
                      <a:pt x="3909" y="5319"/>
                    </a:lnTo>
                    <a:lnTo>
                      <a:pt x="3970" y="5364"/>
                    </a:lnTo>
                    <a:lnTo>
                      <a:pt x="4031" y="5406"/>
                    </a:lnTo>
                    <a:lnTo>
                      <a:pt x="4092" y="5446"/>
                    </a:lnTo>
                    <a:lnTo>
                      <a:pt x="4153" y="5486"/>
                    </a:lnTo>
                    <a:lnTo>
                      <a:pt x="4214" y="5525"/>
                    </a:lnTo>
                    <a:lnTo>
                      <a:pt x="4276" y="5562"/>
                    </a:lnTo>
                    <a:lnTo>
                      <a:pt x="4337" y="5598"/>
                    </a:lnTo>
                    <a:lnTo>
                      <a:pt x="4398" y="5632"/>
                    </a:lnTo>
                    <a:lnTo>
                      <a:pt x="4459" y="5667"/>
                    </a:lnTo>
                    <a:lnTo>
                      <a:pt x="4520" y="5698"/>
                    </a:lnTo>
                    <a:lnTo>
                      <a:pt x="4581" y="5729"/>
                    </a:lnTo>
                    <a:lnTo>
                      <a:pt x="4641" y="5759"/>
                    </a:lnTo>
                    <a:lnTo>
                      <a:pt x="4702" y="5789"/>
                    </a:lnTo>
                    <a:lnTo>
                      <a:pt x="4763" y="5816"/>
                    </a:lnTo>
                    <a:lnTo>
                      <a:pt x="4824" y="5843"/>
                    </a:lnTo>
                    <a:lnTo>
                      <a:pt x="4885" y="5867"/>
                    </a:lnTo>
                    <a:lnTo>
                      <a:pt x="4947" y="5890"/>
                    </a:lnTo>
                    <a:lnTo>
                      <a:pt x="5008" y="5914"/>
                    </a:lnTo>
                    <a:lnTo>
                      <a:pt x="5069" y="5935"/>
                    </a:lnTo>
                    <a:lnTo>
                      <a:pt x="5130" y="5955"/>
                    </a:lnTo>
                    <a:lnTo>
                      <a:pt x="5191" y="5974"/>
                    </a:lnTo>
                    <a:lnTo>
                      <a:pt x="5252" y="5992"/>
                    </a:lnTo>
                    <a:lnTo>
                      <a:pt x="5313" y="6008"/>
                    </a:lnTo>
                    <a:lnTo>
                      <a:pt x="5375" y="6023"/>
                    </a:lnTo>
                    <a:lnTo>
                      <a:pt x="5436" y="6038"/>
                    </a:lnTo>
                    <a:lnTo>
                      <a:pt x="5497" y="6050"/>
                    </a:lnTo>
                    <a:lnTo>
                      <a:pt x="5558" y="6062"/>
                    </a:lnTo>
                    <a:lnTo>
                      <a:pt x="5619" y="6072"/>
                    </a:lnTo>
                    <a:lnTo>
                      <a:pt x="5680" y="6081"/>
                    </a:lnTo>
                    <a:lnTo>
                      <a:pt x="5741" y="6090"/>
                    </a:lnTo>
                    <a:lnTo>
                      <a:pt x="5803" y="6096"/>
                    </a:lnTo>
                    <a:lnTo>
                      <a:pt x="5864" y="6102"/>
                    </a:lnTo>
                    <a:lnTo>
                      <a:pt x="5925" y="6107"/>
                    </a:lnTo>
                    <a:lnTo>
                      <a:pt x="5986" y="611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4" name="Freeform 2178"/>
              <p:cNvSpPr>
                <a:spLocks/>
              </p:cNvSpPr>
              <p:nvPr/>
            </p:nvSpPr>
            <p:spPr bwMode="auto">
              <a:xfrm>
                <a:off x="6011697" y="5597000"/>
                <a:ext cx="96580" cy="0"/>
              </a:xfrm>
              <a:custGeom>
                <a:avLst/>
                <a:gdLst>
                  <a:gd name="T0" fmla="*/ 0 w 122"/>
                  <a:gd name="T1" fmla="*/ 0 h 1"/>
                  <a:gd name="T2" fmla="*/ 61 w 122"/>
                  <a:gd name="T3" fmla="*/ 1 h 1"/>
                  <a:gd name="T4" fmla="*/ 122 w 12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">
                    <a:moveTo>
                      <a:pt x="0" y="0"/>
                    </a:moveTo>
                    <a:lnTo>
                      <a:pt x="61" y="1"/>
                    </a:lnTo>
                    <a:lnTo>
                      <a:pt x="122" y="1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5" name="Freeform 2179"/>
              <p:cNvSpPr>
                <a:spLocks/>
              </p:cNvSpPr>
              <p:nvPr/>
            </p:nvSpPr>
            <p:spPr bwMode="auto">
              <a:xfrm>
                <a:off x="1192335" y="3052000"/>
                <a:ext cx="4819363" cy="2545000"/>
              </a:xfrm>
              <a:custGeom>
                <a:avLst/>
                <a:gdLst>
                  <a:gd name="T0" fmla="*/ 60 w 5986"/>
                  <a:gd name="T1" fmla="*/ 2934 h 3055"/>
                  <a:gd name="T2" fmla="*/ 182 w 5986"/>
                  <a:gd name="T3" fmla="*/ 2700 h 3055"/>
                  <a:gd name="T4" fmla="*/ 304 w 5986"/>
                  <a:gd name="T5" fmla="*/ 2475 h 3055"/>
                  <a:gd name="T6" fmla="*/ 427 w 5986"/>
                  <a:gd name="T7" fmla="*/ 2260 h 3055"/>
                  <a:gd name="T8" fmla="*/ 549 w 5986"/>
                  <a:gd name="T9" fmla="*/ 2054 h 3055"/>
                  <a:gd name="T10" fmla="*/ 671 w 5986"/>
                  <a:gd name="T11" fmla="*/ 1859 h 3055"/>
                  <a:gd name="T12" fmla="*/ 793 w 5986"/>
                  <a:gd name="T13" fmla="*/ 1674 h 3055"/>
                  <a:gd name="T14" fmla="*/ 916 w 5986"/>
                  <a:gd name="T15" fmla="*/ 1498 h 3055"/>
                  <a:gd name="T16" fmla="*/ 1038 w 5986"/>
                  <a:gd name="T17" fmla="*/ 1331 h 3055"/>
                  <a:gd name="T18" fmla="*/ 1160 w 5986"/>
                  <a:gd name="T19" fmla="*/ 1175 h 3055"/>
                  <a:gd name="T20" fmla="*/ 1283 w 5986"/>
                  <a:gd name="T21" fmla="*/ 1028 h 3055"/>
                  <a:gd name="T22" fmla="*/ 1405 w 5986"/>
                  <a:gd name="T23" fmla="*/ 890 h 3055"/>
                  <a:gd name="T24" fmla="*/ 1527 w 5986"/>
                  <a:gd name="T25" fmla="*/ 764 h 3055"/>
                  <a:gd name="T26" fmla="*/ 1648 w 5986"/>
                  <a:gd name="T27" fmla="*/ 647 h 3055"/>
                  <a:gd name="T28" fmla="*/ 1770 w 5986"/>
                  <a:gd name="T29" fmla="*/ 540 h 3055"/>
                  <a:gd name="T30" fmla="*/ 1893 w 5986"/>
                  <a:gd name="T31" fmla="*/ 441 h 3055"/>
                  <a:gd name="T32" fmla="*/ 2015 w 5986"/>
                  <a:gd name="T33" fmla="*/ 353 h 3055"/>
                  <a:gd name="T34" fmla="*/ 2137 w 5986"/>
                  <a:gd name="T35" fmla="*/ 276 h 3055"/>
                  <a:gd name="T36" fmla="*/ 2259 w 5986"/>
                  <a:gd name="T37" fmla="*/ 207 h 3055"/>
                  <a:gd name="T38" fmla="*/ 2382 w 5986"/>
                  <a:gd name="T39" fmla="*/ 147 h 3055"/>
                  <a:gd name="T40" fmla="*/ 2504 w 5986"/>
                  <a:gd name="T41" fmla="*/ 100 h 3055"/>
                  <a:gd name="T42" fmla="*/ 2626 w 5986"/>
                  <a:gd name="T43" fmla="*/ 59 h 3055"/>
                  <a:gd name="T44" fmla="*/ 2748 w 5986"/>
                  <a:gd name="T45" fmla="*/ 31 h 3055"/>
                  <a:gd name="T46" fmla="*/ 2871 w 5986"/>
                  <a:gd name="T47" fmla="*/ 12 h 3055"/>
                  <a:gd name="T48" fmla="*/ 2993 w 5986"/>
                  <a:gd name="T49" fmla="*/ 1 h 3055"/>
                  <a:gd name="T50" fmla="*/ 3114 w 5986"/>
                  <a:gd name="T51" fmla="*/ 1 h 3055"/>
                  <a:gd name="T52" fmla="*/ 3236 w 5986"/>
                  <a:gd name="T53" fmla="*/ 12 h 3055"/>
                  <a:gd name="T54" fmla="*/ 3358 w 5986"/>
                  <a:gd name="T55" fmla="*/ 31 h 3055"/>
                  <a:gd name="T56" fmla="*/ 3481 w 5986"/>
                  <a:gd name="T57" fmla="*/ 59 h 3055"/>
                  <a:gd name="T58" fmla="*/ 3603 w 5986"/>
                  <a:gd name="T59" fmla="*/ 100 h 3055"/>
                  <a:gd name="T60" fmla="*/ 3725 w 5986"/>
                  <a:gd name="T61" fmla="*/ 147 h 3055"/>
                  <a:gd name="T62" fmla="*/ 3848 w 5986"/>
                  <a:gd name="T63" fmla="*/ 207 h 3055"/>
                  <a:gd name="T64" fmla="*/ 3970 w 5986"/>
                  <a:gd name="T65" fmla="*/ 276 h 3055"/>
                  <a:gd name="T66" fmla="*/ 4092 w 5986"/>
                  <a:gd name="T67" fmla="*/ 353 h 3055"/>
                  <a:gd name="T68" fmla="*/ 4214 w 5986"/>
                  <a:gd name="T69" fmla="*/ 441 h 3055"/>
                  <a:gd name="T70" fmla="*/ 4337 w 5986"/>
                  <a:gd name="T71" fmla="*/ 540 h 3055"/>
                  <a:gd name="T72" fmla="*/ 4459 w 5986"/>
                  <a:gd name="T73" fmla="*/ 647 h 3055"/>
                  <a:gd name="T74" fmla="*/ 4581 w 5986"/>
                  <a:gd name="T75" fmla="*/ 764 h 3055"/>
                  <a:gd name="T76" fmla="*/ 4702 w 5986"/>
                  <a:gd name="T77" fmla="*/ 890 h 3055"/>
                  <a:gd name="T78" fmla="*/ 4824 w 5986"/>
                  <a:gd name="T79" fmla="*/ 1028 h 3055"/>
                  <a:gd name="T80" fmla="*/ 4947 w 5986"/>
                  <a:gd name="T81" fmla="*/ 1175 h 3055"/>
                  <a:gd name="T82" fmla="*/ 5069 w 5986"/>
                  <a:gd name="T83" fmla="*/ 1331 h 3055"/>
                  <a:gd name="T84" fmla="*/ 5191 w 5986"/>
                  <a:gd name="T85" fmla="*/ 1498 h 3055"/>
                  <a:gd name="T86" fmla="*/ 5313 w 5986"/>
                  <a:gd name="T87" fmla="*/ 1674 h 3055"/>
                  <a:gd name="T88" fmla="*/ 5436 w 5986"/>
                  <a:gd name="T89" fmla="*/ 1859 h 3055"/>
                  <a:gd name="T90" fmla="*/ 5558 w 5986"/>
                  <a:gd name="T91" fmla="*/ 2054 h 3055"/>
                  <a:gd name="T92" fmla="*/ 5680 w 5986"/>
                  <a:gd name="T93" fmla="*/ 2260 h 3055"/>
                  <a:gd name="T94" fmla="*/ 5803 w 5986"/>
                  <a:gd name="T95" fmla="*/ 2475 h 3055"/>
                  <a:gd name="T96" fmla="*/ 5925 w 5986"/>
                  <a:gd name="T97" fmla="*/ 2700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3055">
                    <a:moveTo>
                      <a:pt x="0" y="3055"/>
                    </a:moveTo>
                    <a:lnTo>
                      <a:pt x="60" y="2934"/>
                    </a:lnTo>
                    <a:lnTo>
                      <a:pt x="121" y="2817"/>
                    </a:lnTo>
                    <a:lnTo>
                      <a:pt x="182" y="2700"/>
                    </a:lnTo>
                    <a:lnTo>
                      <a:pt x="243" y="2587"/>
                    </a:lnTo>
                    <a:lnTo>
                      <a:pt x="304" y="2475"/>
                    </a:lnTo>
                    <a:lnTo>
                      <a:pt x="365" y="2366"/>
                    </a:lnTo>
                    <a:lnTo>
                      <a:pt x="427" y="2260"/>
                    </a:lnTo>
                    <a:lnTo>
                      <a:pt x="488" y="2156"/>
                    </a:lnTo>
                    <a:lnTo>
                      <a:pt x="549" y="2054"/>
                    </a:lnTo>
                    <a:lnTo>
                      <a:pt x="610" y="1956"/>
                    </a:lnTo>
                    <a:lnTo>
                      <a:pt x="671" y="1859"/>
                    </a:lnTo>
                    <a:lnTo>
                      <a:pt x="732" y="1765"/>
                    </a:lnTo>
                    <a:lnTo>
                      <a:pt x="793" y="1674"/>
                    </a:lnTo>
                    <a:lnTo>
                      <a:pt x="855" y="1584"/>
                    </a:lnTo>
                    <a:lnTo>
                      <a:pt x="916" y="1498"/>
                    </a:lnTo>
                    <a:lnTo>
                      <a:pt x="977" y="1413"/>
                    </a:lnTo>
                    <a:lnTo>
                      <a:pt x="1038" y="1331"/>
                    </a:lnTo>
                    <a:lnTo>
                      <a:pt x="1099" y="1251"/>
                    </a:lnTo>
                    <a:lnTo>
                      <a:pt x="1160" y="1175"/>
                    </a:lnTo>
                    <a:lnTo>
                      <a:pt x="1221" y="1101"/>
                    </a:lnTo>
                    <a:lnTo>
                      <a:pt x="1283" y="1028"/>
                    </a:lnTo>
                    <a:lnTo>
                      <a:pt x="1344" y="959"/>
                    </a:lnTo>
                    <a:lnTo>
                      <a:pt x="1405" y="890"/>
                    </a:lnTo>
                    <a:lnTo>
                      <a:pt x="1466" y="826"/>
                    </a:lnTo>
                    <a:lnTo>
                      <a:pt x="1527" y="764"/>
                    </a:lnTo>
                    <a:lnTo>
                      <a:pt x="1587" y="704"/>
                    </a:lnTo>
                    <a:lnTo>
                      <a:pt x="1648" y="647"/>
                    </a:lnTo>
                    <a:lnTo>
                      <a:pt x="1709" y="592"/>
                    </a:lnTo>
                    <a:lnTo>
                      <a:pt x="1770" y="540"/>
                    </a:lnTo>
                    <a:lnTo>
                      <a:pt x="1831" y="489"/>
                    </a:lnTo>
                    <a:lnTo>
                      <a:pt x="1893" y="441"/>
                    </a:lnTo>
                    <a:lnTo>
                      <a:pt x="1954" y="397"/>
                    </a:lnTo>
                    <a:lnTo>
                      <a:pt x="2015" y="353"/>
                    </a:lnTo>
                    <a:lnTo>
                      <a:pt x="2076" y="313"/>
                    </a:lnTo>
                    <a:lnTo>
                      <a:pt x="2137" y="276"/>
                    </a:lnTo>
                    <a:lnTo>
                      <a:pt x="2198" y="240"/>
                    </a:lnTo>
                    <a:lnTo>
                      <a:pt x="2259" y="207"/>
                    </a:lnTo>
                    <a:lnTo>
                      <a:pt x="2321" y="176"/>
                    </a:lnTo>
                    <a:lnTo>
                      <a:pt x="2382" y="147"/>
                    </a:lnTo>
                    <a:lnTo>
                      <a:pt x="2443" y="122"/>
                    </a:lnTo>
                    <a:lnTo>
                      <a:pt x="2504" y="100"/>
                    </a:lnTo>
                    <a:lnTo>
                      <a:pt x="2565" y="79"/>
                    </a:lnTo>
                    <a:lnTo>
                      <a:pt x="2626" y="59"/>
                    </a:lnTo>
                    <a:lnTo>
                      <a:pt x="2687" y="45"/>
                    </a:lnTo>
                    <a:lnTo>
                      <a:pt x="2748" y="31"/>
                    </a:lnTo>
                    <a:lnTo>
                      <a:pt x="2810" y="19"/>
                    </a:lnTo>
                    <a:lnTo>
                      <a:pt x="2871" y="12"/>
                    </a:lnTo>
                    <a:lnTo>
                      <a:pt x="2932" y="6"/>
                    </a:lnTo>
                    <a:lnTo>
                      <a:pt x="2993" y="1"/>
                    </a:lnTo>
                    <a:lnTo>
                      <a:pt x="3054" y="0"/>
                    </a:lnTo>
                    <a:lnTo>
                      <a:pt x="3114" y="1"/>
                    </a:lnTo>
                    <a:lnTo>
                      <a:pt x="3175" y="6"/>
                    </a:lnTo>
                    <a:lnTo>
                      <a:pt x="3236" y="12"/>
                    </a:lnTo>
                    <a:lnTo>
                      <a:pt x="3297" y="19"/>
                    </a:lnTo>
                    <a:lnTo>
                      <a:pt x="3358" y="31"/>
                    </a:lnTo>
                    <a:lnTo>
                      <a:pt x="3420" y="45"/>
                    </a:lnTo>
                    <a:lnTo>
                      <a:pt x="3481" y="59"/>
                    </a:lnTo>
                    <a:lnTo>
                      <a:pt x="3542" y="79"/>
                    </a:lnTo>
                    <a:lnTo>
                      <a:pt x="3603" y="100"/>
                    </a:lnTo>
                    <a:lnTo>
                      <a:pt x="3664" y="122"/>
                    </a:lnTo>
                    <a:lnTo>
                      <a:pt x="3725" y="147"/>
                    </a:lnTo>
                    <a:lnTo>
                      <a:pt x="3786" y="176"/>
                    </a:lnTo>
                    <a:lnTo>
                      <a:pt x="3848" y="207"/>
                    </a:lnTo>
                    <a:lnTo>
                      <a:pt x="3909" y="240"/>
                    </a:lnTo>
                    <a:lnTo>
                      <a:pt x="3970" y="276"/>
                    </a:lnTo>
                    <a:lnTo>
                      <a:pt x="4031" y="313"/>
                    </a:lnTo>
                    <a:lnTo>
                      <a:pt x="4092" y="353"/>
                    </a:lnTo>
                    <a:lnTo>
                      <a:pt x="4153" y="397"/>
                    </a:lnTo>
                    <a:lnTo>
                      <a:pt x="4214" y="441"/>
                    </a:lnTo>
                    <a:lnTo>
                      <a:pt x="4276" y="489"/>
                    </a:lnTo>
                    <a:lnTo>
                      <a:pt x="4337" y="540"/>
                    </a:lnTo>
                    <a:lnTo>
                      <a:pt x="4398" y="592"/>
                    </a:lnTo>
                    <a:lnTo>
                      <a:pt x="4459" y="647"/>
                    </a:lnTo>
                    <a:lnTo>
                      <a:pt x="4520" y="704"/>
                    </a:lnTo>
                    <a:lnTo>
                      <a:pt x="4581" y="764"/>
                    </a:lnTo>
                    <a:lnTo>
                      <a:pt x="4641" y="826"/>
                    </a:lnTo>
                    <a:lnTo>
                      <a:pt x="4702" y="890"/>
                    </a:lnTo>
                    <a:lnTo>
                      <a:pt x="4763" y="959"/>
                    </a:lnTo>
                    <a:lnTo>
                      <a:pt x="4824" y="1028"/>
                    </a:lnTo>
                    <a:lnTo>
                      <a:pt x="4885" y="1101"/>
                    </a:lnTo>
                    <a:lnTo>
                      <a:pt x="4947" y="1175"/>
                    </a:lnTo>
                    <a:lnTo>
                      <a:pt x="5008" y="1251"/>
                    </a:lnTo>
                    <a:lnTo>
                      <a:pt x="5069" y="1331"/>
                    </a:lnTo>
                    <a:lnTo>
                      <a:pt x="5130" y="1413"/>
                    </a:lnTo>
                    <a:lnTo>
                      <a:pt x="5191" y="1498"/>
                    </a:lnTo>
                    <a:lnTo>
                      <a:pt x="5252" y="1584"/>
                    </a:lnTo>
                    <a:lnTo>
                      <a:pt x="5313" y="1674"/>
                    </a:lnTo>
                    <a:lnTo>
                      <a:pt x="5375" y="1765"/>
                    </a:lnTo>
                    <a:lnTo>
                      <a:pt x="5436" y="1859"/>
                    </a:lnTo>
                    <a:lnTo>
                      <a:pt x="5497" y="1956"/>
                    </a:lnTo>
                    <a:lnTo>
                      <a:pt x="5558" y="2054"/>
                    </a:lnTo>
                    <a:lnTo>
                      <a:pt x="5619" y="2156"/>
                    </a:lnTo>
                    <a:lnTo>
                      <a:pt x="5680" y="2260"/>
                    </a:lnTo>
                    <a:lnTo>
                      <a:pt x="5741" y="2366"/>
                    </a:lnTo>
                    <a:lnTo>
                      <a:pt x="5803" y="2475"/>
                    </a:lnTo>
                    <a:lnTo>
                      <a:pt x="5864" y="2587"/>
                    </a:lnTo>
                    <a:lnTo>
                      <a:pt x="5925" y="2700"/>
                    </a:lnTo>
                    <a:lnTo>
                      <a:pt x="5986" y="2817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6" name="Freeform 2180"/>
              <p:cNvSpPr>
                <a:spLocks/>
              </p:cNvSpPr>
              <p:nvPr/>
            </p:nvSpPr>
            <p:spPr bwMode="auto">
              <a:xfrm>
                <a:off x="6011697" y="5399500"/>
                <a:ext cx="96580" cy="197500"/>
              </a:xfrm>
              <a:custGeom>
                <a:avLst/>
                <a:gdLst>
                  <a:gd name="T0" fmla="*/ 0 w 122"/>
                  <a:gd name="T1" fmla="*/ 0 h 238"/>
                  <a:gd name="T2" fmla="*/ 61 w 122"/>
                  <a:gd name="T3" fmla="*/ 117 h 238"/>
                  <a:gd name="T4" fmla="*/ 122 w 122"/>
                  <a:gd name="T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38">
                    <a:moveTo>
                      <a:pt x="0" y="0"/>
                    </a:moveTo>
                    <a:lnTo>
                      <a:pt x="61" y="117"/>
                    </a:lnTo>
                    <a:lnTo>
                      <a:pt x="122" y="238"/>
                    </a:lnTo>
                  </a:path>
                </a:pathLst>
              </a:custGeom>
              <a:noFill/>
              <a:ln w="254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7" name="Freeform 2181"/>
              <p:cNvSpPr>
                <a:spLocks/>
              </p:cNvSpPr>
              <p:nvPr/>
            </p:nvSpPr>
            <p:spPr bwMode="auto">
              <a:xfrm>
                <a:off x="1192335" y="707000"/>
                <a:ext cx="4819363" cy="4890000"/>
              </a:xfrm>
              <a:custGeom>
                <a:avLst/>
                <a:gdLst>
                  <a:gd name="T0" fmla="*/ 60 w 5986"/>
                  <a:gd name="T1" fmla="*/ 5868 h 5868"/>
                  <a:gd name="T2" fmla="*/ 182 w 5986"/>
                  <a:gd name="T3" fmla="*/ 5864 h 5868"/>
                  <a:gd name="T4" fmla="*/ 304 w 5986"/>
                  <a:gd name="T5" fmla="*/ 5853 h 5868"/>
                  <a:gd name="T6" fmla="*/ 427 w 5986"/>
                  <a:gd name="T7" fmla="*/ 5838 h 5868"/>
                  <a:gd name="T8" fmla="*/ 549 w 5986"/>
                  <a:gd name="T9" fmla="*/ 5819 h 5868"/>
                  <a:gd name="T10" fmla="*/ 671 w 5986"/>
                  <a:gd name="T11" fmla="*/ 5795 h 5868"/>
                  <a:gd name="T12" fmla="*/ 793 w 5986"/>
                  <a:gd name="T13" fmla="*/ 5765 h 5868"/>
                  <a:gd name="T14" fmla="*/ 916 w 5986"/>
                  <a:gd name="T15" fmla="*/ 5731 h 5868"/>
                  <a:gd name="T16" fmla="*/ 1038 w 5986"/>
                  <a:gd name="T17" fmla="*/ 5692 h 5868"/>
                  <a:gd name="T18" fmla="*/ 1160 w 5986"/>
                  <a:gd name="T19" fmla="*/ 5647 h 5868"/>
                  <a:gd name="T20" fmla="*/ 1283 w 5986"/>
                  <a:gd name="T21" fmla="*/ 5600 h 5868"/>
                  <a:gd name="T22" fmla="*/ 1405 w 5986"/>
                  <a:gd name="T23" fmla="*/ 5546 h 5868"/>
                  <a:gd name="T24" fmla="*/ 1527 w 5986"/>
                  <a:gd name="T25" fmla="*/ 5486 h 5868"/>
                  <a:gd name="T26" fmla="*/ 1648 w 5986"/>
                  <a:gd name="T27" fmla="*/ 5424 h 5868"/>
                  <a:gd name="T28" fmla="*/ 1770 w 5986"/>
                  <a:gd name="T29" fmla="*/ 5355 h 5868"/>
                  <a:gd name="T30" fmla="*/ 1893 w 5986"/>
                  <a:gd name="T31" fmla="*/ 5282 h 5868"/>
                  <a:gd name="T32" fmla="*/ 2015 w 5986"/>
                  <a:gd name="T33" fmla="*/ 5203 h 5868"/>
                  <a:gd name="T34" fmla="*/ 2137 w 5986"/>
                  <a:gd name="T35" fmla="*/ 5121 h 5868"/>
                  <a:gd name="T36" fmla="*/ 2259 w 5986"/>
                  <a:gd name="T37" fmla="*/ 5033 h 5868"/>
                  <a:gd name="T38" fmla="*/ 2382 w 5986"/>
                  <a:gd name="T39" fmla="*/ 4939 h 5868"/>
                  <a:gd name="T40" fmla="*/ 2504 w 5986"/>
                  <a:gd name="T41" fmla="*/ 4842 h 5868"/>
                  <a:gd name="T42" fmla="*/ 2626 w 5986"/>
                  <a:gd name="T43" fmla="*/ 4739 h 5868"/>
                  <a:gd name="T44" fmla="*/ 2748 w 5986"/>
                  <a:gd name="T45" fmla="*/ 4631 h 5868"/>
                  <a:gd name="T46" fmla="*/ 2871 w 5986"/>
                  <a:gd name="T47" fmla="*/ 4518 h 5868"/>
                  <a:gd name="T48" fmla="*/ 2993 w 5986"/>
                  <a:gd name="T49" fmla="*/ 4402 h 5868"/>
                  <a:gd name="T50" fmla="*/ 3114 w 5986"/>
                  <a:gd name="T51" fmla="*/ 4279 h 5868"/>
                  <a:gd name="T52" fmla="*/ 3236 w 5986"/>
                  <a:gd name="T53" fmla="*/ 4153 h 5868"/>
                  <a:gd name="T54" fmla="*/ 3358 w 5986"/>
                  <a:gd name="T55" fmla="*/ 4020 h 5868"/>
                  <a:gd name="T56" fmla="*/ 3481 w 5986"/>
                  <a:gd name="T57" fmla="*/ 3884 h 5868"/>
                  <a:gd name="T58" fmla="*/ 3603 w 5986"/>
                  <a:gd name="T59" fmla="*/ 3741 h 5868"/>
                  <a:gd name="T60" fmla="*/ 3725 w 5986"/>
                  <a:gd name="T61" fmla="*/ 3595 h 5868"/>
                  <a:gd name="T62" fmla="*/ 3848 w 5986"/>
                  <a:gd name="T63" fmla="*/ 3444 h 5868"/>
                  <a:gd name="T64" fmla="*/ 3970 w 5986"/>
                  <a:gd name="T65" fmla="*/ 3287 h 5868"/>
                  <a:gd name="T66" fmla="*/ 4092 w 5986"/>
                  <a:gd name="T67" fmla="*/ 3126 h 5868"/>
                  <a:gd name="T68" fmla="*/ 4214 w 5986"/>
                  <a:gd name="T69" fmla="*/ 2959 h 5868"/>
                  <a:gd name="T70" fmla="*/ 4337 w 5986"/>
                  <a:gd name="T71" fmla="*/ 2789 h 5868"/>
                  <a:gd name="T72" fmla="*/ 4459 w 5986"/>
                  <a:gd name="T73" fmla="*/ 2613 h 5868"/>
                  <a:gd name="T74" fmla="*/ 4581 w 5986"/>
                  <a:gd name="T75" fmla="*/ 2431 h 5868"/>
                  <a:gd name="T76" fmla="*/ 4702 w 5986"/>
                  <a:gd name="T77" fmla="*/ 2246 h 5868"/>
                  <a:gd name="T78" fmla="*/ 4824 w 5986"/>
                  <a:gd name="T79" fmla="*/ 2055 h 5868"/>
                  <a:gd name="T80" fmla="*/ 4947 w 5986"/>
                  <a:gd name="T81" fmla="*/ 1859 h 5868"/>
                  <a:gd name="T82" fmla="*/ 5069 w 5986"/>
                  <a:gd name="T83" fmla="*/ 1660 h 5868"/>
                  <a:gd name="T84" fmla="*/ 5191 w 5986"/>
                  <a:gd name="T85" fmla="*/ 1454 h 5868"/>
                  <a:gd name="T86" fmla="*/ 5313 w 5986"/>
                  <a:gd name="T87" fmla="*/ 1243 h 5868"/>
                  <a:gd name="T88" fmla="*/ 5436 w 5986"/>
                  <a:gd name="T89" fmla="*/ 1028 h 5868"/>
                  <a:gd name="T90" fmla="*/ 5558 w 5986"/>
                  <a:gd name="T91" fmla="*/ 808 h 5868"/>
                  <a:gd name="T92" fmla="*/ 5680 w 5986"/>
                  <a:gd name="T93" fmla="*/ 584 h 5868"/>
                  <a:gd name="T94" fmla="*/ 5803 w 5986"/>
                  <a:gd name="T95" fmla="*/ 354 h 5868"/>
                  <a:gd name="T96" fmla="*/ 5925 w 5986"/>
                  <a:gd name="T97" fmla="*/ 118 h 5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86" h="5868">
                    <a:moveTo>
                      <a:pt x="0" y="5868"/>
                    </a:moveTo>
                    <a:lnTo>
                      <a:pt x="60" y="5868"/>
                    </a:lnTo>
                    <a:lnTo>
                      <a:pt x="121" y="5867"/>
                    </a:lnTo>
                    <a:lnTo>
                      <a:pt x="182" y="5864"/>
                    </a:lnTo>
                    <a:lnTo>
                      <a:pt x="243" y="5859"/>
                    </a:lnTo>
                    <a:lnTo>
                      <a:pt x="304" y="5853"/>
                    </a:lnTo>
                    <a:lnTo>
                      <a:pt x="365" y="5847"/>
                    </a:lnTo>
                    <a:lnTo>
                      <a:pt x="427" y="5838"/>
                    </a:lnTo>
                    <a:lnTo>
                      <a:pt x="488" y="5829"/>
                    </a:lnTo>
                    <a:lnTo>
                      <a:pt x="549" y="5819"/>
                    </a:lnTo>
                    <a:lnTo>
                      <a:pt x="610" y="5807"/>
                    </a:lnTo>
                    <a:lnTo>
                      <a:pt x="671" y="5795"/>
                    </a:lnTo>
                    <a:lnTo>
                      <a:pt x="732" y="5780"/>
                    </a:lnTo>
                    <a:lnTo>
                      <a:pt x="793" y="5765"/>
                    </a:lnTo>
                    <a:lnTo>
                      <a:pt x="855" y="5749"/>
                    </a:lnTo>
                    <a:lnTo>
                      <a:pt x="916" y="5731"/>
                    </a:lnTo>
                    <a:lnTo>
                      <a:pt x="977" y="5712"/>
                    </a:lnTo>
                    <a:lnTo>
                      <a:pt x="1038" y="5692"/>
                    </a:lnTo>
                    <a:lnTo>
                      <a:pt x="1099" y="5671"/>
                    </a:lnTo>
                    <a:lnTo>
                      <a:pt x="1160" y="5647"/>
                    </a:lnTo>
                    <a:lnTo>
                      <a:pt x="1221" y="5624"/>
                    </a:lnTo>
                    <a:lnTo>
                      <a:pt x="1283" y="5600"/>
                    </a:lnTo>
                    <a:lnTo>
                      <a:pt x="1344" y="5573"/>
                    </a:lnTo>
                    <a:lnTo>
                      <a:pt x="1405" y="5546"/>
                    </a:lnTo>
                    <a:lnTo>
                      <a:pt x="1466" y="5516"/>
                    </a:lnTo>
                    <a:lnTo>
                      <a:pt x="1527" y="5486"/>
                    </a:lnTo>
                    <a:lnTo>
                      <a:pt x="1587" y="5455"/>
                    </a:lnTo>
                    <a:lnTo>
                      <a:pt x="1648" y="5424"/>
                    </a:lnTo>
                    <a:lnTo>
                      <a:pt x="1709" y="5389"/>
                    </a:lnTo>
                    <a:lnTo>
                      <a:pt x="1770" y="5355"/>
                    </a:lnTo>
                    <a:lnTo>
                      <a:pt x="1831" y="5319"/>
                    </a:lnTo>
                    <a:lnTo>
                      <a:pt x="1893" y="5282"/>
                    </a:lnTo>
                    <a:lnTo>
                      <a:pt x="1954" y="5243"/>
                    </a:lnTo>
                    <a:lnTo>
                      <a:pt x="2015" y="5203"/>
                    </a:lnTo>
                    <a:lnTo>
                      <a:pt x="2076" y="5163"/>
                    </a:lnTo>
                    <a:lnTo>
                      <a:pt x="2137" y="5121"/>
                    </a:lnTo>
                    <a:lnTo>
                      <a:pt x="2198" y="5076"/>
                    </a:lnTo>
                    <a:lnTo>
                      <a:pt x="2259" y="5033"/>
                    </a:lnTo>
                    <a:lnTo>
                      <a:pt x="2321" y="4986"/>
                    </a:lnTo>
                    <a:lnTo>
                      <a:pt x="2382" y="4939"/>
                    </a:lnTo>
                    <a:lnTo>
                      <a:pt x="2443" y="4891"/>
                    </a:lnTo>
                    <a:lnTo>
                      <a:pt x="2504" y="4842"/>
                    </a:lnTo>
                    <a:lnTo>
                      <a:pt x="2565" y="4791"/>
                    </a:lnTo>
                    <a:lnTo>
                      <a:pt x="2626" y="4739"/>
                    </a:lnTo>
                    <a:lnTo>
                      <a:pt x="2687" y="4685"/>
                    </a:lnTo>
                    <a:lnTo>
                      <a:pt x="2748" y="4631"/>
                    </a:lnTo>
                    <a:lnTo>
                      <a:pt x="2810" y="4576"/>
                    </a:lnTo>
                    <a:lnTo>
                      <a:pt x="2871" y="4518"/>
                    </a:lnTo>
                    <a:lnTo>
                      <a:pt x="2932" y="4461"/>
                    </a:lnTo>
                    <a:lnTo>
                      <a:pt x="2993" y="4402"/>
                    </a:lnTo>
                    <a:lnTo>
                      <a:pt x="3054" y="4340"/>
                    </a:lnTo>
                    <a:lnTo>
                      <a:pt x="3114" y="4279"/>
                    </a:lnTo>
                    <a:lnTo>
                      <a:pt x="3175" y="4217"/>
                    </a:lnTo>
                    <a:lnTo>
                      <a:pt x="3236" y="4153"/>
                    </a:lnTo>
                    <a:lnTo>
                      <a:pt x="3297" y="4087"/>
                    </a:lnTo>
                    <a:lnTo>
                      <a:pt x="3358" y="4020"/>
                    </a:lnTo>
                    <a:lnTo>
                      <a:pt x="3420" y="3953"/>
                    </a:lnTo>
                    <a:lnTo>
                      <a:pt x="3481" y="3884"/>
                    </a:lnTo>
                    <a:lnTo>
                      <a:pt x="3542" y="3812"/>
                    </a:lnTo>
                    <a:lnTo>
                      <a:pt x="3603" y="3741"/>
                    </a:lnTo>
                    <a:lnTo>
                      <a:pt x="3664" y="3669"/>
                    </a:lnTo>
                    <a:lnTo>
                      <a:pt x="3725" y="3595"/>
                    </a:lnTo>
                    <a:lnTo>
                      <a:pt x="3786" y="3520"/>
                    </a:lnTo>
                    <a:lnTo>
                      <a:pt x="3848" y="3444"/>
                    </a:lnTo>
                    <a:lnTo>
                      <a:pt x="3909" y="3366"/>
                    </a:lnTo>
                    <a:lnTo>
                      <a:pt x="3970" y="3287"/>
                    </a:lnTo>
                    <a:lnTo>
                      <a:pt x="4031" y="3207"/>
                    </a:lnTo>
                    <a:lnTo>
                      <a:pt x="4092" y="3126"/>
                    </a:lnTo>
                    <a:lnTo>
                      <a:pt x="4153" y="3043"/>
                    </a:lnTo>
                    <a:lnTo>
                      <a:pt x="4214" y="2959"/>
                    </a:lnTo>
                    <a:lnTo>
                      <a:pt x="4276" y="2874"/>
                    </a:lnTo>
                    <a:lnTo>
                      <a:pt x="4337" y="2789"/>
                    </a:lnTo>
                    <a:lnTo>
                      <a:pt x="4398" y="2701"/>
                    </a:lnTo>
                    <a:lnTo>
                      <a:pt x="4459" y="2613"/>
                    </a:lnTo>
                    <a:lnTo>
                      <a:pt x="4520" y="2522"/>
                    </a:lnTo>
                    <a:lnTo>
                      <a:pt x="4581" y="2431"/>
                    </a:lnTo>
                    <a:lnTo>
                      <a:pt x="4641" y="2338"/>
                    </a:lnTo>
                    <a:lnTo>
                      <a:pt x="4702" y="2246"/>
                    </a:lnTo>
                    <a:lnTo>
                      <a:pt x="4763" y="2150"/>
                    </a:lnTo>
                    <a:lnTo>
                      <a:pt x="4824" y="2055"/>
                    </a:lnTo>
                    <a:lnTo>
                      <a:pt x="4885" y="1958"/>
                    </a:lnTo>
                    <a:lnTo>
                      <a:pt x="4947" y="1859"/>
                    </a:lnTo>
                    <a:lnTo>
                      <a:pt x="5008" y="1759"/>
                    </a:lnTo>
                    <a:lnTo>
                      <a:pt x="5069" y="1660"/>
                    </a:lnTo>
                    <a:lnTo>
                      <a:pt x="5130" y="1557"/>
                    </a:lnTo>
                    <a:lnTo>
                      <a:pt x="5191" y="1454"/>
                    </a:lnTo>
                    <a:lnTo>
                      <a:pt x="5252" y="1349"/>
                    </a:lnTo>
                    <a:lnTo>
                      <a:pt x="5313" y="1243"/>
                    </a:lnTo>
                    <a:lnTo>
                      <a:pt x="5375" y="1136"/>
                    </a:lnTo>
                    <a:lnTo>
                      <a:pt x="5436" y="1028"/>
                    </a:lnTo>
                    <a:lnTo>
                      <a:pt x="5497" y="920"/>
                    </a:lnTo>
                    <a:lnTo>
                      <a:pt x="5558" y="808"/>
                    </a:lnTo>
                    <a:lnTo>
                      <a:pt x="5619" y="696"/>
                    </a:lnTo>
                    <a:lnTo>
                      <a:pt x="5680" y="584"/>
                    </a:lnTo>
                    <a:lnTo>
                      <a:pt x="5741" y="469"/>
                    </a:lnTo>
                    <a:lnTo>
                      <a:pt x="5803" y="354"/>
                    </a:lnTo>
                    <a:lnTo>
                      <a:pt x="5864" y="236"/>
                    </a:lnTo>
                    <a:lnTo>
                      <a:pt x="5925" y="118"/>
                    </a:lnTo>
                    <a:lnTo>
                      <a:pt x="598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8" name="Freeform 2182"/>
              <p:cNvSpPr>
                <a:spLocks/>
              </p:cNvSpPr>
              <p:nvPr/>
            </p:nvSpPr>
            <p:spPr bwMode="auto">
              <a:xfrm>
                <a:off x="6011697" y="504500"/>
                <a:ext cx="96580" cy="202500"/>
              </a:xfrm>
              <a:custGeom>
                <a:avLst/>
                <a:gdLst>
                  <a:gd name="T0" fmla="*/ 0 w 122"/>
                  <a:gd name="T1" fmla="*/ 243 h 243"/>
                  <a:gd name="T2" fmla="*/ 61 w 122"/>
                  <a:gd name="T3" fmla="*/ 123 h 243"/>
                  <a:gd name="T4" fmla="*/ 122 w 122"/>
                  <a:gd name="T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243">
                    <a:moveTo>
                      <a:pt x="0" y="243"/>
                    </a:moveTo>
                    <a:lnTo>
                      <a:pt x="61" y="123"/>
                    </a:lnTo>
                    <a:lnTo>
                      <a:pt x="122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3" name="Rectangle 2187"/>
              <p:cNvSpPr>
                <a:spLocks noChangeArrowheads="1"/>
              </p:cNvSpPr>
              <p:nvPr/>
            </p:nvSpPr>
            <p:spPr bwMode="auto">
              <a:xfrm>
                <a:off x="3235010" y="2562000"/>
                <a:ext cx="806446" cy="45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9" name="Rectangle 2183"/>
              <p:cNvSpPr>
                <a:spLocks noChangeArrowheads="1"/>
              </p:cNvSpPr>
              <p:nvPr/>
            </p:nvSpPr>
            <p:spPr bwMode="auto">
              <a:xfrm>
                <a:off x="1590729" y="822000"/>
                <a:ext cx="806446" cy="4550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4206" name="Straight Connector 4205"/>
              <p:cNvCxnSpPr>
                <a:endCxn id="2769" idx="0"/>
              </p:cNvCxnSpPr>
              <p:nvPr/>
            </p:nvCxnSpPr>
            <p:spPr>
              <a:xfrm flipH="1">
                <a:off x="3650307" y="539501"/>
                <a:ext cx="9655" cy="50575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8" name="Straight Connector 4207"/>
              <p:cNvCxnSpPr>
                <a:stCxn id="3688" idx="0"/>
                <a:endCxn id="3687" idx="0"/>
              </p:cNvCxnSpPr>
              <p:nvPr/>
            </p:nvCxnSpPr>
            <p:spPr>
              <a:xfrm flipH="1">
                <a:off x="1192333" y="3052000"/>
                <a:ext cx="49159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3" name="Group 3242"/>
            <p:cNvGrpSpPr/>
            <p:nvPr/>
          </p:nvGrpSpPr>
          <p:grpSpPr>
            <a:xfrm>
              <a:off x="1262054" y="797145"/>
              <a:ext cx="4799672" cy="4959999"/>
              <a:chOff x="1277218" y="996999"/>
              <a:chExt cx="4485785" cy="4520000"/>
            </a:xfrm>
          </p:grpSpPr>
          <p:sp>
            <p:nvSpPr>
              <p:cNvPr id="2604" name="Rectangle 2603"/>
              <p:cNvSpPr/>
              <p:nvPr/>
            </p:nvSpPr>
            <p:spPr>
              <a:xfrm>
                <a:off x="1277218" y="996999"/>
                <a:ext cx="4485785" cy="4520000"/>
              </a:xfrm>
              <a:prstGeom prst="rect">
                <a:avLst/>
              </a:prstGeom>
              <a:solidFill>
                <a:srgbClr val="FFFFFF">
                  <a:alpha val="87843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0" name="Rectangle 2188"/>
              <p:cNvSpPr>
                <a:spLocks noChangeArrowheads="1"/>
              </p:cNvSpPr>
              <p:nvPr/>
            </p:nvSpPr>
            <p:spPr bwMode="auto">
              <a:xfrm>
                <a:off x="3278754" y="3002977"/>
                <a:ext cx="898198" cy="4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Arial" panose="020B0604020202020204" pitchFamily="34" charset="0"/>
                  </a:rPr>
                  <a:t>A1A2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3524" name="Straight Arrow Connector 3523"/>
            <p:cNvCxnSpPr/>
            <p:nvPr/>
          </p:nvCxnSpPr>
          <p:spPr>
            <a:xfrm flipH="1">
              <a:off x="3137982" y="742349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6" name="Oval 3685"/>
            <p:cNvSpPr/>
            <p:nvPr/>
          </p:nvSpPr>
          <p:spPr>
            <a:xfrm>
              <a:off x="3034875" y="3294442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09" name="Straight Arrow Connector 4208"/>
            <p:cNvCxnSpPr/>
            <p:nvPr/>
          </p:nvCxnSpPr>
          <p:spPr>
            <a:xfrm flipH="1">
              <a:off x="5108353" y="754645"/>
              <a:ext cx="1" cy="50925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0" name="Oval 4209"/>
            <p:cNvSpPr/>
            <p:nvPr/>
          </p:nvSpPr>
          <p:spPr>
            <a:xfrm>
              <a:off x="5004592" y="4064355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2" name="TextBox 4211"/>
            <p:cNvSpPr txBox="1"/>
            <p:nvPr/>
          </p:nvSpPr>
          <p:spPr>
            <a:xfrm>
              <a:off x="5125154" y="2532064"/>
              <a:ext cx="2747307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6600"/>
                  </a:solidFill>
                </a:rPr>
                <a:t>Pop.1 after DRIFT</a:t>
              </a:r>
              <a:r>
                <a:rPr lang="de-DE" dirty="0" smtClean="0"/>
                <a:t>; </a:t>
              </a:r>
              <a:r>
                <a:rPr lang="de-DE" dirty="0" err="1" smtClean="0"/>
                <a:t>Locus</a:t>
              </a:r>
              <a:r>
                <a:rPr lang="de-DE" dirty="0" smtClean="0"/>
                <a:t> 1.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 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07" name="TextBox 4206"/>
            <p:cNvSpPr txBox="1"/>
            <p:nvPr/>
          </p:nvSpPr>
          <p:spPr>
            <a:xfrm>
              <a:off x="3159515" y="946087"/>
              <a:ext cx="2503816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</a:rPr>
                <a:t>Pop.1</a:t>
              </a:r>
              <a:r>
                <a:rPr lang="de-DE" dirty="0" smtClean="0"/>
                <a:t>; </a:t>
              </a:r>
              <a:r>
                <a:rPr lang="de-DE" dirty="0" err="1" smtClean="0"/>
                <a:t>Locus</a:t>
              </a:r>
              <a:r>
                <a:rPr lang="de-DE" dirty="0" smtClean="0"/>
                <a:t> 1.</a:t>
              </a:r>
              <a:br>
                <a:rPr lang="de-DE" dirty="0" smtClean="0"/>
              </a:br>
              <a:r>
                <a:rPr lang="de-DE" dirty="0" smtClean="0"/>
                <a:t>Non-</a:t>
              </a:r>
              <a:r>
                <a:rPr lang="de-DE" dirty="0" err="1" smtClean="0"/>
                <a:t>inbred</a:t>
              </a:r>
              <a:r>
                <a:rPr lang="de-DE" dirty="0" smtClean="0"/>
                <a:t> (H=2pq)</a:t>
              </a:r>
              <a:br>
                <a:rPr lang="de-DE" dirty="0" smtClean="0"/>
              </a:b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Half-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inbred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(H=(2pq)/2)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200" name="TextBox 2199"/>
          <p:cNvSpPr txBox="1"/>
          <p:nvPr/>
        </p:nvSpPr>
        <p:spPr>
          <a:xfrm>
            <a:off x="37643" y="40480"/>
            <a:ext cx="1209019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heterozygotes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1" name="TextBox 2200"/>
          <p:cNvSpPr txBox="1"/>
          <p:nvPr/>
        </p:nvSpPr>
        <p:spPr>
          <a:xfrm>
            <a:off x="2897623" y="5897724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2" name="TextBox 2201"/>
          <p:cNvSpPr txBox="1"/>
          <p:nvPr/>
        </p:nvSpPr>
        <p:spPr>
          <a:xfrm>
            <a:off x="4831646" y="5872339"/>
            <a:ext cx="5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en-GB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2185</Words>
  <Application>Microsoft Office PowerPoint</Application>
  <PresentationFormat>Widescreen</PresentationFormat>
  <Paragraphs>181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file:///C:\Users\Mohamed%20Ali\Desktop\+++°°°ABO-DIREKT%20BLE%202022%20Call%202020\ponder%20on%20SNP%20based%20inbr%20coeff.docx</vt:lpstr>
      <vt:lpstr>file:///C:\Users\Mohamed%20Ali\Desktop\+++°°°ABO-DIREKT%20BLE%202022%20Call%202020\ponder%20on%20SNP%20based%20inbr%20coeff.docx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QQQ</dc:creator>
  <cp:lastModifiedBy>QQQ</cp:lastModifiedBy>
  <cp:revision>71</cp:revision>
  <dcterms:created xsi:type="dcterms:W3CDTF">2022-11-11T09:54:02Z</dcterms:created>
  <dcterms:modified xsi:type="dcterms:W3CDTF">2023-03-15T10:17:46Z</dcterms:modified>
</cp:coreProperties>
</file>